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0"/>
  </p:notesMasterIdLst>
  <p:sldIdLst>
    <p:sldId id="256" r:id="rId3"/>
    <p:sldId id="263" r:id="rId4"/>
    <p:sldId id="376" r:id="rId5"/>
    <p:sldId id="377" r:id="rId6"/>
    <p:sldId id="259" r:id="rId7"/>
    <p:sldId id="258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7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42" autoAdjust="0"/>
  </p:normalViewPr>
  <p:slideViewPr>
    <p:cSldViewPr snapToGrid="0">
      <p:cViewPr varScale="1">
        <p:scale>
          <a:sx n="68" d="100"/>
          <a:sy n="68" d="100"/>
        </p:scale>
        <p:origin x="12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46971-9CE3-4D06-919B-E6A29269D570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665B5-3980-4777-95AA-8820A7079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6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A99E-0F77-4984-948B-17E56D9271C9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60EF-D126-4A1B-819B-5A48CD223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8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A99E-0F77-4984-948B-17E56D9271C9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60EF-D126-4A1B-819B-5A48CD223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4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A99E-0F77-4984-948B-17E56D9271C9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60EF-D126-4A1B-819B-5A48CD223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29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FFA4-0D12-4EE9-92BC-E51C97B1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C310C-11B7-4EBB-8A31-CA60B4DB7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1B84-21B4-4F5D-B372-C32C073D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3CE4A-5597-42E5-85BB-6615F035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63A7F-1490-4742-9B42-566697AE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83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8AEA8-F1B6-4053-9ADA-F53B238C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CB888-9931-4ABB-9505-1A4B6A324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97393-0D8D-4C5F-BC8C-B9953ADD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74DF0-D6D5-4E6B-BD85-D44339F2D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B51D8-611B-48BC-A3D8-C1201DD0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5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B5ED-943F-4CC0-9FE5-DFE1698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D0BC8-CB23-4831-88C2-29072BE3C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0002D-0EBA-467B-9B1C-EEB4C24A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92DC0-C22E-4903-8F0A-E0C33884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00723-4A72-4F36-A854-A472B23F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78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DF6A-DC03-4E80-A5D6-93ECD5E2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CBAE6-5D84-4232-88FC-DB16A47B8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5C4A1-B904-42B2-BD7C-4BF515021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F9929-51BD-47B2-BD86-5C17D978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81555-D367-4980-972F-8230E3A8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02A58-44FE-4919-8117-F1C4C82D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15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2163-8774-4694-8732-8529EDE2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2396A-125A-4093-87CB-5143941E2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F745C-CEC4-4262-A419-D1A9BC070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13C1C-5CBF-4D7D-B443-BD5C04392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FA5C8-4416-4490-9FA3-76A938A38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24032-AF1B-4A5B-B363-27EF5721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102CFF-7702-44B3-90F4-0D01186B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425C2-3619-4199-915D-64265B79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02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EE672-1971-45A6-B6EF-B15A5AF1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38E21-F0DB-49C1-9365-54FECCFC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DB467-4525-4191-8D95-464D47FB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3A8FA-9878-43BA-8CBE-6AC38D73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77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AFD5A-29C6-4CEC-9BAC-CAD8FFEB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980E7-D904-44AF-953E-9D26E8DC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7CC90-5AF6-4A4D-AF73-1769AA83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09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B19F-70B7-4B71-BD0C-AEA2DC7E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9D82-77F6-44D8-90F7-39222E1FD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7DED-2594-4374-B8AA-E18446CD1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9A8AF-5B56-4627-8470-16E942BF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52CCF-CC6F-4016-882B-7F1DEB89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C84E2-A202-42B0-BFC5-01021A84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5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A99E-0F77-4984-948B-17E56D9271C9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60EF-D126-4A1B-819B-5A48CD223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44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0451-C421-4217-BC8D-8270315E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8335A-5DFC-4EFE-8B32-EAD8FB15A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E026D-72B3-478E-8084-D678BE52C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D9B2D-2761-4989-8EC3-2CDA4514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91019-979C-429C-86E6-E87D999E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8330C-3BFB-48ED-9FA4-596B373E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59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246B-9F21-453D-A4B1-2D0458C5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6E7BD-097C-483A-85A6-120F400FF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42B33-FA50-41E8-8D16-B3D35465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3E049-037B-41EB-B08C-57D1B162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9DC01-6A5C-499E-9F56-D9284876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05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FCC8FA-EE53-4402-9AE7-3C21AEC8F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02FB4-097D-4A22-B8D1-13E6BD2C5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D9FF8-B0E3-425A-8262-414AEEAB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755FB-3C39-4DFA-9E29-F5E4EBBB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7A908-69CF-45E4-A599-E4408421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72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A99E-0F77-4984-948B-17E56D9271C9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60EF-D126-4A1B-819B-5A48CD223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95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A99E-0F77-4984-948B-17E56D9271C9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60EF-D126-4A1B-819B-5A48CD223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8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A99E-0F77-4984-948B-17E56D9271C9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60EF-D126-4A1B-819B-5A48CD223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30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A99E-0F77-4984-948B-17E56D9271C9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60EF-D126-4A1B-819B-5A48CD223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0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A99E-0F77-4984-948B-17E56D9271C9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60EF-D126-4A1B-819B-5A48CD223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8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A99E-0F77-4984-948B-17E56D9271C9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60EF-D126-4A1B-819B-5A48CD223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28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A99E-0F77-4984-948B-17E56D9271C9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60EF-D126-4A1B-819B-5A48CD223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09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BA99E-0F77-4984-948B-17E56D9271C9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C60EF-D126-4A1B-819B-5A48CD223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FF5ED47-E1A8-C93A-4DBB-49DD9459EB1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84C9F-B10D-4FE6-A2B0-CD65C49A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F4E8F-1D59-4B0A-9E31-CD49488B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C12A2-D793-44C4-A0F0-51BBAA8F7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C98F-EB4A-44BE-8C63-8CA280C0D2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BC778-7C1F-46D2-AB32-E507BE0AB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9EFA2-78FC-4965-98C9-115C2DA05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7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microsoft.com/office/2007/relationships/hdphoto" Target="../media/hdphoto2.wdp"/><Relationship Id="rId18" Type="http://schemas.microsoft.com/office/2007/relationships/hdphoto" Target="../media/hdphoto4.wdp"/><Relationship Id="rId26" Type="http://schemas.microsoft.com/office/2007/relationships/hdphoto" Target="../media/hdphoto8.wdp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3.png"/><Relationship Id="rId7" Type="http://schemas.openxmlformats.org/officeDocument/2006/relationships/image" Target="../media/image3.gif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2" Type="http://schemas.openxmlformats.org/officeDocument/2006/relationships/audio" Target="../media/media1.mp3"/><Relationship Id="rId16" Type="http://schemas.microsoft.com/office/2007/relationships/hdphoto" Target="../media/hdphoto3.wdp"/><Relationship Id="rId20" Type="http://schemas.microsoft.com/office/2007/relationships/hdphoto" Target="../media/hdphoto5.wdp"/><Relationship Id="rId29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7.gif"/><Relationship Id="rId24" Type="http://schemas.microsoft.com/office/2007/relationships/hdphoto" Target="../media/hdphoto7.wdp"/><Relationship Id="rId32" Type="http://schemas.microsoft.com/office/2007/relationships/hdphoto" Target="../media/hdphoto11.wdp"/><Relationship Id="rId5" Type="http://schemas.openxmlformats.org/officeDocument/2006/relationships/image" Target="../media/image2.png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28" Type="http://schemas.microsoft.com/office/2007/relationships/hdphoto" Target="../media/hdphoto9.wdp"/><Relationship Id="rId10" Type="http://schemas.openxmlformats.org/officeDocument/2006/relationships/image" Target="../media/image6.png"/><Relationship Id="rId19" Type="http://schemas.openxmlformats.org/officeDocument/2006/relationships/image" Target="../media/image12.png"/><Relationship Id="rId31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5.gif"/><Relationship Id="rId14" Type="http://schemas.openxmlformats.org/officeDocument/2006/relationships/image" Target="../media/image9.gif"/><Relationship Id="rId22" Type="http://schemas.microsoft.com/office/2007/relationships/hdphoto" Target="../media/hdphoto6.wdp"/><Relationship Id="rId27" Type="http://schemas.openxmlformats.org/officeDocument/2006/relationships/image" Target="../media/image16.png"/><Relationship Id="rId30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gif"/><Relationship Id="rId18" Type="http://schemas.openxmlformats.org/officeDocument/2006/relationships/image" Target="../media/image12.png"/><Relationship Id="rId26" Type="http://schemas.openxmlformats.org/officeDocument/2006/relationships/image" Target="../media/image16.png"/><Relationship Id="rId3" Type="http://schemas.microsoft.com/office/2007/relationships/media" Target="../media/media3.mp3"/><Relationship Id="rId21" Type="http://schemas.microsoft.com/office/2007/relationships/hdphoto" Target="../media/hdphoto6.wdp"/><Relationship Id="rId7" Type="http://schemas.openxmlformats.org/officeDocument/2006/relationships/image" Target="../media/image3.gif"/><Relationship Id="rId12" Type="http://schemas.microsoft.com/office/2007/relationships/hdphoto" Target="../media/hdphoto2.wdp"/><Relationship Id="rId17" Type="http://schemas.microsoft.com/office/2007/relationships/hdphoto" Target="../media/hdphoto4.wdp"/><Relationship Id="rId25" Type="http://schemas.microsoft.com/office/2007/relationships/hdphoto" Target="../media/hdphoto8.wdp"/><Relationship Id="rId33" Type="http://schemas.microsoft.com/office/2007/relationships/hdphoto" Target="../media/hdphoto1.wdp"/><Relationship Id="rId2" Type="http://schemas.openxmlformats.org/officeDocument/2006/relationships/audio" Target="../media/media2.mp3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29" Type="http://schemas.microsoft.com/office/2007/relationships/hdphoto" Target="../media/hdphoto10.wdp"/><Relationship Id="rId1" Type="http://schemas.microsoft.com/office/2007/relationships/media" Target="../media/media2.mp3"/><Relationship Id="rId6" Type="http://schemas.openxmlformats.org/officeDocument/2006/relationships/image" Target="../media/image1.png"/><Relationship Id="rId11" Type="http://schemas.openxmlformats.org/officeDocument/2006/relationships/image" Target="../media/image8.png"/><Relationship Id="rId24" Type="http://schemas.openxmlformats.org/officeDocument/2006/relationships/image" Target="../media/image15.png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15" Type="http://schemas.microsoft.com/office/2007/relationships/hdphoto" Target="../media/hdphoto3.wdp"/><Relationship Id="rId23" Type="http://schemas.microsoft.com/office/2007/relationships/hdphoto" Target="../media/hdphoto7.wdp"/><Relationship Id="rId28" Type="http://schemas.openxmlformats.org/officeDocument/2006/relationships/image" Target="../media/image17.png"/><Relationship Id="rId10" Type="http://schemas.openxmlformats.org/officeDocument/2006/relationships/image" Target="../media/image7.gif"/><Relationship Id="rId19" Type="http://schemas.microsoft.com/office/2007/relationships/hdphoto" Target="../media/hdphoto5.wdp"/><Relationship Id="rId31" Type="http://schemas.openxmlformats.org/officeDocument/2006/relationships/image" Target="../media/image19.png"/><Relationship Id="rId4" Type="http://schemas.openxmlformats.org/officeDocument/2006/relationships/audio" Target="../media/media3.mp3"/><Relationship Id="rId9" Type="http://schemas.openxmlformats.org/officeDocument/2006/relationships/image" Target="../media/image5.gif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microsoft.com/office/2007/relationships/hdphoto" Target="../media/hdphoto9.wdp"/><Relationship Id="rId30" Type="http://schemas.openxmlformats.org/officeDocument/2006/relationships/image" Target="../media/image6.png"/><Relationship Id="rId8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6.png"/><Relationship Id="rId18" Type="http://schemas.openxmlformats.org/officeDocument/2006/relationships/image" Target="../media/image20.gif"/><Relationship Id="rId3" Type="http://schemas.microsoft.com/office/2007/relationships/media" Target="../media/media3.mp3"/><Relationship Id="rId7" Type="http://schemas.openxmlformats.org/officeDocument/2006/relationships/image" Target="../media/image1.png"/><Relationship Id="rId12" Type="http://schemas.openxmlformats.org/officeDocument/2006/relationships/image" Target="../media/image5.gif"/><Relationship Id="rId17" Type="http://schemas.openxmlformats.org/officeDocument/2006/relationships/image" Target="../media/image9.gif"/><Relationship Id="rId2" Type="http://schemas.openxmlformats.org/officeDocument/2006/relationships/audio" Target="../media/media1.mp3"/><Relationship Id="rId16" Type="http://schemas.microsoft.com/office/2007/relationships/hdphoto" Target="../media/hdphoto2.wdp"/><Relationship Id="rId20" Type="http://schemas.openxmlformats.org/officeDocument/2006/relationships/image" Target="../media/image21.png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4.gif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8.png"/><Relationship Id="rId10" Type="http://schemas.openxmlformats.org/officeDocument/2006/relationships/image" Target="../media/image3.gif"/><Relationship Id="rId19" Type="http://schemas.openxmlformats.org/officeDocument/2006/relationships/image" Target="../media/image19.png"/><Relationship Id="rId4" Type="http://schemas.openxmlformats.org/officeDocument/2006/relationships/audio" Target="../media/media3.mp3"/><Relationship Id="rId9" Type="http://schemas.microsoft.com/office/2007/relationships/hdphoto" Target="../media/hdphoto1.wdp"/><Relationship Id="rId1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0.gif"/><Relationship Id="rId18" Type="http://schemas.openxmlformats.org/officeDocument/2006/relationships/image" Target="../media/image23.png"/><Relationship Id="rId3" Type="http://schemas.microsoft.com/office/2007/relationships/media" Target="../media/media3.mp3"/><Relationship Id="rId7" Type="http://schemas.openxmlformats.org/officeDocument/2006/relationships/image" Target="../media/image22.png"/><Relationship Id="rId12" Type="http://schemas.openxmlformats.org/officeDocument/2006/relationships/image" Target="../media/image9.gif"/><Relationship Id="rId17" Type="http://schemas.openxmlformats.org/officeDocument/2006/relationships/image" Target="../media/image19.png"/><Relationship Id="rId2" Type="http://schemas.openxmlformats.org/officeDocument/2006/relationships/audio" Target="../media/media1.mp3"/><Relationship Id="rId16" Type="http://schemas.microsoft.com/office/2007/relationships/hdphoto" Target="../media/hdphoto11.wdp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8.png"/><Relationship Id="rId10" Type="http://schemas.openxmlformats.org/officeDocument/2006/relationships/image" Target="../media/image5.gif"/><Relationship Id="rId4" Type="http://schemas.openxmlformats.org/officeDocument/2006/relationships/audio" Target="../media/media3.mp3"/><Relationship Id="rId9" Type="http://schemas.microsoft.com/office/2007/relationships/hdphoto" Target="../media/hdphoto1.wdp"/><Relationship Id="rId1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9.gif"/><Relationship Id="rId18" Type="http://schemas.microsoft.com/office/2007/relationships/hdphoto" Target="../media/hdphoto4.wdp"/><Relationship Id="rId3" Type="http://schemas.microsoft.com/office/2007/relationships/media" Target="../media/media3.mp3"/><Relationship Id="rId21" Type="http://schemas.openxmlformats.org/officeDocument/2006/relationships/image" Target="../media/image13.png"/><Relationship Id="rId7" Type="http://schemas.openxmlformats.org/officeDocument/2006/relationships/image" Target="../media/image24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audio" Target="../media/media1.mp3"/><Relationship Id="rId16" Type="http://schemas.microsoft.com/office/2007/relationships/hdphoto" Target="../media/hdphoto3.wdp"/><Relationship Id="rId20" Type="http://schemas.microsoft.com/office/2007/relationships/hdphoto" Target="../media/hdphoto5.wdp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5.gif"/><Relationship Id="rId24" Type="http://schemas.openxmlformats.org/officeDocument/2006/relationships/image" Target="../media/image25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0.png"/><Relationship Id="rId23" Type="http://schemas.openxmlformats.org/officeDocument/2006/relationships/image" Target="../media/image19.png"/><Relationship Id="rId10" Type="http://schemas.openxmlformats.org/officeDocument/2006/relationships/image" Target="../media/image3.gif"/><Relationship Id="rId19" Type="http://schemas.openxmlformats.org/officeDocument/2006/relationships/image" Target="../media/image12.png"/><Relationship Id="rId4" Type="http://schemas.openxmlformats.org/officeDocument/2006/relationships/audio" Target="../media/media3.mp3"/><Relationship Id="rId9" Type="http://schemas.microsoft.com/office/2007/relationships/hdphoto" Target="../media/hdphoto1.wdp"/><Relationship Id="rId14" Type="http://schemas.openxmlformats.org/officeDocument/2006/relationships/image" Target="../media/image20.gif"/><Relationship Id="rId22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0.gif"/><Relationship Id="rId18" Type="http://schemas.openxmlformats.org/officeDocument/2006/relationships/image" Target="../media/image27.png"/><Relationship Id="rId3" Type="http://schemas.microsoft.com/office/2007/relationships/media" Target="../media/media3.mp3"/><Relationship Id="rId7" Type="http://schemas.openxmlformats.org/officeDocument/2006/relationships/image" Target="../media/image26.png"/><Relationship Id="rId12" Type="http://schemas.openxmlformats.org/officeDocument/2006/relationships/image" Target="../media/image9.gif"/><Relationship Id="rId17" Type="http://schemas.openxmlformats.org/officeDocument/2006/relationships/image" Target="../media/image19.png"/><Relationship Id="rId2" Type="http://schemas.openxmlformats.org/officeDocument/2006/relationships/audio" Target="../media/media1.mp3"/><Relationship Id="rId16" Type="http://schemas.openxmlformats.org/officeDocument/2006/relationships/image" Target="../media/image3.gif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7.gif"/><Relationship Id="rId5" Type="http://schemas.openxmlformats.org/officeDocument/2006/relationships/slideLayout" Target="../slideLayouts/slideLayout1.xml"/><Relationship Id="rId15" Type="http://schemas.microsoft.com/office/2007/relationships/hdphoto" Target="../media/hdphoto7.wdp"/><Relationship Id="rId10" Type="http://schemas.openxmlformats.org/officeDocument/2006/relationships/image" Target="../media/image6.png"/><Relationship Id="rId4" Type="http://schemas.openxmlformats.org/officeDocument/2006/relationships/audio" Target="../media/media3.mp3"/><Relationship Id="rId9" Type="http://schemas.microsoft.com/office/2007/relationships/hdphoto" Target="../media/hdphoto1.wdp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9.gif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12" Type="http://schemas.openxmlformats.org/officeDocument/2006/relationships/image" Target="../media/image7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1.png"/><Relationship Id="rId10" Type="http://schemas.openxmlformats.org/officeDocument/2006/relationships/image" Target="../media/image5.gif"/><Relationship Id="rId4" Type="http://schemas.openxmlformats.org/officeDocument/2006/relationships/audio" Target="../media/audio2.wav"/><Relationship Id="rId9" Type="http://schemas.openxmlformats.org/officeDocument/2006/relationships/image" Target="../media/image4.gif"/><Relationship Id="rId1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23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24" b="100000" l="0" r="100000">
                        <a14:foregroundMark x1="40820" y1="35882" x2="39648" y2="47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40459" y="2181304"/>
            <a:ext cx="3928404" cy="267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Flowchart: Connector 13"/>
          <p:cNvSpPr/>
          <p:nvPr/>
        </p:nvSpPr>
        <p:spPr>
          <a:xfrm flipV="1">
            <a:off x="1745564" y="5241664"/>
            <a:ext cx="193098" cy="293277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Flowchart: Connector 14"/>
          <p:cNvSpPr/>
          <p:nvPr/>
        </p:nvSpPr>
        <p:spPr>
          <a:xfrm flipV="1">
            <a:off x="2888564" y="5261640"/>
            <a:ext cx="190500" cy="233791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Flowchart: Connector 16"/>
          <p:cNvSpPr/>
          <p:nvPr/>
        </p:nvSpPr>
        <p:spPr>
          <a:xfrm flipV="1">
            <a:off x="2251891" y="5951673"/>
            <a:ext cx="190500" cy="22544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995" y="6238915"/>
            <a:ext cx="1530676" cy="727596"/>
          </a:xfrm>
          <a:prstGeom prst="rect">
            <a:avLst/>
          </a:prstGeom>
        </p:spPr>
      </p:pic>
      <p:pic>
        <p:nvPicPr>
          <p:cNvPr id="20" name="Picture 5" descr="C:\Users\ADMIN\Desktop\Doreamon cau ca\source (1)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467" y="1459179"/>
            <a:ext cx="1360731" cy="122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DMIN\Desktop\Doreamon cau ca\seahorse-animated-clipart-1.jpg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996" y="3044195"/>
            <a:ext cx="1688337" cy="174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Flowchart: Connector 28"/>
          <p:cNvSpPr/>
          <p:nvPr/>
        </p:nvSpPr>
        <p:spPr>
          <a:xfrm flipV="1">
            <a:off x="3924739" y="5978143"/>
            <a:ext cx="190500" cy="31128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8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2690648" y="4131995"/>
            <a:ext cx="609600" cy="609600"/>
          </a:xfrm>
          <a:prstGeom prst="rect">
            <a:avLst/>
          </a:prstGeom>
        </p:spPr>
      </p:pic>
      <p:pic>
        <p:nvPicPr>
          <p:cNvPr id="41" name="r5">
            <a:extLst>
              <a:ext uri="{FF2B5EF4-FFF2-40B4-BE49-F238E27FC236}">
                <a16:creationId xmlns:a16="http://schemas.microsoft.com/office/drawing/2014/main" id="{00A977F2-378F-4F36-BF57-1C2301B1C14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736" y="847734"/>
            <a:ext cx="1658018" cy="1490122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94" b="94194" l="7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21144">
            <a:off x="6992210" y="4692128"/>
            <a:ext cx="1820431" cy="18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2" descr="Cartoon Fish Sticker by Box Office for iOS &amp; Android | GIPHY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05" y="1367454"/>
            <a:ext cx="3450319" cy="194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3504561" y="4509428"/>
            <a:ext cx="3435069" cy="1781773"/>
            <a:chOff x="4081724" y="5207306"/>
            <a:chExt cx="3435069" cy="1781773"/>
          </a:xfrm>
        </p:grpSpPr>
        <p:pic>
          <p:nvPicPr>
            <p:cNvPr id="50" name="Picture 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2131" b="89994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900566">
              <a:off x="6407110" y="5269710"/>
              <a:ext cx="1079655" cy="1139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4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2407" b="90000" l="7054" r="899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543635">
              <a:off x="6028537" y="5992073"/>
              <a:ext cx="831535" cy="1111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5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90000" l="9744" r="89744">
                          <a14:foregroundMark x1="63077" y1="8214" x2="48205" y2="31429"/>
                          <a14:foregroundMark x1="53846" y1="27857" x2="48718" y2="364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50979">
              <a:off x="4384815" y="5295338"/>
              <a:ext cx="1390650" cy="1996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6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059" y="5207306"/>
              <a:ext cx="1004825" cy="1082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2778" b="93519" l="552" r="100000">
                        <a14:foregroundMark x1="39404" y1="57685" x2="68764" y2="70463"/>
                        <a14:foregroundMark x1="45695" y1="54722" x2="34216" y2="72037"/>
                        <a14:foregroundMark x1="36424" y1="71389" x2="26049" y2="83241"/>
                        <a14:foregroundMark x1="59492" y1="51574" x2="43157" y2="8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9300">
            <a:off x="1882947" y="3908287"/>
            <a:ext cx="1783624" cy="212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" name="Group 54"/>
          <p:cNvGrpSpPr/>
          <p:nvPr/>
        </p:nvGrpSpPr>
        <p:grpSpPr>
          <a:xfrm>
            <a:off x="7699519" y="3856288"/>
            <a:ext cx="2446645" cy="995103"/>
            <a:chOff x="4022345" y="4824535"/>
            <a:chExt cx="3064255" cy="2271288"/>
          </a:xfrm>
        </p:grpSpPr>
        <p:pic>
          <p:nvPicPr>
            <p:cNvPr id="56" name="Picture 3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9882" b="9528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5631777"/>
              <a:ext cx="1447800" cy="1090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4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2865" b="98090" l="9535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442" y="4824535"/>
              <a:ext cx="1517548" cy="1293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3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9774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978631">
              <a:off x="4032734" y="5248018"/>
              <a:ext cx="1837416" cy="1858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9" name="Picture 5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83" b="100000" l="1786" r="100000">
                        <a14:backgroundMark x1="32830" y1="18930" x2="30907" y2="19843"/>
                        <a14:backgroundMark x1="36538" y1="20104" x2="35577" y2="21410"/>
                        <a14:backgroundMark x1="77335" y1="28982" x2="57280" y2="37076"/>
                        <a14:backgroundMark x1="25687" y1="59269" x2="22390" y2="64621"/>
                        <a14:backgroundMark x1="10165" y1="44256" x2="7830" y2="49869"/>
                        <a14:backgroundMark x1="54670" y1="61880" x2="54670" y2="63969"/>
                        <a14:backgroundMark x1="49725" y1="58355" x2="49725" y2="59922"/>
                        <a14:backgroundMark x1="45467" y1="60574" x2="45742" y2="63055"/>
                        <a14:backgroundMark x1="41484" y1="64360" x2="42170" y2="65927"/>
                        <a14:backgroundMark x1="34478" y1="65927" x2="34203" y2="66841"/>
                        <a14:backgroundMark x1="53022" y1="76501" x2="52335" y2="80287"/>
                        <a14:backgroundMark x1="62500" y1="55222" x2="62500" y2="57180"/>
                        <a14:backgroundMark x1="54945" y1="57180" x2="54258" y2="59922"/>
                        <a14:backgroundMark x1="57555" y1="53655" x2="55907" y2="54961"/>
                        <a14:backgroundMark x1="30907" y1="28329" x2="30632" y2="32115"/>
                        <a14:backgroundMark x1="41484" y1="29896" x2="40797" y2="32637"/>
                        <a14:backgroundMark x1="39148" y1="38381" x2="38462" y2="40209"/>
                        <a14:backgroundMark x1="45742" y1="35248" x2="45742" y2="37076"/>
                        <a14:backgroundMark x1="24038" y1="36815" x2="23626" y2="38642"/>
                        <a14:backgroundMark x1="20055" y1="34204" x2="20055" y2="36423"/>
                        <a14:backgroundMark x1="16346" y1="27023" x2="21703" y2="26762"/>
                        <a14:backgroundMark x1="14698" y1="24804" x2="13049" y2="26110"/>
                        <a14:backgroundMark x1="52885" y1="50653" x2="51374" y2="52089"/>
                        <a14:backgroundMark x1="55082" y1="45039" x2="53984" y2="46475"/>
                        <a14:backgroundMark x1="63324" y1="42820" x2="60989" y2="44125"/>
                        <a14:backgroundMark x1="58929" y1="43734" x2="57967" y2="44909"/>
                        <a14:backgroundMark x1="56868" y1="47258" x2="56044" y2="49478"/>
                        <a14:backgroundMark x1="75549" y1="36945" x2="74176" y2="39817"/>
                        <a14:backgroundMark x1="70055" y1="40339" x2="68956" y2="41906"/>
                        <a14:backgroundMark x1="74451" y1="52872" x2="72527" y2="55091"/>
                        <a14:backgroundMark x1="82692" y1="66449" x2="81181" y2="68277"/>
                        <a14:backgroundMark x1="78571" y1="77285" x2="78159" y2="78329"/>
                        <a14:backgroundMark x1="90385" y1="75849" x2="89835" y2="77415"/>
                        <a14:backgroundMark x1="91209" y1="66710" x2="91209" y2="68146"/>
                        <a14:backgroundMark x1="68956" y1="66710" x2="68681" y2="68146"/>
                        <a14:backgroundMark x1="82555" y1="47520" x2="81044" y2="49478"/>
                        <a14:backgroundMark x1="34890" y1="69321" x2="34478" y2="71149"/>
                        <a14:backgroundMark x1="30082" y1="74282" x2="30082" y2="75457"/>
                        <a14:backgroundMark x1="15797" y1="77285" x2="16621" y2="78460"/>
                        <a14:backgroundMark x1="20879" y1="80287" x2="20879" y2="81462"/>
                        <a14:backgroundMark x1="21429" y1="50783" x2="19918" y2="51958"/>
                        <a14:backgroundMark x1="16209" y1="49086" x2="15797" y2="50261"/>
                        <a14:backgroundMark x1="14011" y1="48695" x2="12500" y2="50261"/>
                        <a14:backgroundMark x1="41484" y1="53003" x2="40797" y2="55614"/>
                        <a14:backgroundMark x1="38187" y1="48042" x2="37225" y2="50000"/>
                        <a14:backgroundMark x1="31593" y1="45431" x2="31731" y2="46867"/>
                        <a14:backgroundMark x1="44093" y1="24021" x2="40797" y2="25718"/>
                        <a14:backgroundMark x1="51099" y1="24151" x2="50137" y2="25718"/>
                        <a14:backgroundMark x1="65797" y1="20366" x2="64560" y2="22715"/>
                        <a14:backgroundMark x1="57692" y1="29634" x2="55220" y2="31070"/>
                        <a14:backgroundMark x1="51648" y1="29373" x2="50549" y2="30287"/>
                        <a14:backgroundMark x1="25549" y1="27807" x2="25412" y2="29243"/>
                        <a14:backgroundMark x1="33791" y1="34987" x2="32692" y2="36815"/>
                        <a14:backgroundMark x1="36126" y1="36162" x2="35852" y2="37076"/>
                        <a14:backgroundMark x1="60852" y1="73890" x2="60440" y2="75979"/>
                        <a14:backgroundMark x1="51374" y1="85248" x2="51374" y2="86945"/>
                        <a14:backgroundMark x1="48214" y1="87206" x2="47940" y2="88512"/>
                        <a14:backgroundMark x1="44643" y1="70104" x2="43681" y2="72063"/>
                        <a14:backgroundMark x1="38187" y1="73107" x2="37775" y2="74151"/>
                        <a14:backgroundMark x1="33791" y1="61619" x2="33379" y2="63055"/>
                        <a14:backgroundMark x1="20879" y1="65144" x2="20192" y2="67102"/>
                        <a14:backgroundMark x1="20330" y1="60444" x2="17170" y2="62010"/>
                        <a14:backgroundMark x1="13187" y1="53916" x2="14011" y2="54961"/>
                        <a14:backgroundMark x1="62637" y1="59399" x2="60440" y2="60836"/>
                        <a14:backgroundMark x1="57830" y1="60966" x2="57692" y2="62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231" y="1204346"/>
            <a:ext cx="2514600" cy="264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Title 1"/>
          <p:cNvSpPr txBox="1">
            <a:spLocks/>
          </p:cNvSpPr>
          <p:nvPr/>
        </p:nvSpPr>
        <p:spPr>
          <a:xfrm>
            <a:off x="0" y="1"/>
            <a:ext cx="10693798" cy="84773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DỌN SẠCH ĐẠI DƯƠNG</a:t>
            </a:r>
          </a:p>
        </p:txBody>
      </p:sp>
    </p:spTree>
    <p:extLst>
      <p:ext uri="{BB962C8B-B14F-4D97-AF65-F5344CB8AC3E}">
        <p14:creationId xmlns:p14="http://schemas.microsoft.com/office/powerpoint/2010/main" val="256980614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Flowchart: Connector 13"/>
          <p:cNvSpPr/>
          <p:nvPr/>
        </p:nvSpPr>
        <p:spPr>
          <a:xfrm flipV="1">
            <a:off x="1745564" y="5241664"/>
            <a:ext cx="193098" cy="293277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Flowchart: Connector 14"/>
          <p:cNvSpPr/>
          <p:nvPr/>
        </p:nvSpPr>
        <p:spPr>
          <a:xfrm flipV="1">
            <a:off x="2888564" y="5261640"/>
            <a:ext cx="190500" cy="233791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Flowchart: Connector 16"/>
          <p:cNvSpPr/>
          <p:nvPr/>
        </p:nvSpPr>
        <p:spPr>
          <a:xfrm flipV="1">
            <a:off x="2251891" y="5951673"/>
            <a:ext cx="190500" cy="22544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995" y="6238915"/>
            <a:ext cx="1530676" cy="727596"/>
          </a:xfrm>
          <a:prstGeom prst="rect">
            <a:avLst/>
          </a:prstGeom>
        </p:spPr>
      </p:pic>
      <p:pic>
        <p:nvPicPr>
          <p:cNvPr id="20" name="Picture 5" descr="C:\Users\ADMIN\Desktop\Doreamon cau ca\source (1)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033" y="991775"/>
            <a:ext cx="1360731" cy="122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DMIN\Desktop\Doreamon cau ca\seahorse-animated-clipart-1.jpg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996" y="3044195"/>
            <a:ext cx="1688337" cy="174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Flowchart: Connector 28"/>
          <p:cNvSpPr/>
          <p:nvPr/>
        </p:nvSpPr>
        <p:spPr>
          <a:xfrm flipV="1">
            <a:off x="3924739" y="5978143"/>
            <a:ext cx="190500" cy="31128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1" name="r5">
            <a:extLst>
              <a:ext uri="{FF2B5EF4-FFF2-40B4-BE49-F238E27FC236}">
                <a16:creationId xmlns:a16="http://schemas.microsoft.com/office/drawing/2014/main" id="{00A977F2-378F-4F36-BF57-1C2301B1C14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95" y="246714"/>
            <a:ext cx="1658018" cy="1490122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194" b="94194" l="7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21144">
            <a:off x="6992210" y="4692128"/>
            <a:ext cx="1820431" cy="18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2" descr="Cartoon Fish Sticker by Box Office for iOS &amp; Android | GIPHY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58" y="182132"/>
            <a:ext cx="3450319" cy="194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3536246" y="4273672"/>
            <a:ext cx="3435069" cy="1781773"/>
            <a:chOff x="4081724" y="5207306"/>
            <a:chExt cx="3435069" cy="1781773"/>
          </a:xfrm>
        </p:grpSpPr>
        <p:pic>
          <p:nvPicPr>
            <p:cNvPr id="50" name="Picture 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131" b="89994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900566">
              <a:off x="6407110" y="5269710"/>
              <a:ext cx="1079655" cy="1139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4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2407" b="90000" l="7054" r="899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543635">
              <a:off x="6028537" y="5992073"/>
              <a:ext cx="831535" cy="1111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5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90000" l="9744" r="89744">
                          <a14:foregroundMark x1="63077" y1="8214" x2="48205" y2="31429"/>
                          <a14:foregroundMark x1="53846" y1="27857" x2="48718" y2="364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50979">
              <a:off x="4384815" y="5295338"/>
              <a:ext cx="1390650" cy="1996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6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059" y="5207306"/>
              <a:ext cx="1004825" cy="1082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778" b="93519" l="552" r="100000">
                        <a14:foregroundMark x1="39404" y1="57685" x2="68764" y2="70463"/>
                        <a14:foregroundMark x1="45695" y1="54722" x2="34216" y2="72037"/>
                        <a14:foregroundMark x1="36424" y1="71389" x2="26049" y2="83241"/>
                        <a14:foregroundMark x1="59492" y1="51574" x2="43157" y2="8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9300">
            <a:off x="1882947" y="3908287"/>
            <a:ext cx="1783624" cy="212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" name="Group 54"/>
          <p:cNvGrpSpPr/>
          <p:nvPr/>
        </p:nvGrpSpPr>
        <p:grpSpPr>
          <a:xfrm>
            <a:off x="5449399" y="5480298"/>
            <a:ext cx="2446645" cy="1618255"/>
            <a:chOff x="4022345" y="4824535"/>
            <a:chExt cx="3064255" cy="2271288"/>
          </a:xfrm>
        </p:grpSpPr>
        <p:pic>
          <p:nvPicPr>
            <p:cNvPr id="56" name="Picture 3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9882" b="9528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5631777"/>
              <a:ext cx="1447800" cy="1090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4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2865" b="98090" l="9535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442" y="4824535"/>
              <a:ext cx="1517548" cy="1293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3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9774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978631">
              <a:off x="4032734" y="5248018"/>
              <a:ext cx="1837416" cy="1858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" name="Text to Speech - FPT.AI (1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-3318177" y="847734"/>
            <a:ext cx="609600" cy="609600"/>
          </a:xfrm>
          <a:prstGeom prst="rect">
            <a:avLst/>
          </a:prstGeom>
        </p:spPr>
      </p:pic>
      <p:pic>
        <p:nvPicPr>
          <p:cNvPr id="30" name="Tieng-bong-bong-tu-day-bien-www_tiengdong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-4566477" y="1736836"/>
            <a:ext cx="609600" cy="609600"/>
          </a:xfrm>
          <a:prstGeom prst="rect">
            <a:avLst/>
          </a:prstGeom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1324" b="100000" l="0" r="100000">
                        <a14:foregroundMark x1="40820" y1="35882" x2="39648" y2="47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7518" y="1479747"/>
            <a:ext cx="3928404" cy="267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49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36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3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24" b="100000" l="0" r="100000">
                        <a14:foregroundMark x1="40820" y1="35882" x2="39648" y2="47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56877" y="-2020844"/>
            <a:ext cx="3928404" cy="267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Flowchart: Connector 13"/>
          <p:cNvSpPr/>
          <p:nvPr/>
        </p:nvSpPr>
        <p:spPr>
          <a:xfrm flipV="1">
            <a:off x="1745564" y="5241664"/>
            <a:ext cx="193098" cy="293277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Flowchart: Connector 14"/>
          <p:cNvSpPr/>
          <p:nvPr/>
        </p:nvSpPr>
        <p:spPr>
          <a:xfrm flipV="1">
            <a:off x="2888564" y="5261640"/>
            <a:ext cx="190500" cy="233791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Flowchart: Connector 16"/>
          <p:cNvSpPr/>
          <p:nvPr/>
        </p:nvSpPr>
        <p:spPr>
          <a:xfrm flipV="1">
            <a:off x="2251891" y="5951673"/>
            <a:ext cx="190500" cy="22544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995" y="6238915"/>
            <a:ext cx="1530676" cy="727596"/>
          </a:xfrm>
          <a:prstGeom prst="rect">
            <a:avLst/>
          </a:prstGeom>
        </p:spPr>
      </p:pic>
      <p:pic>
        <p:nvPicPr>
          <p:cNvPr id="20" name="Picture 5" descr="C:\Users\ADMIN\Desktop\Doreamon cau ca\source (1)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199" y="5748829"/>
            <a:ext cx="1360731" cy="122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DMIN\Desktop\Doreamon cau ca\seahorse-animated-clipart-1.jpg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996" y="3044195"/>
            <a:ext cx="1688337" cy="174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Flowchart: Connector 28"/>
          <p:cNvSpPr/>
          <p:nvPr/>
        </p:nvSpPr>
        <p:spPr>
          <a:xfrm flipV="1">
            <a:off x="3924739" y="5978143"/>
            <a:ext cx="190500" cy="31128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8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2690648" y="4131995"/>
            <a:ext cx="609600" cy="609600"/>
          </a:xfrm>
          <a:prstGeom prst="rect">
            <a:avLst/>
          </a:prstGeom>
        </p:spPr>
      </p:pic>
      <p:pic>
        <p:nvPicPr>
          <p:cNvPr id="41" name="r5">
            <a:extLst>
              <a:ext uri="{FF2B5EF4-FFF2-40B4-BE49-F238E27FC236}">
                <a16:creationId xmlns:a16="http://schemas.microsoft.com/office/drawing/2014/main" id="{00A977F2-378F-4F36-BF57-1C2301B1C14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930" y="5179364"/>
            <a:ext cx="1658018" cy="1490122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194" b="94194" l="7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21144">
            <a:off x="6967540" y="5037587"/>
            <a:ext cx="1820431" cy="18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123065" y="-206751"/>
            <a:ext cx="9613906" cy="1940804"/>
            <a:chOff x="-28473" y="-122668"/>
            <a:chExt cx="8349983" cy="1940804"/>
          </a:xfrm>
        </p:grpSpPr>
        <p:sp>
          <p:nvSpPr>
            <p:cNvPr id="43" name="Rounded Rectangle 42"/>
            <p:cNvSpPr/>
            <p:nvPr/>
          </p:nvSpPr>
          <p:spPr>
            <a:xfrm>
              <a:off x="2090042" y="247669"/>
              <a:ext cx="6231468" cy="120013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032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khó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khăn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tranh</a:t>
              </a:r>
              <a:endPara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7" name="Picture 12" descr="Cartoon Fish Sticker by Box Office for iOS &amp; Android | GIPHY"/>
            <p:cNvPicPr>
              <a:picLocks noChangeAspect="1" noChangeArrowheads="1" noCrop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473" y="-122668"/>
              <a:ext cx="3450319" cy="1940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4645572" y="1501212"/>
            <a:ext cx="7400650" cy="1778016"/>
            <a:chOff x="4642565" y="1934276"/>
            <a:chExt cx="7400650" cy="1778016"/>
          </a:xfrm>
        </p:grpSpPr>
        <p:sp>
          <p:nvSpPr>
            <p:cNvPr id="46" name="Rounded Rectangle 45"/>
            <p:cNvSpPr/>
            <p:nvPr/>
          </p:nvSpPr>
          <p:spPr>
            <a:xfrm>
              <a:off x="4642565" y="2201277"/>
              <a:ext cx="6337738" cy="151101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032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Nam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gặp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khó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khăn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hoàn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cảnh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đình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phải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ở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nhà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phụ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giúp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bố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xa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mẹ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ốm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endPara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21" name="Picture 3" descr="C:\Users\ADMIN\Desktop\Doreamon cau ca\allison-mcgrath-crayonsswimming.gif">
              <a:hlinkClick r:id="" action="ppaction://noaction"/>
            </p:cNvPr>
            <p:cNvPicPr>
              <a:picLocks noChangeAspect="1" noChangeArrowheads="1" noCrop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0581" y="1934276"/>
              <a:ext cx="1332634" cy="156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Tieng-bong-bong-tu-day-bien-www_tiengdong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4566477" y="1736836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9CA0E8-8C36-AE54-FF48-F9BDB67EB0E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1907627"/>
            <a:ext cx="4498887" cy="324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1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 L 0.57621 0.71111 " pathEditMode="relative" rAng="0" ptsTypes="AA">
                                      <p:cBhvr>
                                        <p:cTn id="14" dur="5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02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621 0.71111 L 0.79288 0.8888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9288 0.88889 L 1.44288 0.9555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24" b="100000" l="0" r="100000">
                        <a14:foregroundMark x1="40820" y1="35882" x2="39648" y2="47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56877" y="-2020844"/>
            <a:ext cx="3928404" cy="267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Flowchart: Connector 13"/>
          <p:cNvSpPr/>
          <p:nvPr/>
        </p:nvSpPr>
        <p:spPr>
          <a:xfrm flipV="1">
            <a:off x="1745564" y="5241664"/>
            <a:ext cx="193098" cy="293277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Flowchart: Connector 14"/>
          <p:cNvSpPr/>
          <p:nvPr/>
        </p:nvSpPr>
        <p:spPr>
          <a:xfrm flipV="1">
            <a:off x="2888564" y="5261640"/>
            <a:ext cx="190500" cy="233791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Flowchart: Connector 16"/>
          <p:cNvSpPr/>
          <p:nvPr/>
        </p:nvSpPr>
        <p:spPr>
          <a:xfrm flipV="1">
            <a:off x="2251891" y="5951673"/>
            <a:ext cx="190500" cy="22544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5" name="Picture 9" descr="C:\Users\ADMIN\Desktop\Doreamon cau ca\seahorse-animated-clipart-1.jpg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996" y="3044195"/>
            <a:ext cx="1688337" cy="174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Flowchart: Connector 28"/>
          <p:cNvSpPr/>
          <p:nvPr/>
        </p:nvSpPr>
        <p:spPr>
          <a:xfrm flipV="1">
            <a:off x="3924739" y="5978143"/>
            <a:ext cx="190500" cy="31128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8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690648" y="4131995"/>
            <a:ext cx="609600" cy="6096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364803" y="-259303"/>
            <a:ext cx="10454734" cy="1940804"/>
            <a:chOff x="-28473" y="-122668"/>
            <a:chExt cx="8349983" cy="1940804"/>
          </a:xfrm>
        </p:grpSpPr>
        <p:sp>
          <p:nvSpPr>
            <p:cNvPr id="43" name="Rounded Rectangle 42"/>
            <p:cNvSpPr/>
            <p:nvPr/>
          </p:nvSpPr>
          <p:spPr>
            <a:xfrm>
              <a:off x="2235571" y="247669"/>
              <a:ext cx="6085939" cy="120013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032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khó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khăn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tranh</a:t>
              </a:r>
              <a:endPara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7" name="Picture 12" descr="Cartoon Fish Sticker by Box Office for iOS &amp; Android | GIPHY"/>
            <p:cNvPicPr>
              <a:picLocks noChangeAspect="1" noChangeArrowheads="1" noCrop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473" y="-122668"/>
              <a:ext cx="3450319" cy="1940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4887309" y="912633"/>
            <a:ext cx="7304691" cy="2660884"/>
            <a:chOff x="4964765" y="1093448"/>
            <a:chExt cx="3908760" cy="2660884"/>
          </a:xfrm>
        </p:grpSpPr>
        <p:sp>
          <p:nvSpPr>
            <p:cNvPr id="46" name="Rounded Rectangle 45"/>
            <p:cNvSpPr/>
            <p:nvPr/>
          </p:nvSpPr>
          <p:spPr>
            <a:xfrm>
              <a:off x="4964765" y="2201277"/>
              <a:ext cx="3272736" cy="155305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032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 nam trong tranh gặp khó khăn trong chuyện học tập vì không còn nhớ kiến thức của kì trước</a:t>
              </a:r>
              <a:endPara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21" name="Picture 3" descr="C:\Users\ADMIN\Desktop\Doreamon cau ca\allison-mcgrath-crayonsswimming.gif">
              <a:hlinkClick r:id="" action="ppaction://noaction"/>
            </p:cNvPr>
            <p:cNvPicPr>
              <a:picLocks noChangeAspect="1" noChangeArrowheads="1" noCrop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0891" y="1093448"/>
              <a:ext cx="1332634" cy="156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r5">
            <a:extLst>
              <a:ext uri="{FF2B5EF4-FFF2-40B4-BE49-F238E27FC236}">
                <a16:creationId xmlns:a16="http://schemas.microsoft.com/office/drawing/2014/main" id="{00A977F2-378F-4F36-BF57-1C2301B1C14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589" y="4741596"/>
            <a:ext cx="2676198" cy="2405197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83" b="100000" l="1786" r="100000">
                        <a14:backgroundMark x1="32830" y1="18930" x2="30907" y2="19843"/>
                        <a14:backgroundMark x1="36538" y1="20104" x2="35577" y2="21410"/>
                        <a14:backgroundMark x1="77335" y1="28982" x2="57280" y2="37076"/>
                        <a14:backgroundMark x1="25687" y1="59269" x2="22390" y2="64621"/>
                        <a14:backgroundMark x1="10165" y1="44256" x2="7830" y2="49869"/>
                        <a14:backgroundMark x1="54670" y1="61880" x2="54670" y2="63969"/>
                        <a14:backgroundMark x1="49725" y1="58355" x2="49725" y2="59922"/>
                        <a14:backgroundMark x1="45467" y1="60574" x2="45742" y2="63055"/>
                        <a14:backgroundMark x1="41484" y1="64360" x2="42170" y2="65927"/>
                        <a14:backgroundMark x1="34478" y1="65927" x2="34203" y2="66841"/>
                        <a14:backgroundMark x1="53022" y1="76501" x2="52335" y2="80287"/>
                        <a14:backgroundMark x1="62500" y1="55222" x2="62500" y2="57180"/>
                        <a14:backgroundMark x1="54945" y1="57180" x2="54258" y2="59922"/>
                        <a14:backgroundMark x1="57555" y1="53655" x2="55907" y2="54961"/>
                        <a14:backgroundMark x1="30907" y1="28329" x2="30632" y2="32115"/>
                        <a14:backgroundMark x1="41484" y1="29896" x2="40797" y2="32637"/>
                        <a14:backgroundMark x1="39148" y1="38381" x2="38462" y2="40209"/>
                        <a14:backgroundMark x1="45742" y1="35248" x2="45742" y2="37076"/>
                        <a14:backgroundMark x1="24038" y1="36815" x2="23626" y2="38642"/>
                        <a14:backgroundMark x1="20055" y1="34204" x2="20055" y2="36423"/>
                        <a14:backgroundMark x1="16346" y1="27023" x2="21703" y2="26762"/>
                        <a14:backgroundMark x1="14698" y1="24804" x2="13049" y2="26110"/>
                        <a14:backgroundMark x1="52885" y1="50653" x2="51374" y2="52089"/>
                        <a14:backgroundMark x1="55082" y1="45039" x2="53984" y2="46475"/>
                        <a14:backgroundMark x1="63324" y1="42820" x2="60989" y2="44125"/>
                        <a14:backgroundMark x1="58929" y1="43734" x2="57967" y2="44909"/>
                        <a14:backgroundMark x1="56868" y1="47258" x2="56044" y2="49478"/>
                        <a14:backgroundMark x1="75549" y1="36945" x2="74176" y2="39817"/>
                        <a14:backgroundMark x1="70055" y1="40339" x2="68956" y2="41906"/>
                        <a14:backgroundMark x1="74451" y1="52872" x2="72527" y2="55091"/>
                        <a14:backgroundMark x1="82692" y1="66449" x2="81181" y2="68277"/>
                        <a14:backgroundMark x1="78571" y1="77285" x2="78159" y2="78329"/>
                        <a14:backgroundMark x1="90385" y1="75849" x2="89835" y2="77415"/>
                        <a14:backgroundMark x1="91209" y1="66710" x2="91209" y2="68146"/>
                        <a14:backgroundMark x1="68956" y1="66710" x2="68681" y2="68146"/>
                        <a14:backgroundMark x1="82555" y1="47520" x2="81044" y2="49478"/>
                        <a14:backgroundMark x1="34890" y1="69321" x2="34478" y2="71149"/>
                        <a14:backgroundMark x1="30082" y1="74282" x2="30082" y2="75457"/>
                        <a14:backgroundMark x1="15797" y1="77285" x2="16621" y2="78460"/>
                        <a14:backgroundMark x1="20879" y1="80287" x2="20879" y2="81462"/>
                        <a14:backgroundMark x1="21429" y1="50783" x2="19918" y2="51958"/>
                        <a14:backgroundMark x1="16209" y1="49086" x2="15797" y2="50261"/>
                        <a14:backgroundMark x1="14011" y1="48695" x2="12500" y2="50261"/>
                        <a14:backgroundMark x1="41484" y1="53003" x2="40797" y2="55614"/>
                        <a14:backgroundMark x1="38187" y1="48042" x2="37225" y2="50000"/>
                        <a14:backgroundMark x1="31593" y1="45431" x2="31731" y2="46867"/>
                        <a14:backgroundMark x1="44093" y1="24021" x2="40797" y2="25718"/>
                        <a14:backgroundMark x1="51099" y1="24151" x2="50137" y2="25718"/>
                        <a14:backgroundMark x1="65797" y1="20366" x2="64560" y2="22715"/>
                        <a14:backgroundMark x1="57692" y1="29634" x2="55220" y2="31070"/>
                        <a14:backgroundMark x1="51648" y1="29373" x2="50549" y2="30287"/>
                        <a14:backgroundMark x1="25549" y1="27807" x2="25412" y2="29243"/>
                        <a14:backgroundMark x1="33791" y1="34987" x2="32692" y2="36815"/>
                        <a14:backgroundMark x1="36126" y1="36162" x2="35852" y2="37076"/>
                        <a14:backgroundMark x1="60852" y1="73890" x2="60440" y2="75979"/>
                        <a14:backgroundMark x1="51374" y1="85248" x2="51374" y2="86945"/>
                        <a14:backgroundMark x1="48214" y1="87206" x2="47940" y2="88512"/>
                        <a14:backgroundMark x1="44643" y1="70104" x2="43681" y2="72063"/>
                        <a14:backgroundMark x1="38187" y1="73107" x2="37775" y2="74151"/>
                        <a14:backgroundMark x1="33791" y1="61619" x2="33379" y2="63055"/>
                        <a14:backgroundMark x1="20879" y1="65144" x2="20192" y2="67102"/>
                        <a14:backgroundMark x1="20330" y1="60444" x2="17170" y2="62010"/>
                        <a14:backgroundMark x1="13187" y1="53916" x2="14011" y2="54961"/>
                        <a14:backgroundMark x1="62637" y1="59399" x2="60440" y2="60836"/>
                        <a14:backgroundMark x1="57830" y1="60966" x2="57692" y2="62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388" y="4605899"/>
            <a:ext cx="2514600" cy="264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Tieng-bong-bong-tu-day-bien-www_tiengdong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4566477" y="1736836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F4F70D-9D09-848D-31E3-F9C3D6A5AD1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4757" y="2406869"/>
            <a:ext cx="4329242" cy="292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8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3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 L 0.57621 0.71111 " pathEditMode="relative" rAng="0" ptsTypes="AA">
                                      <p:cBhvr>
                                        <p:cTn id="14" dur="5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02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621 0.71111 L 0.79288 0.8888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9288 0.88889 L 1.44288 0.9555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24" b="100000" l="0" r="100000">
                        <a14:foregroundMark x1="40820" y1="35882" x2="39648" y2="47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56877" y="-2020844"/>
            <a:ext cx="3928404" cy="267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Flowchart: Connector 13"/>
          <p:cNvSpPr/>
          <p:nvPr/>
        </p:nvSpPr>
        <p:spPr>
          <a:xfrm flipV="1">
            <a:off x="1745564" y="5241664"/>
            <a:ext cx="193098" cy="293277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Flowchart: Connector 14"/>
          <p:cNvSpPr/>
          <p:nvPr/>
        </p:nvSpPr>
        <p:spPr>
          <a:xfrm flipV="1">
            <a:off x="2888564" y="5261640"/>
            <a:ext cx="190500" cy="233791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Flowchart: Connector 16"/>
          <p:cNvSpPr/>
          <p:nvPr/>
        </p:nvSpPr>
        <p:spPr>
          <a:xfrm flipV="1">
            <a:off x="2251891" y="5951673"/>
            <a:ext cx="190500" cy="22544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995" y="6238915"/>
            <a:ext cx="1530676" cy="727596"/>
          </a:xfrm>
          <a:prstGeom prst="rect">
            <a:avLst/>
          </a:prstGeom>
        </p:spPr>
      </p:pic>
      <p:pic>
        <p:nvPicPr>
          <p:cNvPr id="25" name="Picture 9" descr="C:\Users\ADMIN\Desktop\Doreamon cau ca\seahorse-animated-clipart-1.jpg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50" y="2995935"/>
            <a:ext cx="2319827" cy="239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Flowchart: Connector 28"/>
          <p:cNvSpPr/>
          <p:nvPr/>
        </p:nvSpPr>
        <p:spPr>
          <a:xfrm flipV="1">
            <a:off x="3924739" y="5978143"/>
            <a:ext cx="190500" cy="31128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8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2690648" y="4131995"/>
            <a:ext cx="609600" cy="6096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50203" y="-217261"/>
            <a:ext cx="9456251" cy="1940804"/>
            <a:chOff x="-28473" y="-122668"/>
            <a:chExt cx="9456251" cy="1940804"/>
          </a:xfrm>
        </p:grpSpPr>
        <p:sp>
          <p:nvSpPr>
            <p:cNvPr id="43" name="Rounded Rectangle 42"/>
            <p:cNvSpPr/>
            <p:nvPr/>
          </p:nvSpPr>
          <p:spPr>
            <a:xfrm>
              <a:off x="2090041" y="247669"/>
              <a:ext cx="7337737" cy="102408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032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khó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khăn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tranh</a:t>
              </a:r>
              <a:endPara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7" name="Picture 12" descr="Cartoon Fish Sticker by Box Office for iOS &amp; Android | GIPHY"/>
            <p:cNvPicPr>
              <a:picLocks noChangeAspect="1" noChangeArrowheads="1" noCrop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473" y="-122668"/>
              <a:ext cx="3450319" cy="1940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2848303" y="881102"/>
            <a:ext cx="9427780" cy="2156875"/>
            <a:chOff x="4964765" y="1272125"/>
            <a:chExt cx="4125074" cy="2156875"/>
          </a:xfrm>
        </p:grpSpPr>
        <p:sp>
          <p:nvSpPr>
            <p:cNvPr id="46" name="Rounded Rectangle 45"/>
            <p:cNvSpPr/>
            <p:nvPr/>
          </p:nvSpPr>
          <p:spPr>
            <a:xfrm>
              <a:off x="4964765" y="2201277"/>
              <a:ext cx="3272736" cy="122772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032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r>
                <a:rPr lang="vi-VN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ạn nam trong tranh gặp khó khăn khi sắp thi học kì nhưng lại bị gãy tay phải nằm viện</a:t>
              </a:r>
              <a:endPara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21" name="Picture 3" descr="C:\Users\ADMIN\Desktop\Doreamon cau ca\allison-mcgrath-crayonsswimming.gif">
              <a:hlinkClick r:id="" action="ppaction://noaction"/>
            </p:cNvPr>
            <p:cNvPicPr>
              <a:picLocks noChangeAspect="1" noChangeArrowheads="1" noCrop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7205" y="1272125"/>
              <a:ext cx="1332634" cy="156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5605725" y="5207307"/>
            <a:ext cx="3435069" cy="1781773"/>
            <a:chOff x="4081724" y="5207306"/>
            <a:chExt cx="3435069" cy="1781773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2131" b="89994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900566">
              <a:off x="6407110" y="5269710"/>
              <a:ext cx="1079655" cy="1139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2407" b="90000" l="7054" r="899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543635">
              <a:off x="6028537" y="5992073"/>
              <a:ext cx="831535" cy="1111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90000" l="9744" r="89744">
                          <a14:foregroundMark x1="63077" y1="8214" x2="48205" y2="31429"/>
                          <a14:foregroundMark x1="53846" y1="27857" x2="48718" y2="364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50979">
              <a:off x="4384815" y="5295338"/>
              <a:ext cx="1390650" cy="1996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059" y="5207306"/>
              <a:ext cx="1004825" cy="1082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" name="Tieng-bong-bong-tu-day-bien-www_tiengdong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4566477" y="1736836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C7F6BA-5931-5735-5FDB-FC8D5A28BFA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70136" y="3226677"/>
            <a:ext cx="4742130" cy="332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6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05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 L 0.57621 0.71111 " pathEditMode="relative" rAng="0" ptsTypes="AA">
                                      <p:cBhvr>
                                        <p:cTn id="14" dur="5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02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621 0.71111 L 0.79288 0.8888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9288 0.88889 L 1.44288 0.9555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24" b="100000" l="0" r="100000">
                        <a14:foregroundMark x1="40820" y1="35882" x2="39648" y2="47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56877" y="-2020844"/>
            <a:ext cx="3928404" cy="267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Flowchart: Connector 13"/>
          <p:cNvSpPr/>
          <p:nvPr/>
        </p:nvSpPr>
        <p:spPr>
          <a:xfrm flipV="1">
            <a:off x="1745564" y="5241664"/>
            <a:ext cx="193098" cy="293277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Flowchart: Connector 14"/>
          <p:cNvSpPr/>
          <p:nvPr/>
        </p:nvSpPr>
        <p:spPr>
          <a:xfrm flipV="1">
            <a:off x="2888564" y="5261640"/>
            <a:ext cx="190500" cy="233791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Flowchart: Connector 16"/>
          <p:cNvSpPr/>
          <p:nvPr/>
        </p:nvSpPr>
        <p:spPr>
          <a:xfrm flipV="1">
            <a:off x="2251891" y="5951673"/>
            <a:ext cx="190500" cy="22544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Flowchart: Connector 28"/>
          <p:cNvSpPr/>
          <p:nvPr/>
        </p:nvSpPr>
        <p:spPr>
          <a:xfrm flipV="1">
            <a:off x="3924739" y="5978143"/>
            <a:ext cx="190500" cy="31128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8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2690648" y="4131995"/>
            <a:ext cx="609600" cy="609600"/>
          </a:xfrm>
          <a:prstGeom prst="rect">
            <a:avLst/>
          </a:prstGeom>
        </p:spPr>
      </p:pic>
      <p:pic>
        <p:nvPicPr>
          <p:cNvPr id="41" name="r5">
            <a:extLst>
              <a:ext uri="{FF2B5EF4-FFF2-40B4-BE49-F238E27FC236}">
                <a16:creationId xmlns:a16="http://schemas.microsoft.com/office/drawing/2014/main" id="{00A977F2-378F-4F36-BF57-1C2301B1C14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1200" y="4817150"/>
            <a:ext cx="2076744" cy="186644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144086" y="-248792"/>
            <a:ext cx="9582376" cy="1940804"/>
            <a:chOff x="-28473" y="-122668"/>
            <a:chExt cx="8803835" cy="1940804"/>
          </a:xfrm>
        </p:grpSpPr>
        <p:sp>
          <p:nvSpPr>
            <p:cNvPr id="43" name="Rounded Rectangle 42"/>
            <p:cNvSpPr/>
            <p:nvPr/>
          </p:nvSpPr>
          <p:spPr>
            <a:xfrm>
              <a:off x="2090042" y="247669"/>
              <a:ext cx="6685320" cy="90846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032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khó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khăn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tranh</a:t>
              </a:r>
              <a:endPara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7" name="Picture 12" descr="Cartoon Fish Sticker by Box Office for iOS &amp; Android | GIPHY"/>
            <p:cNvPicPr>
              <a:picLocks noChangeAspect="1" noChangeArrowheads="1" noCrop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473" y="-122668"/>
              <a:ext cx="3450319" cy="1940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3195145" y="449656"/>
            <a:ext cx="8404918" cy="2482732"/>
            <a:chOff x="4964765" y="1235689"/>
            <a:chExt cx="4072938" cy="2193311"/>
          </a:xfrm>
        </p:grpSpPr>
        <p:sp>
          <p:nvSpPr>
            <p:cNvPr id="46" name="Rounded Rectangle 45"/>
            <p:cNvSpPr/>
            <p:nvPr/>
          </p:nvSpPr>
          <p:spPr>
            <a:xfrm>
              <a:off x="4964765" y="2201277"/>
              <a:ext cx="3272736" cy="122772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032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nữ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gặp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khó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khăn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nhà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vừa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thiêu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rụi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trận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cháy</a:t>
              </a:r>
              <a:endPara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21" name="Picture 3" descr="C:\Users\ADMIN\Desktop\Doreamon cau ca\allison-mcgrath-crayonsswimming.gif">
              <a:hlinkClick r:id="" action="ppaction://noaction"/>
            </p:cNvPr>
            <p:cNvPicPr>
              <a:picLocks noChangeAspect="1" noChangeArrowheads="1" noCrop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5069" y="1235689"/>
              <a:ext cx="1332634" cy="156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778" b="93519" l="552" r="100000">
                        <a14:foregroundMark x1="39404" y1="57685" x2="68764" y2="70463"/>
                        <a14:foregroundMark x1="45695" y1="54722" x2="34216" y2="72037"/>
                        <a14:foregroundMark x1="36424" y1="71389" x2="26049" y2="83241"/>
                        <a14:foregroundMark x1="59492" y1="51574" x2="43157" y2="8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9300">
            <a:off x="6559772" y="4699846"/>
            <a:ext cx="1783624" cy="212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524" y="5339255"/>
            <a:ext cx="2763460" cy="1313591"/>
          </a:xfrm>
          <a:prstGeom prst="rect">
            <a:avLst/>
          </a:prstGeom>
        </p:spPr>
      </p:pic>
      <p:pic>
        <p:nvPicPr>
          <p:cNvPr id="18" name="Tieng-bong-bong-tu-day-bien-www_tiengdong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4566477" y="1736836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A21563-31D0-3E22-2357-041607E8C74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0653" y="3618854"/>
            <a:ext cx="4548188" cy="310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1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3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 L 0.57621 0.71111 " pathEditMode="relative" rAng="0" ptsTypes="AA">
                                      <p:cBhvr>
                                        <p:cTn id="14" dur="5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02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621 0.71111 L 0.79288 0.8888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9288 0.88889 L 1.44288 0.9555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24" b="100000" l="0" r="100000">
                        <a14:foregroundMark x1="40820" y1="35882" x2="39648" y2="47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42113" y="891630"/>
            <a:ext cx="4882188" cy="331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Flowchart: Connector 13"/>
          <p:cNvSpPr/>
          <p:nvPr/>
        </p:nvSpPr>
        <p:spPr>
          <a:xfrm flipV="1">
            <a:off x="1745564" y="5241664"/>
            <a:ext cx="193098" cy="293277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Flowchart: Connector 14"/>
          <p:cNvSpPr/>
          <p:nvPr/>
        </p:nvSpPr>
        <p:spPr>
          <a:xfrm flipV="1">
            <a:off x="2888564" y="5261640"/>
            <a:ext cx="190500" cy="233791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Flowchart: Connector 16"/>
          <p:cNvSpPr/>
          <p:nvPr/>
        </p:nvSpPr>
        <p:spPr>
          <a:xfrm flipV="1">
            <a:off x="2251891" y="5951673"/>
            <a:ext cx="190500" cy="22544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995" y="6238915"/>
            <a:ext cx="1530676" cy="727596"/>
          </a:xfrm>
          <a:prstGeom prst="rect">
            <a:avLst/>
          </a:prstGeom>
        </p:spPr>
      </p:pic>
      <p:pic>
        <p:nvPicPr>
          <p:cNvPr id="20" name="Picture 5" descr="C:\Users\ADMIN\Desktop\Doreamon cau ca\source (1)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009" y="5395333"/>
            <a:ext cx="1360731" cy="122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DMIN\Desktop\Doreamon cau ca\seahorse-animated-clipart-1.jpg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996" y="3044195"/>
            <a:ext cx="1688337" cy="174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Flowchart: Connector 28"/>
          <p:cNvSpPr/>
          <p:nvPr/>
        </p:nvSpPr>
        <p:spPr>
          <a:xfrm flipV="1">
            <a:off x="3924739" y="5978143"/>
            <a:ext cx="190500" cy="31128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8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690648" y="4131995"/>
            <a:ext cx="609600" cy="609600"/>
          </a:xfrm>
          <a:prstGeom prst="rect">
            <a:avLst/>
          </a:prstGeom>
        </p:spPr>
      </p:pic>
      <p:pic>
        <p:nvPicPr>
          <p:cNvPr id="41" name="r5">
            <a:extLst>
              <a:ext uri="{FF2B5EF4-FFF2-40B4-BE49-F238E27FC236}">
                <a16:creationId xmlns:a16="http://schemas.microsoft.com/office/drawing/2014/main" id="{00A977F2-378F-4F36-BF57-1C2301B1C14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652" y="5090179"/>
            <a:ext cx="1658018" cy="1490122"/>
          </a:xfrm>
          <a:prstGeom prst="rect">
            <a:avLst/>
          </a:prstGeom>
        </p:spPr>
      </p:pic>
      <p:pic>
        <p:nvPicPr>
          <p:cNvPr id="7" name="Picture 12" descr="Cartoon Fish Sticker by Box Office for iOS &amp; Android | GIPHY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250" y="3466393"/>
            <a:ext cx="3450319" cy="194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01628"/>
            <a:ext cx="3343032" cy="334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71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303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125</Words>
  <Application>Microsoft Office PowerPoint</Application>
  <PresentationFormat>Widescreen</PresentationFormat>
  <Paragraphs>9</Paragraphs>
  <Slides>7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59</cp:revision>
  <dcterms:created xsi:type="dcterms:W3CDTF">2024-07-25T04:00:23Z</dcterms:created>
  <dcterms:modified xsi:type="dcterms:W3CDTF">2025-02-12T01:34:31Z</dcterms:modified>
</cp:coreProperties>
</file>