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7" r:id="rId3"/>
    <p:sldId id="768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37724-AD27-4344-AB5A-F582FEB95E0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54001-1445-4720-B9FD-61E5E148F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1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1189-CE25-6F56-8931-532E552DE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38AB-A6D9-194B-8247-6BD99F617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25C44-CAF9-B69D-C0B7-69680A44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3FBC4-8F0A-C00B-9BCF-48000020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F1FB-F322-F7C3-5335-A67C1558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68EC-9F08-9D08-B874-E70ED1C4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B67EE-3D99-BB59-1541-4B24D162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6E3DD-2F59-B351-C5E2-CD4F9429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01307-6F06-A8D0-39E3-71857C93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A0487-218B-6B41-6B9F-7DCFA996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9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268FE-274E-399E-FDF1-0CBE02C3F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ABA4C-47BF-56AD-7AFD-8ABCB5B28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E8F9C-0825-0A4F-0992-75C1B672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47D78-123F-BD41-3EE5-3FDF4478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7652-1F17-E866-F09F-DF273536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4139-5C4D-F1C8-86BF-703D6D27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D870-AF1E-FC8A-046C-40B381408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BD77B-8C2C-CD6A-8560-B5D3AC6A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18EEE-182A-B600-E3FC-29285457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CA6F2-16AD-7736-9FB0-B2E995CC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F3FE-9C08-39AC-4024-A7BFBF49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AF427-195F-1965-698D-0FF6B352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3155-CF55-D8D9-F509-6F80CF0B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BE59-53ED-4A79-4515-7C10A1B3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E6A0F-BC14-F62B-333F-F61FBFD4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B7B5-3E72-A8CE-3873-5029932F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EE7D9-C5B2-235F-8F91-767B48E24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43E8F-EB39-7D8F-6E69-55973FED3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85278-6977-3A3F-F035-DEF05324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596F0-56A4-A329-8D75-CA0509EF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B6691-4463-A9C6-A53F-03172F19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7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7294-AB98-25F5-4035-4242F3BF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84513-8B9E-1DC6-EED5-28822CBB7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CFA6A-14E9-6936-CC4E-724015759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EC861-8126-5CB2-6278-B8F86591B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9A1AE-30C5-9F4B-C442-28234F6AB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7B51D-99D9-C41C-A2E4-7C2AA3CE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4A8F84-0651-C08A-9913-AD5ACA59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AD3D58-E1E5-4440-61D8-6DBADD18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4ACB-3EBA-6C84-767A-0B1F3E84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9D8E-B283-5A54-D91D-0D5AB18E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B8D9B-04DA-5F01-7E3D-9C8A2CEA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53FCE-ED91-C851-EBD9-26FC0CB6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2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16199-0425-3046-7167-D3B82896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7251D-16D9-680E-4D03-C11AC381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32437-4E12-7982-BF90-399BFDF8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293A-6B78-0E90-8168-6BC2CC8D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8751E-DF9D-8103-6848-38228BAD8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DD4E2-8173-761C-EF63-E453C033A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85A4A-111A-BD5A-CDFB-B4CCC969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5C6BC-6FB5-F139-A552-3B958601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D8969-642E-04D6-215E-A8552A20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85FE-A99F-CFB3-2255-3242495A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DEA6E-C53D-CE9E-4A0D-EFF252C47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9FC1C-58AA-09CD-7D81-9900D2D9C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C4431-66E9-9B75-5246-77BF87AC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A9B67-2960-20F8-C2F5-D1E3594A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9768F-6762-96B5-9D96-78CB2DEA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48964-B203-79E6-A52A-10CD7AE5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D89EA-614B-ECED-4C85-1CD98C79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2AE49-D6DE-11FB-BD8E-7E6652947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4D79-22FC-4D40-A13B-2D79AE2FAA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C61A1-9EF1-9973-AA5B-1DB6DCA78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2168-3C43-0AD4-EFAC-39E271E22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9388-63F4-4567-B2CB-CCEA30B73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4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828F-5DFE-E347-5ECF-3B5D0E27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942FC-E9F9-26AD-CFD1-5C6A1304F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7322" y="278969"/>
            <a:ext cx="9453966" cy="6300062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6949" y="4718355"/>
            <a:ext cx="4602997" cy="22481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68C1DC-01F5-4A22-869B-DA0421F95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1752600"/>
            <a:ext cx="9022862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ổng hợp ảnh Doremon PNG">
            <a:hlinkClick r:id="rId4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8" y="3708887"/>
            <a:ext cx="1989772" cy="28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4831080" y="3381226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15 926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005840" y="289560"/>
            <a:ext cx="11109960" cy="260604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chục nghìn, 5 nghìn,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trăm, 2 chục và 6 đơn vị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74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3794563"/>
            <a:ext cx="3078408" cy="321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39784F-BC0B-477A-892A-CB2A0303E502}"/>
              </a:ext>
            </a:extLst>
          </p:cNvPr>
          <p:cNvSpPr/>
          <p:nvPr/>
        </p:nvSpPr>
        <p:spPr>
          <a:xfrm>
            <a:off x="3200400" y="3381226"/>
            <a:ext cx="8991600" cy="21051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>
              <a:defRPr/>
            </a:pPr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 mươi hai nghìn </a:t>
            </a:r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bốn mươi ba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329FAD1-0EB6-43EA-8E7F-A2B80B99BC24}"/>
              </a:ext>
            </a:extLst>
          </p:cNvPr>
          <p:cNvSpPr/>
          <p:nvPr/>
        </p:nvSpPr>
        <p:spPr>
          <a:xfrm>
            <a:off x="1005840" y="289560"/>
            <a:ext cx="10759440" cy="225552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8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8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32 143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11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3137834"/>
            <a:ext cx="2888932" cy="34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BE32C7-CC1D-4791-9697-D6E35C42B3D4}"/>
              </a:ext>
            </a:extLst>
          </p:cNvPr>
          <p:cNvSpPr/>
          <p:nvPr/>
        </p:nvSpPr>
        <p:spPr>
          <a:xfrm>
            <a:off x="3352800" y="3381226"/>
            <a:ext cx="841248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468602-6D5B-43FB-AD93-9A3297D275B4}"/>
              </a:ext>
            </a:extLst>
          </p:cNvPr>
          <p:cNvSpPr/>
          <p:nvPr/>
        </p:nvSpPr>
        <p:spPr>
          <a:xfrm>
            <a:off x="1005840" y="289560"/>
            <a:ext cx="10759440" cy="225552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8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8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50 000</a:t>
            </a:r>
          </a:p>
        </p:txBody>
      </p:sp>
    </p:spTree>
    <p:extLst>
      <p:ext uri="{BB962C8B-B14F-4D97-AF65-F5344CB8AC3E}">
        <p14:creationId xmlns:p14="http://schemas.microsoft.com/office/powerpoint/2010/main" val="463445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2024-05-15T04:02:29Z</dcterms:created>
  <dcterms:modified xsi:type="dcterms:W3CDTF">2024-05-15T04:02:47Z</dcterms:modified>
</cp:coreProperties>
</file>