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392" r:id="rId3"/>
    <p:sldId id="393" r:id="rId4"/>
    <p:sldId id="394" r:id="rId5"/>
    <p:sldId id="362" r:id="rId6"/>
    <p:sldId id="395" r:id="rId7"/>
    <p:sldId id="39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D13144-C1AB-48AE-99BE-644351297C97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59641-44F7-476A-803C-55332517D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19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26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87D94-8EED-7526-CD39-39C7D5B6FB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DEF910-59E4-4209-5C6F-CD0372007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F8CF4-CDA1-6B78-0B5E-EDA92A14B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859C8-F7F8-438E-8021-F6528FAE53B2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376375-990E-2BCC-F602-D31B05ED2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D4578-4F17-56F1-584C-7BF6EA4C7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5595-E48C-4095-9311-BB5A130A5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581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ADED-4C64-9963-DCD7-FDA8CC328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70329E-FD7B-4B79-DEE8-3C14A5366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F1E6FC-D83B-4D8A-4F0D-C5091D3C3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859C8-F7F8-438E-8021-F6528FAE53B2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11881-5DCF-BA46-18EA-A809803B8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58245-E387-86A1-1C15-187731FE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5595-E48C-4095-9311-BB5A130A5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44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2EAB8D-9235-6012-512D-0D4CD15A88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2B1FA7-1FB7-5B21-E45A-7ADFE148C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41B46-C9D4-4EF8-52F8-DCC4863B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859C8-F7F8-438E-8021-F6528FAE53B2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503D6-513E-419D-981D-F4FD292A0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5AEF5-D4CD-2094-34D8-960F3F127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5595-E48C-4095-9311-BB5A130A5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33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B3EC1-624F-9CE8-A4E9-6C2AA2DD6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8B2A7-CD8A-F915-6EC7-CB112CBFE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2A124-15CA-FE8A-C1DE-875580D30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859C8-F7F8-438E-8021-F6528FAE53B2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78F3C-0DDE-1C02-AFB1-3D4658205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8FC18-29F4-B137-5DC7-0F99F2704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5595-E48C-4095-9311-BB5A130A5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44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507A8-62BB-FDBF-327C-142A789FB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CA6C5-1FC6-8F14-D819-AB108C40A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EEAA7C-9116-B966-2A19-219222EC9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859C8-F7F8-438E-8021-F6528FAE53B2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4CB91-861D-BF73-83B9-8A9AA8A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110DC-26A3-F03A-A0DA-D268D2F19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5595-E48C-4095-9311-BB5A130A5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72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86201-C212-0784-D33C-D048FE0EA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C1D52-9520-8505-2BA4-AEC7703EC8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76590C-E896-EFEF-F301-56857CA8E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5CB2C-FE08-444A-8E7F-F7F032C49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859C8-F7F8-438E-8021-F6528FAE53B2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9DD0A-9051-4A9D-B755-A2CA8E3F5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0B940-EEBF-EA0E-30E9-FB2A8A249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5595-E48C-4095-9311-BB5A130A5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55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66604-5314-A5E4-00B9-813B55C27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AC12E-64B0-9441-2646-9325F4E65E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21207-313B-B86B-982B-00EABFB92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24078E-BB22-8E48-E511-7C2328C73B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CD823-8995-E118-E7F6-37A7FD122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7D5A13-172D-0CA2-06AC-3D1FF3DAE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859C8-F7F8-438E-8021-F6528FAE53B2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74C637-2A81-33AD-09B2-1F9CCF717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AF6DCD-CEE0-79EE-6A0C-E815BFFD2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5595-E48C-4095-9311-BB5A130A5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91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EF901-3778-0F2A-1D87-0ABAA4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E97EA1-F89D-D199-1E33-EFF4B3B9B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859C8-F7F8-438E-8021-F6528FAE53B2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75ED68-F93C-7DAF-CF83-06A0551A2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5EF15-6A34-5B10-39D2-01D763B87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5595-E48C-4095-9311-BB5A130A5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58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3E5119-BF0A-E712-D583-971962E53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859C8-F7F8-438E-8021-F6528FAE53B2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98A64-8314-14BB-C60B-A29C32C3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AA57C-A440-7FE3-F970-EA6187B1F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5595-E48C-4095-9311-BB5A130A5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943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283EE-4177-8535-ADED-41E021205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AF7BB-BAB0-F80D-09B1-947A1C2C4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E0A95-0D3E-55C3-DCA2-F8D809498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8E2AEF-60C9-09C9-491C-418E946E6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859C8-F7F8-438E-8021-F6528FAE53B2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89BAF7-E99F-B835-769C-44C706463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208985-1A66-633B-F96C-51C71097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5595-E48C-4095-9311-BB5A130A5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08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7D18E-30D3-C83A-7BF3-8B654047C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AE7634-06F4-1A33-817F-C81D8B14AE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C6E8AF-424C-1D21-4A0C-5C269833F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5B493E-F82F-A0CB-420A-BC57F941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859C8-F7F8-438E-8021-F6528FAE53B2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5A493C-1B2D-724A-9C81-55837A76E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90AF3-EBC5-F18E-E6B6-13BE38B5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95595-E48C-4095-9311-BB5A130A5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0572B1-CC4D-8490-8F90-560358215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A11E4-67C1-30E7-6012-220F9F3DA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B9479-0500-D75F-74C2-0A80E45B65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859C8-F7F8-438E-8021-F6528FAE53B2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1E1037-89D5-F580-67C5-959E767008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93789-A716-54B6-B760-CFA86BD6D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95595-E48C-4095-9311-BB5A130A51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gif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10.gif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6.png"/><Relationship Id="rId5" Type="http://schemas.microsoft.com/office/2007/relationships/media" Target="../media/media4.mp3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png"/><Relationship Id="rId5" Type="http://schemas.microsoft.com/office/2007/relationships/media" Target="../media/media4.mp3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B17D1-0950-D6AD-AE23-BD32020907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4D109C-8262-E0D6-EC1A-0CB44F1B01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78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050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5766" y="2211143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500" y="2810815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lue Pantheon on Behance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656" y="1611470"/>
            <a:ext cx="1635616" cy="163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Sea Stars Stickers for Android &amp;amp; iOS | Gfyca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335" y="5504665"/>
            <a:ext cx="1240664" cy="124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53897" y="3890814"/>
            <a:ext cx="1378038" cy="11182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12673" y="5622692"/>
            <a:ext cx="1378038" cy="1118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7" t="1980" r="51457" b="63648"/>
          <a:stretch/>
        </p:blipFill>
        <p:spPr>
          <a:xfrm flipH="1">
            <a:off x="12513559" y="4532981"/>
            <a:ext cx="1378038" cy="1118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39" t="5542" r="29635" b="60086"/>
          <a:stretch/>
        </p:blipFill>
        <p:spPr>
          <a:xfrm flipH="1">
            <a:off x="868002" y="6427042"/>
            <a:ext cx="2486650" cy="20178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24" t="3167" r="2470" b="56041"/>
          <a:stretch/>
        </p:blipFill>
        <p:spPr>
          <a:xfrm>
            <a:off x="11701287" y="5991241"/>
            <a:ext cx="2106876" cy="2005389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2264449" y="0"/>
            <a:ext cx="5224269" cy="3044244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GIẢI CỨU CÁ HEO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562726" y="-306574"/>
            <a:ext cx="4399805" cy="4838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6616244" y="560094"/>
            <a:ext cx="1744947" cy="1989091"/>
          </a:xfrm>
          <a:prstGeom prst="rect">
            <a:avLst/>
          </a:prstGeom>
        </p:spPr>
      </p:pic>
      <p:pic>
        <p:nvPicPr>
          <p:cNvPr id="8" name="5c8f628dd03f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24316" y="518355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174" b="65628"/>
          <a:stretch/>
        </p:blipFill>
        <p:spPr>
          <a:xfrm flipH="1">
            <a:off x="-1300959" y="4920285"/>
            <a:ext cx="1378038" cy="111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46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59259E-6 L 1.15352 0.00162 " pathEditMode="relative" rAng="0" ptsTypes="AA">
                                      <p:cBhvr>
                                        <p:cTn id="21" dur="1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6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1.20664 0.00394 " pathEditMode="relative" rAng="0" ptsTypes="AA">
                                      <p:cBhvr>
                                        <p:cTn id="23" dur="17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326" y="18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1.11111E-6 L 1.0776 -0.00556 " pathEditMode="relative" rAng="0" ptsTypes="AA">
                                      <p:cBhvr>
                                        <p:cTn id="25" dur="2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80" y="-27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1.1711 0.02546 " pathEditMode="relative" rAng="0" ptsTypes="AA">
                                      <p:cBhvr>
                                        <p:cTn id="27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127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-1.00964 0.03611 " pathEditMode="relative" rAng="0" ptsTypes="AA">
                                      <p:cBhvr>
                                        <p:cTn id="29" dur="29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82" y="180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17109 0.01759 " pathEditMode="relative" rAng="0" ptsTypes="AA">
                                      <p:cBhvr>
                                        <p:cTn id="31" dur="27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55" y="88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11111E-6 L -1.19062 0.03426 " pathEditMode="relative" rAng="0" ptsTypes="AA">
                                      <p:cBhvr>
                                        <p:cTn id="33" dur="19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31" y="171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0.97916 -0.90556 " pathEditMode="relative" rAng="0" ptsTypes="AA">
                                      <p:cBhvr>
                                        <p:cTn id="35" dur="2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958" y="-452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7.40741E-7 L 0.89271 -1.07083 " pathEditMode="relative" rAng="0" ptsTypes="AA">
                                      <p:cBhvr>
                                        <p:cTn id="37" dur="3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35" y="-5354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76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850630" y="677519"/>
            <a:ext cx="5692462" cy="33098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ở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chặng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708338" y="277845"/>
            <a:ext cx="5731099" cy="6302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7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30 x 2 =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8" name="Cloud 7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9" name="Cloud 8"/>
          <p:cNvSpPr/>
          <p:nvPr/>
        </p:nvSpPr>
        <p:spPr>
          <a:xfrm>
            <a:off x="678821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0" name="Cloud 9"/>
          <p:cNvSpPr/>
          <p:nvPr/>
        </p:nvSpPr>
        <p:spPr>
          <a:xfrm>
            <a:off x="5818564" y="485694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515"/>
          <a:stretch/>
        </p:blipFill>
        <p:spPr>
          <a:xfrm>
            <a:off x="7843655" y="-565629"/>
            <a:ext cx="4401358" cy="59678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706228" y="851769"/>
            <a:ext cx="4510288" cy="4959822"/>
          </a:xfrm>
          <a:prstGeom prst="rect">
            <a:avLst/>
          </a:prstGeom>
        </p:spPr>
      </p:pic>
      <p:sp>
        <p:nvSpPr>
          <p:cNvPr id="15" name="Cloud 14"/>
          <p:cNvSpPr/>
          <p:nvPr/>
        </p:nvSpPr>
        <p:spPr>
          <a:xfrm>
            <a:off x="678821" y="277638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6" name="Cloud 15"/>
          <p:cNvSpPr/>
          <p:nvPr/>
        </p:nvSpPr>
        <p:spPr>
          <a:xfrm>
            <a:off x="5818563" y="2753223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7" name="Cloud 16"/>
          <p:cNvSpPr/>
          <p:nvPr/>
        </p:nvSpPr>
        <p:spPr>
          <a:xfrm>
            <a:off x="674580" y="4856945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18" name="Cloud 17"/>
          <p:cNvSpPr/>
          <p:nvPr/>
        </p:nvSpPr>
        <p:spPr>
          <a:xfrm>
            <a:off x="5818562" y="486945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pic>
        <p:nvPicPr>
          <p:cNvPr id="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9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0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7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1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2614" y="42366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3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0.96523 -0.228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255" y="-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1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19"/>
                            </p:stCondLst>
                            <p:childTnLst>
                              <p:par>
                                <p:cTn id="36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L 0.02318 3.7037E-6 C 0.03411 3.7037E-6 0.04635 -0.01389 0.05742 -0.01598 C 0.06562 -0.01598 0.08047 -0.00301 0.0875 -0.00301 C 0.09687 -0.00301 0.10651 -0.00695 0.12422 -0.00695 L 0.13659 -0.16204 L 0.15026 0.025 L 0.16666 3.7037E-6 L 0.18034 -0.00695 L 0.21302 -0.00093 C 0.22812 -0.00394 0.24049 -0.0169 0.25534 -0.02199 C 0.26094 -0.02292 0.27318 -0.02408 0.28138 -0.02199 C 0.28958 -0.01991 0.29648 -0.00602 0.29909 -0.0051 C 0.30325 -0.00093 0.31289 -0.0051 0.31823 -0.00301 L 0.32656 3.7037E-6 L 0.34153 3.7037E-6 " pathEditMode="relative" rAng="0" ptsTypes="AAAAAAAAAAAAAA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-6852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5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8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ound Diagonal Corner Rectangle 6"/>
          <p:cNvSpPr/>
          <p:nvPr/>
        </p:nvSpPr>
        <p:spPr>
          <a:xfrm>
            <a:off x="1759039" y="1252271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bút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chì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39333" y="393922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13" name="Cloud 12"/>
          <p:cNvSpPr/>
          <p:nvPr/>
        </p:nvSpPr>
        <p:spPr>
          <a:xfrm>
            <a:off x="4534434" y="3952154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4" name="Cloud 13"/>
          <p:cNvSpPr/>
          <p:nvPr/>
        </p:nvSpPr>
        <p:spPr>
          <a:xfrm>
            <a:off x="8829535" y="3962665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6"/>
          <a:stretch/>
        </p:blipFill>
        <p:spPr>
          <a:xfrm>
            <a:off x="7537361" y="429013"/>
            <a:ext cx="4654639" cy="45239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4264785" y="169047"/>
            <a:ext cx="4510288" cy="4959822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239333" y="396981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</a:p>
        </p:txBody>
      </p:sp>
      <p:sp>
        <p:nvSpPr>
          <p:cNvPr id="21" name="Cloud 20"/>
          <p:cNvSpPr/>
          <p:nvPr/>
        </p:nvSpPr>
        <p:spPr>
          <a:xfrm>
            <a:off x="4534434" y="3969812"/>
            <a:ext cx="3123129" cy="1909293"/>
          </a:xfrm>
          <a:prstGeom prst="cloud">
            <a:avLst/>
          </a:prstGeom>
          <a:solidFill>
            <a:srgbClr val="B8E3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Cloud 21"/>
          <p:cNvSpPr/>
          <p:nvPr/>
        </p:nvSpPr>
        <p:spPr>
          <a:xfrm>
            <a:off x="8833734" y="3996206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5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23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66" y="573835"/>
            <a:ext cx="5135272" cy="4108218"/>
          </a:xfrm>
          <a:prstGeom prst="rect">
            <a:avLst/>
          </a:prstGeom>
        </p:spPr>
      </p:pic>
      <p:pic>
        <p:nvPicPr>
          <p:cNvPr id="25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2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0.93541 -0.0895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19"/>
                            </p:stCondLst>
                            <p:childTnLst>
                              <p:par>
                                <p:cTn id="33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0.0287 L 0.03125 -0.0287 C 0.04584 -0.0287 0.06224 -0.04005 0.07709 -0.04167 C 0.08803 -0.04167 0.10808 -0.03102 0.11745 -0.03102 C 0.13008 -0.03102 0.14297 -0.03426 0.1668 -0.03426 L 0.18334 -0.16204 L 0.2017 -0.00787 L 0.22357 -0.0287 L 0.24206 -0.03426 L 0.28594 -0.0294 C 0.30625 -0.03194 0.32266 -0.04259 0.34271 -0.04676 C 0.35013 -0.04745 0.36667 -0.04838 0.37761 -0.04676 C 0.38855 -0.04491 0.39792 -0.03356 0.40144 -0.03287 C 0.40691 -0.0294 0.4198 -0.03287 0.42696 -0.03102 L 0.43829 -0.0287 L 0.45834 -0.0287 " pathEditMode="relative" rAng="0" ptsTypes="AAAAAAAAAAAAAAAA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8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45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13" grpId="0" animBg="1"/>
      <p:bldP spid="14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 Diagonal Corner Rectangle 2"/>
          <p:cNvSpPr/>
          <p:nvPr/>
        </p:nvSpPr>
        <p:spPr>
          <a:xfrm>
            <a:off x="1664055" y="296214"/>
            <a:ext cx="6396508" cy="1738647"/>
          </a:xfrm>
          <a:prstGeom prst="round2DiagRect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Lâm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bi.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bi?</a:t>
            </a:r>
          </a:p>
        </p:txBody>
      </p:sp>
      <p:sp>
        <p:nvSpPr>
          <p:cNvPr id="4" name="Cloud 3"/>
          <p:cNvSpPr/>
          <p:nvPr/>
        </p:nvSpPr>
        <p:spPr>
          <a:xfrm>
            <a:off x="678822" y="2765738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5" name="Cloud 4"/>
          <p:cNvSpPr/>
          <p:nvPr/>
        </p:nvSpPr>
        <p:spPr>
          <a:xfrm>
            <a:off x="5818565" y="2765737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sp>
        <p:nvSpPr>
          <p:cNvPr id="6" name="Cloud 5"/>
          <p:cNvSpPr/>
          <p:nvPr/>
        </p:nvSpPr>
        <p:spPr>
          <a:xfrm>
            <a:off x="3300744" y="4689471"/>
            <a:ext cx="3123129" cy="19092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-3909277" y="169047"/>
            <a:ext cx="4510288" cy="4959822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3271470" y="4681380"/>
            <a:ext cx="3123129" cy="1909293"/>
          </a:xfrm>
          <a:prstGeom prst="cloud">
            <a:avLst/>
          </a:prstGeom>
          <a:solidFill>
            <a:srgbClr val="B9E0F9"/>
          </a:solidFill>
          <a:ln>
            <a:solidFill>
              <a:srgbClr val="BDE5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36</a:t>
            </a:r>
          </a:p>
        </p:txBody>
      </p:sp>
      <p:sp>
        <p:nvSpPr>
          <p:cNvPr id="13" name="Cloud 12"/>
          <p:cNvSpPr/>
          <p:nvPr/>
        </p:nvSpPr>
        <p:spPr>
          <a:xfrm>
            <a:off x="678821" y="2769231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14" name="Cloud 13"/>
          <p:cNvSpPr/>
          <p:nvPr/>
        </p:nvSpPr>
        <p:spPr>
          <a:xfrm>
            <a:off x="5765551" y="2773829"/>
            <a:ext cx="3123129" cy="1909293"/>
          </a:xfrm>
          <a:prstGeom prst="clou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48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7711" y="13865"/>
            <a:ext cx="7250806" cy="4078578"/>
          </a:xfrm>
          <a:prstGeom prst="rect">
            <a:avLst/>
          </a:prstGeom>
        </p:spPr>
      </p:pic>
      <p:pic>
        <p:nvPicPr>
          <p:cNvPr id="16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2308537"/>
            <a:ext cx="609600" cy="609600"/>
          </a:xfrm>
          <a:prstGeom prst="rect">
            <a:avLst/>
          </a:prstGeom>
        </p:spPr>
      </p:pic>
      <p:pic>
        <p:nvPicPr>
          <p:cNvPr id="17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7939" y="3263183"/>
            <a:ext cx="609600" cy="609600"/>
          </a:xfrm>
          <a:prstGeom prst="rect">
            <a:avLst/>
          </a:prstGeom>
        </p:spPr>
      </p:pic>
      <p:pic>
        <p:nvPicPr>
          <p:cNvPr id="18" name="5a7816cc5ef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079871"/>
            <a:ext cx="609600" cy="609600"/>
          </a:xfrm>
          <a:prstGeom prst="rect">
            <a:avLst/>
          </a:prstGeom>
        </p:spPr>
      </p:pic>
      <p:pic>
        <p:nvPicPr>
          <p:cNvPr id="19" name="Tieng-ding-dong-www-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81216" y="4896559"/>
            <a:ext cx="609600" cy="609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30" y="401081"/>
            <a:ext cx="5135272" cy="4108218"/>
          </a:xfrm>
          <a:prstGeom prst="rect">
            <a:avLst/>
          </a:prstGeom>
        </p:spPr>
      </p:pic>
      <p:pic>
        <p:nvPicPr>
          <p:cNvPr id="22" name="5a0ad62123f8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98817" y="48240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4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87813 -0.1310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06" y="-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19"/>
                            </p:stCondLst>
                            <p:childTnLst>
                              <p:par>
                                <p:cTn id="30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0.03268 -2.22222E-6 C 0.04779 -2.22222E-6 0.0651 -0.01736 0.08047 -0.01991 C 0.09206 -0.01991 0.11302 -0.00347 0.12279 -0.00347 C 0.13607 -0.00347 0.14961 -0.00856 0.17448 -0.00856 L 0.19167 -0.2037 L 0.21094 0.03195 L 0.23398 -2.22222E-6 L 0.25312 -0.00856 L 0.29922 -0.00092 C 0.32044 -0.00486 0.33763 -0.02106 0.35859 -0.02754 C 0.36641 -0.0287 0.38359 -0.03009 0.39505 -0.02754 C 0.40664 -0.02477 0.41628 -0.00741 0.42018 -0.00625 C 0.42591 -0.00092 0.43932 -0.00625 0.44674 -0.00347 L 0.45859 -2.22222E-6 L 0.47969 -2.22222E-6 " pathEditMode="relative" rAng="0" ptsTypes="AAAAAAAAAAAAAAAA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84" y="-858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8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8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457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4" r="1293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3917" r="66327"/>
          <a:stretch/>
        </p:blipFill>
        <p:spPr>
          <a:xfrm>
            <a:off x="103031" y="1076335"/>
            <a:ext cx="5731099" cy="6302309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5254581" y="1722549"/>
            <a:ext cx="6433836" cy="3412901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loài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3197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</Words>
  <Application>Microsoft Office PowerPoint</Application>
  <PresentationFormat>Widescreen</PresentationFormat>
  <Paragraphs>27</Paragraphs>
  <Slides>7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等线</vt:lpstr>
      <vt:lpstr>Arial</vt:lpstr>
      <vt:lpstr>Calibri</vt:lpstr>
      <vt:lpstr>Calibri Light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</cp:revision>
  <dcterms:created xsi:type="dcterms:W3CDTF">2024-05-15T04:07:00Z</dcterms:created>
  <dcterms:modified xsi:type="dcterms:W3CDTF">2024-05-15T04:07:29Z</dcterms:modified>
</cp:coreProperties>
</file>