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274" r:id="rId5"/>
    <p:sldId id="280" r:id="rId6"/>
    <p:sldId id="28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E5EC2-0C98-50E1-E461-7D209291B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61AC3-16D0-B320-3FA4-F7300414F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C4087-2A63-5CBC-E36E-5703859FF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4955D-5ED5-4554-97AE-D7F8A31518B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D0B2A-1567-1698-9C99-A16B8380C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F8FC8-4617-FF55-009A-D009640A7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82AB7-E146-4A91-929D-ADB745D5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50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C3B88-E8B7-FC0B-0A69-DACCFB94B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A45F09-C75F-1A83-7393-9ADECE9BE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B8E08-5BF4-0A8B-7C04-C8FEA5EF5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4955D-5ED5-4554-97AE-D7F8A31518B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9A2C8-EB80-60B7-2B6F-7225323CE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2741A-DE4B-219D-E2E9-4C53B6036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82AB7-E146-4A91-929D-ADB745D5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2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2F9659-01D5-1087-BA17-B63266C634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1577C9-9E2D-D3FD-BF0D-D417F31A4E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89D2C-D240-B6DE-9AD7-7D58C5E5C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4955D-5ED5-4554-97AE-D7F8A31518B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733A1-3066-DC22-85C2-8F6745E9D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71C54-578C-0C4F-F368-29802CB09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82AB7-E146-4A91-929D-ADB745D5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90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11DD-9D75-4891-B401-5EE73EF87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F93F2-5340-042E-C77D-A6E4E2CD3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5633B-2D9C-B8D4-9CF2-6BD835256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4955D-5ED5-4554-97AE-D7F8A31518B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A9B36-755B-BE48-ACBD-A829B2632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85303-544F-0CC4-28D1-862302F5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82AB7-E146-4A91-929D-ADB745D5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2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D2707-4C1D-58C0-00F5-035CE83B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D66FF-1D9D-4864-E15E-DA501F8B8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7C562-F3F7-A601-AD12-C973F32E8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4955D-5ED5-4554-97AE-D7F8A31518B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12C9E-D1CD-817F-0E85-D2AFD7CE0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D0AD2-85E4-202A-EDC7-54907BC33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82AB7-E146-4A91-929D-ADB745D5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35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6D17A-33A5-FDC4-B5DB-CE7B20C5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D74E6-AB0D-F918-C152-B6A07CE0B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CB62C-590E-410E-AD1C-04C6D27F6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A8A1FE-84CF-362A-4A01-2ADC3C218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4955D-5ED5-4554-97AE-D7F8A31518B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576F8F-FC3C-8655-7BF7-1AEA67215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871D26-0EAA-F344-5FE3-81899AB7E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82AB7-E146-4A91-929D-ADB745D5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34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D77EF-8481-7FAD-AC69-7549F39BE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18DC0-2887-71FE-92B6-68FA7CF93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AB88E7-A8B6-7E59-A5B2-D8383347F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D5C62D-489E-8064-2C57-3FA58502A8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6C90B6-6A6C-5698-3219-2D95C11A84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444FE0-8C68-DBD2-F95E-567B19EBD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4955D-5ED5-4554-97AE-D7F8A31518B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1D83F7-5BAD-4394-3A2D-0A433F2C1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524CAD-2F70-CA89-19D3-70C2488E2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82AB7-E146-4A91-929D-ADB745D5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07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01F4F-0A03-501A-9196-D42BAE7F6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0893CF-911F-5468-E1F7-5BF39590D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4955D-5ED5-4554-97AE-D7F8A31518B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A0142-13D9-5A68-C8EE-70DD5C9A1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29EC5-1702-260D-D95A-75790C4A3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82AB7-E146-4A91-929D-ADB745D5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4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673A5C-770E-05E8-DE79-072DA0B5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4955D-5ED5-4554-97AE-D7F8A31518B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8A075C-01AB-E7A1-5B9D-2D8CCA2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FA976-F9EF-9131-DC7C-1BFCBB3A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82AB7-E146-4A91-929D-ADB745D5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7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B17F0-B0E8-4FC5-78B7-438ABE4C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86AEB-9842-F741-F7A7-E6C23373F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8D629-5FEC-5403-2A68-CF66B291D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75FD4-7AD0-8734-D732-8B8B41E4F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4955D-5ED5-4554-97AE-D7F8A31518B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B8BFB-1FA6-37C0-E610-369873928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70C9EA-90A7-A1B1-5A17-ADEEF822D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82AB7-E146-4A91-929D-ADB745D5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04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6724-5744-607A-2F54-302089AB4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AEB02F-20A0-5F55-2471-329F5D0798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01EB4-233E-D858-2706-A3D8480B7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3531DA-949E-4411-5858-C8122E286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4955D-5ED5-4554-97AE-D7F8A31518B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AF7BE-7C19-8353-4A28-2B6676463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C3BDD5-9C40-FFB0-4E39-B7B1ECCC8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82AB7-E146-4A91-929D-ADB745D5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5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562E34-F942-0A47-0DE9-3CF8BA598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DE958-6904-A5CE-2F36-4E43B49EB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05DA6-540C-C98F-999C-F57B7F13D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4955D-5ED5-4554-97AE-D7F8A31518B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FC533-6F99-95D8-D811-B4874BC17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D834C-605A-67FE-EDDD-F4C910D2A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82AB7-E146-4A91-929D-ADB745D5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47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slide" Target="slide5.xml"/><Relationship Id="rId12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5.gif"/><Relationship Id="rId5" Type="http://schemas.openxmlformats.org/officeDocument/2006/relationships/image" Target="../media/image12.gif"/><Relationship Id="rId15" Type="http://schemas.openxmlformats.org/officeDocument/2006/relationships/image" Target="../media/image19.gif"/><Relationship Id="rId10" Type="http://schemas.openxmlformats.org/officeDocument/2006/relationships/image" Target="../media/image14.gif"/><Relationship Id="rId4" Type="http://schemas.openxmlformats.org/officeDocument/2006/relationships/image" Target="../media/image4.png"/><Relationship Id="rId9" Type="http://schemas.openxmlformats.org/officeDocument/2006/relationships/slide" Target="slide3.xml"/><Relationship Id="rId1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11" Type="http://schemas.openxmlformats.org/officeDocument/2006/relationships/image" Target="../media/image17.gif"/><Relationship Id="rId5" Type="http://schemas.openxmlformats.org/officeDocument/2006/relationships/image" Target="../media/image12.gif"/><Relationship Id="rId15" Type="http://schemas.openxmlformats.org/officeDocument/2006/relationships/image" Target="../media/image9.png"/><Relationship Id="rId10" Type="http://schemas.openxmlformats.org/officeDocument/2006/relationships/image" Target="../media/image16.gif"/><Relationship Id="rId4" Type="http://schemas.openxmlformats.org/officeDocument/2006/relationships/image" Target="../media/image4.png"/><Relationship Id="rId9" Type="http://schemas.openxmlformats.org/officeDocument/2006/relationships/image" Target="../media/image15.gif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11" Type="http://schemas.openxmlformats.org/officeDocument/2006/relationships/image" Target="../media/image17.gif"/><Relationship Id="rId5" Type="http://schemas.openxmlformats.org/officeDocument/2006/relationships/image" Target="../media/image12.gif"/><Relationship Id="rId15" Type="http://schemas.openxmlformats.org/officeDocument/2006/relationships/image" Target="../media/image11.png"/><Relationship Id="rId10" Type="http://schemas.openxmlformats.org/officeDocument/2006/relationships/image" Target="../media/image16.gif"/><Relationship Id="rId4" Type="http://schemas.openxmlformats.org/officeDocument/2006/relationships/image" Target="../media/image4.png"/><Relationship Id="rId9" Type="http://schemas.openxmlformats.org/officeDocument/2006/relationships/image" Target="../media/image15.gif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A3D71-B76B-8603-3EF5-0279614DC1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9E7D4F-4A7D-1F1C-756A-7A14039A6D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95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E79EB-4F14-4A0E-8011-3D8F82C49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448"/>
            <a:ext cx="12168186" cy="6871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68417" y="205154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360368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8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AA402-69CE-4877-8B6E-69814C25C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669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9" y="865469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94" y="393200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01" y="90530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678" y="455438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38" y="90530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131" y="573130"/>
            <a:ext cx="2060627" cy="1383912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hlinkClick r:id="" action="ppaction://noaction"/>
            <a:extLst>
              <a:ext uri="{FF2B5EF4-FFF2-40B4-BE49-F238E27FC236}">
                <a16:creationId xmlns:a16="http://schemas.microsoft.com/office/drawing/2014/main" id="{47D76ABA-DD8E-4531-BD00-68E1DAE31ABD}"/>
              </a:ext>
            </a:extLst>
          </p:cNvPr>
          <p:cNvSpPr/>
          <p:nvPr/>
        </p:nvSpPr>
        <p:spPr>
          <a:xfrm>
            <a:off x="10464800" y="81280"/>
            <a:ext cx="1582957" cy="491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5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D9262E7-7611-45D3-AAC7-AC0FED1F0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được một tràng vỗ tay.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hought Bubble: Cloud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..?.. : 4 = 20</a:t>
            </a: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906042" y="3443243"/>
            <a:ext cx="4872546" cy="201422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80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FC06-671A-49E5-8B54-E6A79F1F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4CF49-069B-41B5-879E-5FC04388B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49FD2-30BB-4BD1-9FBF-7F090277E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C863E-5322-429E-B2A0-8FC2A54E7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AD8DB60-4264-412D-B4AD-ED08358CA7DE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 : 3 = ?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2013A3F-CF11-4AF2-AA83-F9B85F84DDAB}"/>
              </a:ext>
            </a:extLst>
          </p:cNvPr>
          <p:cNvSpPr/>
          <p:nvPr/>
        </p:nvSpPr>
        <p:spPr>
          <a:xfrm>
            <a:off x="5861370" y="2723601"/>
            <a:ext cx="3917218" cy="2733865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 err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252A1-8767-41D4-806E-7F287D51EF7C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Pentagon 11">
            <a:hlinkClick r:id="rId7" action="ppaction://hlinksldjump"/>
            <a:extLst>
              <a:ext uri="{FF2B5EF4-FFF2-40B4-BE49-F238E27FC236}">
                <a16:creationId xmlns:a16="http://schemas.microsoft.com/office/drawing/2014/main" id="{694041AD-84F9-4318-97C8-3854BB2C1E41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1394F5-DAD4-44F6-8BFE-21A26CA5B5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id="{CB6D5118-2F98-4C6A-A033-FD8C092B98F6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C78AE5-C86E-4CFE-8646-75DBA528FC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87E39E-BEE4-4499-99B4-8700AC006E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619A2F-2E98-4E59-8CBA-9AB05858FE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5EC774-9AD1-40C0-BE20-8BB31F872D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B49650-2F07-4DD6-8A97-A34675690E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AE2236-D7EE-43FE-9B4B-CD3A1CFCFE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1F18D4-7DDF-4F10-BAD6-585C60C12C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89E6AA-4BE3-4B69-AD7A-58263B4BD1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14E7CEC0-585A-4F1C-8E36-CDE10667DD7F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được một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tẩy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4498C89-EFA2-4FC8-9F79-87B8E343A1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1EE6EF-D553-4AC6-8194-C7CA00A706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85F41B7-2974-41B5-956F-233A569ED310}"/>
              </a:ext>
            </a:extLst>
          </p:cNvPr>
          <p:cNvCxnSpPr/>
          <p:nvPr/>
        </p:nvCxnSpPr>
        <p:spPr>
          <a:xfrm>
            <a:off x="7098347" y="401631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43">
            <a:extLst>
              <a:ext uri="{FF2B5EF4-FFF2-40B4-BE49-F238E27FC236}">
                <a16:creationId xmlns:a16="http://schemas.microsoft.com/office/drawing/2014/main" id="{F8F26AF1-3A72-4C2B-A6DD-BDC7E5B32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4198" y="3077216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77C0F5C-69E4-41E8-9C0D-BDC32959B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636" y="3060751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50BCF741-FF14-4E91-BFD1-02BB57EFDE3D}"/>
              </a:ext>
            </a:extLst>
          </p:cNvPr>
          <p:cNvGrpSpPr>
            <a:grpSpLocks/>
          </p:cNvGrpSpPr>
          <p:nvPr/>
        </p:nvGrpSpPr>
        <p:grpSpPr bwMode="auto">
          <a:xfrm>
            <a:off x="7884377" y="3126867"/>
            <a:ext cx="712788" cy="1431301"/>
            <a:chOff x="2299" y="1252"/>
            <a:chExt cx="449" cy="65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AB973BB-737F-4FDE-9BB5-73E7DEAA5F31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808254E-2623-4CDE-8661-4008A188D1B0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C0F6ED35-7B46-4799-9F77-6A199EE9F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3035" y="3843097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6D4C27D9-D837-4112-8203-C07828EDA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2110" y="393692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1C83D245-FB2D-4847-9096-71CCECEAF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629" y="355438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9" name="TextBox 36">
            <a:extLst>
              <a:ext uri="{FF2B5EF4-FFF2-40B4-BE49-F238E27FC236}">
                <a16:creationId xmlns:a16="http://schemas.microsoft.com/office/drawing/2014/main" id="{8EB5FFB2-627B-4A58-81E2-A35DA7473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222" y="38473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788C4532-F6BC-4254-8E44-DC5443C64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941" y="393692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516F0094-AE9E-4AE4-9BBA-ED9BCAF04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9130" y="4265558"/>
            <a:ext cx="5857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1AB9531-1924-432B-84D0-71C760727698}"/>
              </a:ext>
            </a:extLst>
          </p:cNvPr>
          <p:cNvCxnSpPr/>
          <p:nvPr/>
        </p:nvCxnSpPr>
        <p:spPr>
          <a:xfrm>
            <a:off x="7127154" y="476378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3" name="TextBox 38">
            <a:extLst>
              <a:ext uri="{FF2B5EF4-FFF2-40B4-BE49-F238E27FC236}">
                <a16:creationId xmlns:a16="http://schemas.microsoft.com/office/drawing/2014/main" id="{769258D2-0821-4A25-AF02-CA06778FD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441" y="467658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245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3" grpId="0" animBg="1"/>
      <p:bldP spid="23" grpId="1" animBg="1"/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CE02-381A-4155-BDC2-385F5BBDA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133B7-16E0-42D6-9AA7-FFE95342A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69EF1D-E614-424C-97C2-AB5599A5C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C2D735-AE19-4F4F-A6A4-28DCBC4C4D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785973E-A0DE-423A-8FBE-AFE4B97A53B3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 : 3 = ?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DB4D7EEC-E45A-4EE5-9C54-4030E7799414}"/>
              </a:ext>
            </a:extLst>
          </p:cNvPr>
          <p:cNvSpPr/>
          <p:nvPr/>
        </p:nvSpPr>
        <p:spPr>
          <a:xfrm>
            <a:off x="6166724" y="2628557"/>
            <a:ext cx="3611863" cy="321344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F3131E-5952-488E-8680-96ED94607875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Pentagon 11">
            <a:hlinkClick r:id="rId7" action="ppaction://hlinksldjump"/>
            <a:extLst>
              <a:ext uri="{FF2B5EF4-FFF2-40B4-BE49-F238E27FC236}">
                <a16:creationId xmlns:a16="http://schemas.microsoft.com/office/drawing/2014/main" id="{F8B27317-CDAD-4BF9-8B86-BB715D385B78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266637-5E9E-452C-A62D-BF08A00E1A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id="{528D2A61-1925-4E0A-ACA2-A937F148F51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F3F3D4-1A83-418E-A841-0235E2826B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DF3E4E-FB6F-4FF7-AF9A-E20D6101A1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F80FBB-D992-41A2-B53B-4647A533EB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64452A-0292-4B82-A68A-45939A477B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D405FE-0438-4222-8CB4-43329DB282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22B65D-718D-47E3-A3A2-E9872D2E24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92BCC3-65C4-4C3E-8202-196F6406B9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14D687-30B5-4519-8AA4-3823246EB9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12FDFCA4-08BF-40E2-A53B-EE95EF2CD292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được một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A129DB5-65AD-4E35-AF7E-4DE8E0F808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E033A9-E3C4-4A6D-9689-D83A212A55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FDFFD1C-0E16-4F47-A5EB-233698DEDD47}"/>
              </a:ext>
            </a:extLst>
          </p:cNvPr>
          <p:cNvCxnSpPr/>
          <p:nvPr/>
        </p:nvCxnSpPr>
        <p:spPr>
          <a:xfrm>
            <a:off x="7252714" y="4436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43">
            <a:extLst>
              <a:ext uri="{FF2B5EF4-FFF2-40B4-BE49-F238E27FC236}">
                <a16:creationId xmlns:a16="http://schemas.microsoft.com/office/drawing/2014/main" id="{22716382-0A4A-4311-B73C-7F21A46F3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565" y="3497725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2DDE0FB3-13D3-40CD-BDFB-83545C592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8003" y="3481260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547E6742-2611-4737-A620-7367E5FF9D4C}"/>
              </a:ext>
            </a:extLst>
          </p:cNvPr>
          <p:cNvGrpSpPr>
            <a:grpSpLocks/>
          </p:cNvGrpSpPr>
          <p:nvPr/>
        </p:nvGrpSpPr>
        <p:grpSpPr bwMode="auto">
          <a:xfrm>
            <a:off x="8038744" y="3547376"/>
            <a:ext cx="712788" cy="1431301"/>
            <a:chOff x="2299" y="1252"/>
            <a:chExt cx="449" cy="65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FDFBD78-E8AD-4FA1-8C51-AA96CAD1F35A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026CE69-703C-43BA-8F6C-08AAB871185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C9754395-B5BB-432B-94DE-95EC30271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9213" y="429216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E3271719-6590-4016-91B9-B0C594468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477" y="4357435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04ABC87B-2402-4356-A880-137623597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3996" y="3974897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9" name="TextBox 36">
            <a:extLst>
              <a:ext uri="{FF2B5EF4-FFF2-40B4-BE49-F238E27FC236}">
                <a16:creationId xmlns:a16="http://schemas.microsoft.com/office/drawing/2014/main" id="{5596456D-BD6A-4484-BA11-9F864AC73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9714" y="4289749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52DBEF5D-8096-4ED2-8607-562565CC7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308" y="4366973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0BA4BCF9-2DFE-49EA-9655-318388F6C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2058" y="4686067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8BC73A5-1A21-4C2D-9588-D40D66671064}"/>
              </a:ext>
            </a:extLst>
          </p:cNvPr>
          <p:cNvCxnSpPr/>
          <p:nvPr/>
        </p:nvCxnSpPr>
        <p:spPr>
          <a:xfrm>
            <a:off x="7281521" y="518429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3" name="TextBox 38">
            <a:extLst>
              <a:ext uri="{FF2B5EF4-FFF2-40B4-BE49-F238E27FC236}">
                <a16:creationId xmlns:a16="http://schemas.microsoft.com/office/drawing/2014/main" id="{C45CCBA9-BBA2-478A-8A6F-69E87E7AC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9808" y="5097095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039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3" grpId="0" animBg="1"/>
      <p:bldP spid="23" grpId="1" animBg="1"/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</Words>
  <Application>Microsoft Office PowerPoint</Application>
  <PresentationFormat>Widescreen</PresentationFormat>
  <Paragraphs>34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2024-05-15T03:59:24Z</dcterms:created>
  <dcterms:modified xsi:type="dcterms:W3CDTF">2024-05-15T03:59:56Z</dcterms:modified>
</cp:coreProperties>
</file>