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2E17B-AADB-4FB2-BC87-0396EAAB28F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EE5E8-DD2B-4C2C-A46C-F3C7841B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8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bao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6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/>
              <a:t>đầu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1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DCAFD-38BD-1687-E5D6-49406FE0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B49897-5F38-E2BC-4121-CF0089342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42762-7BAA-9E72-27C1-12EC8842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B7F2B-6062-5F3B-2066-4BA87B8A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78FD8C-1606-B9E7-A12B-5C13F850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30228-4EF8-6FCD-7B7D-1894BC6A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389D76-834B-5693-1FBA-F6B6C4C9B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82DF0-1BA9-5271-3572-5C43BB67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3B6DD-E569-15BD-AB82-451DC61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31290-16D9-4C1C-5C0C-DF5FD67E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2790C0-6085-D8F3-B268-D5CE693BE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8EA16D-E706-B9F4-FE13-07BCEA00A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1C5DF-BE34-7319-2F22-52A28185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E4DCBF-E327-841D-6AF2-AA118553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D2C19C-950C-4D96-64FA-487D0DD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CF36-08F2-A15A-75A0-1812304B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A2B14-2444-2C1A-D7AE-9CE04979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C92911-EB19-1C45-E2B5-A74C7B57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71626-FC71-36D9-FF0C-47C1A01F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51DC4-4F26-B567-ADBC-EE2474D4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A8B7B-0D57-DD8E-EC35-1395CDAD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A928C-72A2-4A4E-4AEC-5BCCF2C9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9676E-EF22-01B0-B557-4A13ED40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26821-1E71-C690-69B9-DC235E44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9934A8-CE28-643E-60C0-91B54442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453DE-CE6C-F5BD-B1BB-CEF5E598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0DE01-2BF3-1947-5019-66F6DEB8E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5F5656-5338-9252-E23F-32FC0ECA5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10FD65-AB50-0375-903D-C27C0875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36E80E-736A-FA18-1355-718816AD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76F6B7-9FF9-2F43-9B25-71555758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0E719-F3AD-2512-29D8-0290963E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EB61F-D4FF-5379-28F1-F7D83427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43070D-1DD3-0B39-680C-BE1A3016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1553FF-E6B4-75F5-251A-9FBFB3074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899E8D-A8AA-34AA-8444-4B33C98F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313A09-EB27-28A1-C178-6F1A9BA8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888C39-2558-6811-70B1-0FB4EB1F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012DD4-9073-E8BF-A332-DF5009BE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C821B-A07A-0782-639D-C967E55B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63CF0F-755C-C83D-4FDC-C2B84FAF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B49596-FFA1-81D7-B0AA-5E518D36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BAB661-E54A-69CE-B7F9-B4BB609E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5930FF-C148-CE5B-C434-7CC032A9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4DBE6F-45DB-3DB8-94E8-267E36AC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F31CE1-7F9A-004B-B3F0-595ABBC6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0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9E657-B989-DFFD-38E5-1E469252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88D62C-2B11-78A8-7155-31B7D356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AEC5F-5CAA-1A8A-D496-D0469D7D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918FD3-40DD-A550-4A22-D97A1C38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EACE0-BA33-0F26-4648-73A99814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C786FB-DB49-4935-DFE7-3AEDE4A8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CCEE5-F40C-06E8-31B2-9EFFA21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C57947-CF35-5B0F-E633-3BEF2CC6C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D16B95-1B8E-691E-E1F4-DC6F0111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4F0063-6FF2-5D07-6D59-0B68B39F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7AF5DA-0A24-8EFF-9FC7-17992516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B8D607-F2E6-A5A0-3651-217C0BD0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8F0643-6D6C-DA23-4EDD-0EF29516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42AB2E-774D-CD57-ADC7-2523ACA91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0646FD-EDFA-1D96-2C9F-5DA2B420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B74A-BC77-46C8-A5DA-AE32115E621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B49B4A-D0E9-A4D9-6668-5532DCC29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9D5047-5CC5-E4D2-24BA-99CFD8048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A2A4-2C42-4C19-A9DF-2D5820C4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audio" Target="../media/audio1.wav"/><Relationship Id="rId15" Type="http://schemas.openxmlformats.org/officeDocument/2006/relationships/image" Target="../media/image4.png"/><Relationship Id="rId23" Type="http://schemas.openxmlformats.org/officeDocument/2006/relationships/audio" Target="NULL"/><Relationship Id="rId10" Type="http://schemas.openxmlformats.org/officeDocument/2006/relationships/image" Target="../media/image10.png"/><Relationship Id="rId19" Type="http://schemas.openxmlformats.org/officeDocument/2006/relationships/image" Target="../media/image16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0649"/>
            <a:ext cx="12191999" cy="6878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88" y="332141"/>
            <a:ext cx="2571512" cy="2588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192084"/>
            <a:ext cx="4775200" cy="4775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04080A-877B-4477-A0C4-1E1288953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840" y="1249351"/>
            <a:ext cx="6815919" cy="4377307"/>
          </a:xfrm>
          <a:prstGeom prst="rect">
            <a:avLst/>
          </a:prstGeom>
        </p:spPr>
      </p:pic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="" xmlns:a16="http://schemas.microsoft.com/office/drawing/2014/main" id="{22EAB469-2A60-4708-A1B0-5E028314F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88" y="2107601"/>
            <a:ext cx="4839375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7416800" y="3958960"/>
            <a:ext cx="0" cy="6892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416800" y="3857359"/>
            <a:ext cx="0" cy="7220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56689" y="1803401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18142"/>
            <a:ext cx="7010400" cy="400594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1828800" y="2311401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0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3124559" y="2473547"/>
            <a:ext cx="2214380" cy="2256162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9042400" y="3755573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91" y="-635000"/>
            <a:ext cx="6604000" cy="6604000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4040">
            <a:off x="6586882" y="3799848"/>
            <a:ext cx="2390907" cy="2426142"/>
          </a:xfrm>
          <a:prstGeom prst="rect">
            <a:avLst/>
          </a:prstGeom>
        </p:spPr>
      </p:pic>
      <p:pic>
        <p:nvPicPr>
          <p:cNvPr id="104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2789" y="3147176"/>
            <a:ext cx="2384230" cy="25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028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" y="1175529"/>
            <a:ext cx="2224656" cy="227282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86" y="3566152"/>
            <a:ext cx="1050953" cy="78561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7" y="4745827"/>
            <a:ext cx="1050953" cy="78561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28" y="5220763"/>
            <a:ext cx="1050953" cy="785613"/>
          </a:xfrm>
          <a:prstGeom prst="rect">
            <a:avLst/>
          </a:prstGeom>
        </p:spPr>
      </p:pic>
      <p:pic>
        <p:nvPicPr>
          <p:cNvPr id="1052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8" y="2667000"/>
            <a:ext cx="17399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36977" y="1524515"/>
            <a:ext cx="812800" cy="812800"/>
          </a:xfrm>
          <a:prstGeom prst="rect">
            <a:avLst/>
          </a:prstGeom>
        </p:spPr>
      </p:pic>
      <p:pic>
        <p:nvPicPr>
          <p:cNvPr id="113" name="Picture 112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080718"/>
            <a:ext cx="2333120" cy="18917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B28E017C-6B69-4525-8EFC-9B8D1637A948}"/>
              </a:ext>
            </a:extLst>
          </p:cNvPr>
          <p:cNvSpPr/>
          <p:nvPr/>
        </p:nvSpPr>
        <p:spPr>
          <a:xfrm>
            <a:off x="991781" y="1065014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7C77E03-D1BB-4137-9F38-8E7FEDBD5B55}"/>
              </a:ext>
            </a:extLst>
          </p:cNvPr>
          <p:cNvSpPr/>
          <p:nvPr/>
        </p:nvSpPr>
        <p:spPr>
          <a:xfrm>
            <a:off x="3755502" y="2575949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8A24F2C-3A9F-46C4-836F-B2D455DB1A72}"/>
              </a:ext>
            </a:extLst>
          </p:cNvPr>
          <p:cNvSpPr/>
          <p:nvPr/>
        </p:nvSpPr>
        <p:spPr>
          <a:xfrm>
            <a:off x="7571739" y="3890274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22A23602-7CDA-456F-BA26-02873D57FC95}"/>
              </a:ext>
            </a:extLst>
          </p:cNvPr>
          <p:cNvSpPr/>
          <p:nvPr/>
        </p:nvSpPr>
        <p:spPr>
          <a:xfrm>
            <a:off x="10264725" y="3409276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="" xmlns:a16="http://schemas.microsoft.com/office/drawing/2014/main" id="{6A8A6D43-F767-4F6F-A3F9-725C0F577120}"/>
              </a:ext>
            </a:extLst>
          </p:cNvPr>
          <p:cNvSpPr/>
          <p:nvPr/>
        </p:nvSpPr>
        <p:spPr>
          <a:xfrm>
            <a:off x="315718" y="6134582"/>
            <a:ext cx="1212140" cy="601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1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audi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3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audi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3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21024" y="3835400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70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43000" y="2246070"/>
              <a:ext cx="26670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5333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10 x 7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27" name="Picture 2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04558" y="-44720"/>
            <a:ext cx="1891690" cy="19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95196" y="402067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60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096898" y="2762715"/>
              <a:ext cx="26670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0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30 x 2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467970" y="-22411"/>
            <a:ext cx="2076480" cy="21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2000" y="404820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50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295400" y="2910932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6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10 x 5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70520" y="-114596"/>
            <a:ext cx="2000904" cy="20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2000" y="404820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66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43000" y="2543711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6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11 x 6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48968" y="645520"/>
            <a:ext cx="1775007" cy="189385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lớp</a:t>
            </a:r>
            <a:r>
              <a:rPr lang="en-US" sz="3200" b="1" dirty="0"/>
              <a:t> ta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khởi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cổng</a:t>
            </a:r>
            <a:r>
              <a:rPr lang="en-US" sz="3200" b="1" dirty="0"/>
              <a:t> </a:t>
            </a:r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.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khám</a:t>
            </a:r>
            <a:r>
              <a:rPr lang="en-US" sz="3200" b="1" dirty="0"/>
              <a:t> </a:t>
            </a:r>
            <a:r>
              <a:rPr lang="en-US" sz="3200" b="1" dirty="0" err="1"/>
              <a:t>phá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nay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bước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thăm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nhé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274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Custom</PresentationFormat>
  <Paragraphs>22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2024-04-08T15:43:11Z</dcterms:created>
  <dcterms:modified xsi:type="dcterms:W3CDTF">2024-05-15T03:57:47Z</dcterms:modified>
</cp:coreProperties>
</file>