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3"/>
  </p:notesMasterIdLst>
  <p:sldIdLst>
    <p:sldId id="281" r:id="rId6"/>
    <p:sldId id="283" r:id="rId7"/>
    <p:sldId id="260" r:id="rId8"/>
    <p:sldId id="265" r:id="rId9"/>
    <p:sldId id="288" r:id="rId10"/>
    <p:sldId id="267" r:id="rId11"/>
    <p:sldId id="268" r:id="rId12"/>
    <p:sldId id="284" r:id="rId13"/>
    <p:sldId id="269" r:id="rId14"/>
    <p:sldId id="271" r:id="rId15"/>
    <p:sldId id="272" r:id="rId16"/>
    <p:sldId id="273" r:id="rId17"/>
    <p:sldId id="285" r:id="rId18"/>
    <p:sldId id="275" r:id="rId19"/>
    <p:sldId id="276" r:id="rId20"/>
    <p:sldId id="274" r:id="rId21"/>
    <p:sldId id="28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4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4" y="265524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4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363046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8" y="27385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0" y="265522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0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363044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273851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4" y="265519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4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7" y="363041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8" y="265516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8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1" y="363038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8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80" y="310402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22: </a:t>
            </a:r>
          </a:p>
          <a:p>
            <a:pPr algn="ctr" defTabSz="685800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1800" y="180975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GV: PHẠM THỊ ANH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: 1D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235537"/>
            <a:ext cx="8339138" cy="3428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51781"/>
            <a:ext cx="2514600" cy="19630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8"/>
            <a:ext cx="3048000" cy="1947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743200" cy="18573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085850"/>
            <a:ext cx="8229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043927"/>
            <a:ext cx="3048000" cy="17188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130837"/>
            <a:ext cx="2743199" cy="16938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3" y="1919421"/>
            <a:ext cx="3124201" cy="186770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18288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2933274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1" y="2903338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14300"/>
            <a:ext cx="2133600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3257550"/>
          </a:xfrm>
        </p:spPr>
      </p:pic>
      <p:sp>
        <p:nvSpPr>
          <p:cNvPr id="15" name="Rectangle 14"/>
          <p:cNvSpPr/>
          <p:nvPr/>
        </p:nvSpPr>
        <p:spPr>
          <a:xfrm>
            <a:off x="428171" y="1126672"/>
            <a:ext cx="8229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046513"/>
            <a:ext cx="2832779" cy="2011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205554"/>
            <a:ext cx="3124200" cy="16930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046512"/>
            <a:ext cx="3263221" cy="18002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314325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7" y="2018279"/>
            <a:ext cx="3124199" cy="21536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046513"/>
            <a:ext cx="2852738" cy="2125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1903979"/>
            <a:ext cx="3033344" cy="2153673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33147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18288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14303"/>
            <a:ext cx="2895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14300"/>
            <a:ext cx="8762999" cy="49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1" y="1085850"/>
            <a:ext cx="4114799" cy="12573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88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300"/>
            <a:ext cx="8763000" cy="3725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406128"/>
            <a:ext cx="7048500" cy="357663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4065814"/>
            <a:ext cx="752247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4049486"/>
            <a:ext cx="731384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349150"/>
            <a:ext cx="7775576" cy="343512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3833389"/>
            <a:ext cx="762000" cy="6054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982437"/>
            <a:ext cx="8113712" cy="400033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3754622"/>
            <a:ext cx="819437" cy="622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4" y="1092994"/>
            <a:ext cx="7626351" cy="365862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3795373"/>
            <a:ext cx="703543" cy="6814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1"/>
            <a:ext cx="9144000" cy="38453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182880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182880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325755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3257550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543550" y="2671082"/>
            <a:ext cx="3429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3279322"/>
            <a:ext cx="457200" cy="285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245180" y="3838575"/>
            <a:ext cx="3429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126265" y="3403147"/>
            <a:ext cx="3429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114558"/>
            <a:ext cx="1" cy="16505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3765097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3765105"/>
            <a:ext cx="16330" cy="578303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43434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2400302"/>
            <a:ext cx="0" cy="1800225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7" y="2286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1971675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114558"/>
            <a:ext cx="0" cy="1307647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3422197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3593655"/>
            <a:ext cx="0" cy="749753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50292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0"/>
            <a:ext cx="28956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78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2286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2286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2286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4191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62865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97155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8001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" y="93210"/>
            <a:ext cx="1508351" cy="669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2" y="957943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1" y="1263922"/>
            <a:ext cx="4876799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85232"/>
            <a:ext cx="8382000" cy="3175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2" y="1355483"/>
            <a:ext cx="8512175" cy="3045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845208"/>
            <a:ext cx="9144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3771900"/>
            <a:ext cx="7620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3771900"/>
            <a:ext cx="533400" cy="392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2388743"/>
            <a:ext cx="1905001" cy="1110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3845208"/>
            <a:ext cx="9144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3771900"/>
            <a:ext cx="914400" cy="392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3747747"/>
            <a:ext cx="533400" cy="3925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3" y="2387382"/>
            <a:ext cx="1905001" cy="1110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2" y="171450"/>
            <a:ext cx="8809193" cy="474345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1" y="171450"/>
            <a:ext cx="2806701" cy="107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00150"/>
            <a:ext cx="8229600" cy="37147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543051"/>
            <a:ext cx="8867775" cy="29963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7" y="2639786"/>
            <a:ext cx="3276599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011261"/>
            <a:ext cx="8382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3005818"/>
            <a:ext cx="9144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3041239"/>
            <a:ext cx="685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19918"/>
            <a:ext cx="8001000" cy="2971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2582636"/>
            <a:ext cx="21717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1714509"/>
            <a:ext cx="8162925" cy="302894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2639786"/>
            <a:ext cx="25146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2" y="1363478"/>
            <a:ext cx="8639175" cy="2971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2343150"/>
            <a:ext cx="2743200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2" y="955385"/>
            <a:ext cx="8494257" cy="3886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32743" y="165735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3371850"/>
            <a:ext cx="990600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3086100"/>
            <a:ext cx="990600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3657600"/>
            <a:ext cx="990600" cy="857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57150"/>
            <a:ext cx="2476500" cy="8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0127"/>
            <a:ext cx="8763000" cy="4257675"/>
          </a:xfrm>
        </p:spPr>
      </p:pic>
      <p:sp>
        <p:nvSpPr>
          <p:cNvPr id="8" name="Rounded Rectangle 7"/>
          <p:cNvSpPr/>
          <p:nvPr/>
        </p:nvSpPr>
        <p:spPr>
          <a:xfrm>
            <a:off x="2968171" y="2079180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3162307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4256323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079179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3121485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4229109"/>
            <a:ext cx="609600" cy="5660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05442"/>
            <a:ext cx="2851150" cy="90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742950"/>
            <a:ext cx="67056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3739"/>
            <a:ext cx="8496300" cy="380966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7" y="662690"/>
            <a:ext cx="7972425" cy="44236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1543050"/>
            <a:ext cx="1219200" cy="2514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1543050"/>
            <a:ext cx="1219200" cy="2514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8750"/>
            <a:ext cx="8153400" cy="32709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009925" y="1276350"/>
            <a:ext cx="7619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2300" y="203835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209800" y="2305050"/>
            <a:ext cx="1143000" cy="2171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543800" y="2228850"/>
            <a:ext cx="1143000" cy="2171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7086600" y="57150"/>
            <a:ext cx="1981200" cy="6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263922"/>
            <a:ext cx="4343400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1" y="1143000"/>
            <a:ext cx="7858125" cy="36004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188595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057400"/>
            <a:ext cx="1274763" cy="971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228850"/>
            <a:ext cx="1274763" cy="971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228850"/>
            <a:ext cx="1274763" cy="971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7" y="228600"/>
            <a:ext cx="2601191" cy="8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190</Words>
  <Application>Microsoft Office PowerPoint</Application>
  <PresentationFormat>On-screen Show (16:9)</PresentationFormat>
  <Paragraphs>50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Office 主题</vt:lpstr>
      <vt:lpstr>2_Office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50</cp:revision>
  <dcterms:created xsi:type="dcterms:W3CDTF">2020-08-16T14:31:31Z</dcterms:created>
  <dcterms:modified xsi:type="dcterms:W3CDTF">2025-02-06T08:14:27Z</dcterms:modified>
</cp:coreProperties>
</file>