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41"/>
  </p:notesMasterIdLst>
  <p:sldIdLst>
    <p:sldId id="256" r:id="rId2"/>
    <p:sldId id="304" r:id="rId3"/>
    <p:sldId id="258" r:id="rId4"/>
    <p:sldId id="259" r:id="rId5"/>
    <p:sldId id="383" r:id="rId6"/>
    <p:sldId id="411" r:id="rId7"/>
    <p:sldId id="414" r:id="rId8"/>
    <p:sldId id="412" r:id="rId9"/>
    <p:sldId id="415" r:id="rId10"/>
    <p:sldId id="413" r:id="rId11"/>
    <p:sldId id="416" r:id="rId12"/>
    <p:sldId id="260" r:id="rId13"/>
    <p:sldId id="261" r:id="rId14"/>
    <p:sldId id="262" r:id="rId15"/>
    <p:sldId id="264" r:id="rId16"/>
    <p:sldId id="403" r:id="rId17"/>
    <p:sldId id="404" r:id="rId18"/>
    <p:sldId id="405" r:id="rId19"/>
    <p:sldId id="313" r:id="rId20"/>
    <p:sldId id="314" r:id="rId21"/>
    <p:sldId id="386" r:id="rId22"/>
    <p:sldId id="269" r:id="rId23"/>
    <p:sldId id="270" r:id="rId24"/>
    <p:sldId id="370" r:id="rId25"/>
    <p:sldId id="371" r:id="rId26"/>
    <p:sldId id="372" r:id="rId27"/>
    <p:sldId id="373" r:id="rId28"/>
    <p:sldId id="360" r:id="rId29"/>
    <p:sldId id="402" r:id="rId30"/>
    <p:sldId id="265" r:id="rId31"/>
    <p:sldId id="271" r:id="rId32"/>
    <p:sldId id="388" r:id="rId33"/>
    <p:sldId id="375" r:id="rId34"/>
    <p:sldId id="278" r:id="rId35"/>
    <p:sldId id="406" r:id="rId36"/>
    <p:sldId id="279" r:id="rId37"/>
    <p:sldId id="280" r:id="rId38"/>
    <p:sldId id="281" r:id="rId39"/>
    <p:sldId id="282" r:id="rId40"/>
  </p:sldIdLst>
  <p:sldSz cx="12192000" cy="6858000"/>
  <p:notesSz cx="6858000" cy="9144000"/>
  <p:embeddedFontLs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6B6"/>
    <a:srgbClr val="EF5288"/>
    <a:srgbClr val="54FF00"/>
    <a:srgbClr val="FF40FF"/>
    <a:srgbClr val="FDFCE3"/>
    <a:srgbClr val="EE4482"/>
    <a:srgbClr val="EE297E"/>
    <a:srgbClr val="EF578A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60"/>
    <p:restoredTop sz="85068"/>
  </p:normalViewPr>
  <p:slideViewPr>
    <p:cSldViewPr snapToGrid="0" snapToObjects="1">
      <p:cViewPr varScale="1">
        <p:scale>
          <a:sx n="74" d="100"/>
          <a:sy n="74" d="100"/>
        </p:scale>
        <p:origin x="49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Have students choose 5 animals and write them down on their piece of paper.</a:t>
            </a:r>
          </a:p>
          <a:p>
            <a:r>
              <a:rPr lang="en-VN" dirty="0"/>
              <a:t>Read the animals aloud.</a:t>
            </a:r>
          </a:p>
          <a:p>
            <a:r>
              <a:rPr lang="en-VN" dirty="0"/>
              <a:t>Students listen and cross out the words.</a:t>
            </a:r>
          </a:p>
          <a:p>
            <a:r>
              <a:rPr lang="en-VN" dirty="0"/>
              <a:t>When the students have crossed out all their words, they shout “Bingo!”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5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83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82266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</a:t>
            </a:r>
            <a:r>
              <a:rPr lang="en-US" sz="1800" b="0" baseline="0" dirty="0">
                <a:solidFill>
                  <a:schemeClr val="bg1"/>
                </a:solidFill>
              </a:rPr>
              <a:t> 6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438459" y="-32238"/>
            <a:ext cx="10263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bg1"/>
                </a:solidFill>
              </a:rPr>
              <a:t>Review 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3" r:id="rId17"/>
    <p:sldLayoutId id="2147483689" r:id="rId18"/>
    <p:sldLayoutId id="2147483690" r:id="rId19"/>
    <p:sldLayoutId id="2147483691" r:id="rId20"/>
    <p:sldLayoutId id="2147483692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hyperlink" Target="https://commons.uncyclomedia.org/wiki/Image:Arrow_-_next_01.sv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hyperlink" Target="https://commons.uncyclomedia.org/wiki/Image:Arrow_-_next_01.svg" TargetMode="External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7890-green-tick-picture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hyperlink" Target="http://stackoverflow.com/questions/12294718/how-to-create-a-cross-as-a-template-to-checkbox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eduhome.com.vn/DHALesson?idGrade=1&amp;idSubject=1&amp;idSeries=1&amp;idTheme=298&amp;IdLevel=1&amp;idThemeServer=6" TargetMode="Externa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uncyclomedia.org/wiki/Image:Arrow_-_next_01.svg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hyperlink" Target="https://commons.uncyclomedia.org/wiki/Image:Arrow_-_next_01.svg" TargetMode="External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uncyclomedia.org/wiki/Image:Arrow_-_next_01.svg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hyperlink" Target="https://commons.uncyclomedia.org/wiki/Image:Arrow_-_next_01.svg" TargetMode="External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294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Review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359831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42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BCECAF35-FD62-45ED-8184-A87BF34EB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3" t="18109" r="12797" b="4566"/>
          <a:stretch/>
        </p:blipFill>
        <p:spPr>
          <a:xfrm>
            <a:off x="4676343" y="574289"/>
            <a:ext cx="5781302" cy="4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-1" y="2747513"/>
            <a:ext cx="4625009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bird.</a:t>
            </a:r>
          </a:p>
        </p:txBody>
      </p:sp>
      <p:pic>
        <p:nvPicPr>
          <p:cNvPr id="2" name="Picture 1" descr="Arrow&#10;&#10;Description automatically generated">
            <a:extLst>
              <a:ext uri="{FF2B5EF4-FFF2-40B4-BE49-F238E27FC236}">
                <a16:creationId xmlns:a16="http://schemas.microsoft.com/office/drawing/2014/main" id="{93192C37-6CC9-164A-2564-E0BCBFA57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9814560" y="4559838"/>
            <a:ext cx="2867400" cy="3574295"/>
          </a:xfrm>
          <a:prstGeom prst="rect">
            <a:avLst/>
          </a:prstGeom>
        </p:spPr>
      </p:pic>
      <p:pic>
        <p:nvPicPr>
          <p:cNvPr id="4" name="Picture 3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0C6AF1A4-241B-3A2D-A271-4B685F02D8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9163" t="18109" r="12797" b="4566"/>
          <a:stretch/>
        </p:blipFill>
        <p:spPr>
          <a:xfrm>
            <a:off x="4625008" y="447738"/>
            <a:ext cx="5933440" cy="4935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D1-TRACK 63.mp3" descr="CD1-TRACK 63.mp3">
            <a:hlinkClick r:id="" action="ppaction://media"/>
            <a:extLst>
              <a:ext uri="{FF2B5EF4-FFF2-40B4-BE49-F238E27FC236}">
                <a16:creationId xmlns:a16="http://schemas.microsoft.com/office/drawing/2014/main" id="{33CD9EDC-1289-15E9-99B4-4932D6D990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8.377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5974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640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-1" y="2747513"/>
            <a:ext cx="4757531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bear.</a:t>
            </a:r>
          </a:p>
        </p:txBody>
      </p:sp>
      <p:pic>
        <p:nvPicPr>
          <p:cNvPr id="2" name="Picture 1" descr="Arrow&#10;&#10;Description automatically generated">
            <a:extLst>
              <a:ext uri="{FF2B5EF4-FFF2-40B4-BE49-F238E27FC236}">
                <a16:creationId xmlns:a16="http://schemas.microsoft.com/office/drawing/2014/main" id="{93192C37-6CC9-164A-2564-E0BCBFA57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814560" y="4559838"/>
            <a:ext cx="2867400" cy="3574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BC1D40-D7CE-F4AF-8025-7E27D7E3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583" y="1118000"/>
            <a:ext cx="5081560" cy="411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ear.mp3" descr="bear.mp3">
            <a:hlinkClick r:id="" action="ppaction://media"/>
            <a:extLst>
              <a:ext uri="{FF2B5EF4-FFF2-40B4-BE49-F238E27FC236}">
                <a16:creationId xmlns:a16="http://schemas.microsoft.com/office/drawing/2014/main" id="{4848D0A2-52B7-CC0A-1520-53BCD3E7B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6447" y="5777992"/>
            <a:ext cx="353568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6211B-1F71-FB73-9C29-815CD6D25B6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583" y="1170754"/>
            <a:ext cx="5081560" cy="411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239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Cat, </a:t>
            </a:r>
          </a:p>
          <a:p>
            <a:pPr algn="ctr"/>
            <a:r>
              <a:rPr lang="en-US" sz="3600" i="1" dirty="0"/>
              <a:t>dog, </a:t>
            </a:r>
          </a:p>
          <a:p>
            <a:pPr algn="ctr"/>
            <a:r>
              <a:rPr lang="en-US" sz="3600" i="1" dirty="0"/>
              <a:t>bird, </a:t>
            </a:r>
          </a:p>
          <a:p>
            <a:pPr algn="ctr"/>
            <a:r>
              <a:rPr lang="en-US" sz="3600" i="1" dirty="0"/>
              <a:t>monkey, </a:t>
            </a:r>
          </a:p>
          <a:p>
            <a:pPr algn="ctr"/>
            <a:r>
              <a:rPr lang="en-US" sz="3600" i="1" dirty="0"/>
              <a:t>snake,</a:t>
            </a:r>
          </a:p>
          <a:p>
            <a:pPr algn="ctr"/>
            <a:r>
              <a:rPr lang="en-US" sz="3600" i="1" dirty="0"/>
              <a:t>bear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06272" cy="68679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11355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algn="ctr"/>
            <a:r>
              <a:rPr lang="en-US" sz="3600" i="1" dirty="0"/>
              <a:t>I like (</a:t>
            </a:r>
            <a:r>
              <a:rPr lang="en-US" sz="3600" i="1" dirty="0">
                <a:solidFill>
                  <a:srgbClr val="FF0000"/>
                </a:solidFill>
              </a:rPr>
              <a:t>cats</a:t>
            </a:r>
            <a:r>
              <a:rPr lang="en-US" sz="3600" i="1" dirty="0"/>
              <a:t>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99558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-62346"/>
            <a:ext cx="10287000" cy="6920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526776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514157-FD28-501A-C271-4500B475C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2" t="23542" r="13631" b="7021"/>
          <a:stretch/>
        </p:blipFill>
        <p:spPr>
          <a:xfrm>
            <a:off x="6397347" y="749727"/>
            <a:ext cx="5527008" cy="446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0" y="2990558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cat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3800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6764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24C580FA-F72E-3754-E563-1B4E5C2A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2" t="15271" r="21026" b="8049"/>
          <a:stretch/>
        </p:blipFill>
        <p:spPr>
          <a:xfrm>
            <a:off x="6612810" y="634095"/>
            <a:ext cx="4308232" cy="54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586596" y="2941607"/>
            <a:ext cx="4992595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dog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394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513268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BCECAF35-FD62-45ED-8184-A87BF34EB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3" t="18109" r="12797" b="4566"/>
          <a:stretch/>
        </p:blipFill>
        <p:spPr>
          <a:xfrm>
            <a:off x="6096000" y="673574"/>
            <a:ext cx="5781302" cy="4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543557" y="2747513"/>
            <a:ext cx="5250930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bird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487695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C65CE-3C1F-63DC-2CEF-06C271075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05" t="15823" r="13294" b="16438"/>
          <a:stretch/>
        </p:blipFill>
        <p:spPr>
          <a:xfrm>
            <a:off x="2333532" y="841638"/>
            <a:ext cx="4406904" cy="52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BFDF4A6-F339-3ACF-7FE3-74B09B4CF614}"/>
              </a:ext>
            </a:extLst>
          </p:cNvPr>
          <p:cNvSpPr/>
          <p:nvPr/>
        </p:nvSpPr>
        <p:spPr>
          <a:xfrm>
            <a:off x="6846821" y="3259577"/>
            <a:ext cx="5250930" cy="136297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monkey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91587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identifying animals and saying what animals they like.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 smtClean="0">
              <a:solidFill>
                <a:srgbClr val="0070C0"/>
              </a:solidFill>
            </a:endParaRPr>
          </a:p>
          <a:p>
            <a:r>
              <a:rPr lang="en-US" sz="3600" b="1" dirty="0" smtClean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cat, dog, bird, snake, bear, monkey,..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 like (</a:t>
            </a:r>
            <a:r>
              <a:rPr lang="en-US" sz="3600" dirty="0">
                <a:solidFill>
                  <a:srgbClr val="FF0000"/>
                </a:solidFill>
              </a:rPr>
              <a:t>cats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195030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526521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A4CE4A-1595-22E8-F8A0-0EBD54378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633" y="1455574"/>
            <a:ext cx="5977313" cy="394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6943ABA-F6D4-FBBF-9982-E40447F972E2}"/>
              </a:ext>
            </a:extLst>
          </p:cNvPr>
          <p:cNvSpPr/>
          <p:nvPr/>
        </p:nvSpPr>
        <p:spPr>
          <a:xfrm>
            <a:off x="543557" y="2747513"/>
            <a:ext cx="5250930" cy="136297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snake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540700"/>
            <a:ext cx="2132315" cy="707886"/>
          </a:xfrm>
          <a:prstGeom prst="rect">
            <a:avLst/>
          </a:prstGeom>
          <a:solidFill>
            <a:srgbClr val="EF528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6A90A-1FA9-2A45-8631-606D6DAAE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00" y="1483895"/>
            <a:ext cx="5532135" cy="4479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73210B-11D1-A58C-4A2C-9A032BA2A9B9}"/>
              </a:ext>
            </a:extLst>
          </p:cNvPr>
          <p:cNvSpPr/>
          <p:nvPr/>
        </p:nvSpPr>
        <p:spPr>
          <a:xfrm>
            <a:off x="6444547" y="2747513"/>
            <a:ext cx="5250930" cy="13629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bear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52729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269"/>
            <a:ext cx="10287000" cy="710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2-TRACK 08.mp3" descr="CD2-TRACK 08.mp3">
            <a:hlinkClick r:id="" action="ppaction://media"/>
            <a:extLst>
              <a:ext uri="{FF2B5EF4-FFF2-40B4-BE49-F238E27FC236}">
                <a16:creationId xmlns:a16="http://schemas.microsoft.com/office/drawing/2014/main" id="{993E86A7-A9EB-B24A-817C-A103B818D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0932" y="37936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54DCB-3404-2A8E-33E1-E629D18727D9}"/>
              </a:ext>
            </a:extLst>
          </p:cNvPr>
          <p:cNvSpPr txBox="1"/>
          <p:nvPr/>
        </p:nvSpPr>
        <p:spPr>
          <a:xfrm>
            <a:off x="7255063" y="56477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D21B0-7192-3B4D-5504-CA646143D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888"/>
            <a:ext cx="68580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C3008C-A7E0-678C-F551-BCEA4823F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732" y="1155540"/>
            <a:ext cx="7772400" cy="51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34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4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6EC6CC-6E45-793F-1C91-FF1FD872F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709" y="1548989"/>
            <a:ext cx="7834490" cy="45357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4430660" y="5029007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493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6" name="Picture 5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B01B7E89-DE6C-2AE2-D626-AC92AA8F7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877" y="1569349"/>
            <a:ext cx="7913129" cy="45812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CF5480E-A723-865C-D027-32F9173F2F14}"/>
              </a:ext>
            </a:extLst>
          </p:cNvPr>
          <p:cNvSpPr/>
          <p:nvPr/>
        </p:nvSpPr>
        <p:spPr>
          <a:xfrm>
            <a:off x="8307458" y="5164568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167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B8FED1F-2BDC-72F3-81F5-BE066528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09" y="1576467"/>
            <a:ext cx="7543229" cy="436713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FACC49C-3CA0-9559-716A-A3EE56B15DF3}"/>
              </a:ext>
            </a:extLst>
          </p:cNvPr>
          <p:cNvSpPr/>
          <p:nvPr/>
        </p:nvSpPr>
        <p:spPr>
          <a:xfrm>
            <a:off x="3991170" y="4841586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678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10779995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5.1.mp4" descr="song 5.1.mp4">
            <a:hlinkClick r:id="" action="ppaction://media"/>
            <a:extLst>
              <a:ext uri="{FF2B5EF4-FFF2-40B4-BE49-F238E27FC236}">
                <a16:creationId xmlns:a16="http://schemas.microsoft.com/office/drawing/2014/main" id="{E5A1A4A0-E093-0F61-4D4D-A3DC49F4A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0677"/>
            <a:ext cx="12192000" cy="699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94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3845" y="472751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71649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3840" y="3673140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73" y="473363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5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B5480590-BD36-1A4D-C1FB-EE99CACE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876"/>
            <a:ext cx="53086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81BC048-B5E9-CE37-484D-67F903C07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49" y="1879599"/>
            <a:ext cx="11916863" cy="31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E403378B-7124-F588-3F53-522A2F446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7565" y="361180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370147-0FE7-F844-3BCD-60399FF3D5FE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437D7-CA00-B5B3-0B47-F1CC5337F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502" y="396349"/>
            <a:ext cx="68961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D9E4AC7-088E-AB36-02C0-4947D50EB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9" y="1879600"/>
            <a:ext cx="12153949" cy="3219938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50334C-0D42-B708-EA79-D0DC3A7F0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707502" y="4031877"/>
            <a:ext cx="666421" cy="748695"/>
          </a:xfrm>
          <a:prstGeom prst="rect">
            <a:avLst/>
          </a:prstGeom>
        </p:spPr>
      </p:pic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B46CA8FB-5333-8F9A-ACCE-359B7276E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5874354" y="4232029"/>
            <a:ext cx="666421" cy="666421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BB01837C-6062-C7AB-0153-8C4427273C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10062857" y="4289009"/>
            <a:ext cx="609441" cy="6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8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467" y="1370500"/>
            <a:ext cx="9549127" cy="46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F1F7F-5979-4331-900D-0D56F1DAA0AE}"/>
              </a:ext>
            </a:extLst>
          </p:cNvPr>
          <p:cNvSpPr txBox="1"/>
          <p:nvPr/>
        </p:nvSpPr>
        <p:spPr>
          <a:xfrm rot="571267">
            <a:off x="4538564" y="1572967"/>
            <a:ext cx="3942282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FF40FF"/>
                </a:solidFill>
              </a:rPr>
              <a:t>B</a:t>
            </a:r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54FF00"/>
                </a:solidFill>
              </a:rPr>
              <a:t>i</a:t>
            </a:r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FF40FF"/>
                </a:solidFill>
              </a:rPr>
              <a:t>n</a:t>
            </a:r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</a:rPr>
              <a:t>g</a:t>
            </a:r>
            <a:r>
              <a:rPr lang="en-VN" sz="13800" b="1" dirty="0">
                <a:ln w="12700" cmpd="sng">
                  <a:noFill/>
                  <a:prstDash val="solid"/>
                </a:ln>
                <a:solidFill>
                  <a:srgbClr val="FF40FF"/>
                </a:solidFill>
              </a:rPr>
              <a:t>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CAE888B-A2C0-3BDD-EF1E-A18C32F53DD0}"/>
              </a:ext>
            </a:extLst>
          </p:cNvPr>
          <p:cNvGraphicFramePr>
            <a:graphicFrameLocks noGrp="1"/>
          </p:cNvGraphicFramePr>
          <p:nvPr/>
        </p:nvGraphicFramePr>
        <p:xfrm>
          <a:off x="2282521" y="2743200"/>
          <a:ext cx="8128000" cy="200927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62375837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5027178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1070113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7817239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25448722"/>
                    </a:ext>
                  </a:extLst>
                </a:gridCol>
              </a:tblGrid>
              <a:tr h="1004639"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20500"/>
                  </a:ext>
                </a:extLst>
              </a:tr>
              <a:tr h="1004639"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9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Bird,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Monkey,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Bear,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Snake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like (</a:t>
            </a:r>
            <a:r>
              <a:rPr lang="en-US" sz="3600" i="1" dirty="0">
                <a:solidFill>
                  <a:srgbClr val="FF0000"/>
                </a:solidFill>
              </a:rPr>
              <a:t>cats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Review </a:t>
            </a:r>
            <a:r>
              <a:rPr lang="en-US" sz="3600" i="1" smtClean="0">
                <a:solidFill>
                  <a:srgbClr val="0070C0"/>
                </a:solidFill>
              </a:rPr>
              <a:t>the </a:t>
            </a:r>
            <a:r>
              <a:rPr lang="en-US" sz="3600" i="1" dirty="0">
                <a:solidFill>
                  <a:srgbClr val="0070C0"/>
                </a:solidFill>
              </a:rPr>
              <a:t>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40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42 SB)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</a:t>
            </a:r>
            <a:r>
              <a:rPr lang="en-US" sz="3600" i="1" dirty="0">
                <a:solidFill>
                  <a:srgbClr val="0070C0"/>
                </a:solidFill>
              </a:rPr>
              <a:t>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DC976-B405-8302-CF1F-EA851C475CF8}"/>
              </a:ext>
            </a:extLst>
          </p:cNvPr>
          <p:cNvSpPr txBox="1"/>
          <p:nvPr/>
        </p:nvSpPr>
        <p:spPr>
          <a:xfrm>
            <a:off x="4479236" y="1790917"/>
            <a:ext cx="4038926" cy="1107996"/>
          </a:xfrm>
          <a:prstGeom prst="rect">
            <a:avLst/>
          </a:prstGeom>
          <a:solidFill>
            <a:srgbClr val="EE448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DFCE3"/>
                </a:solidFill>
              </a:rPr>
              <a:t> </a:t>
            </a:r>
            <a:r>
              <a:rPr lang="en-VN" sz="6600" b="1" dirty="0">
                <a:solidFill>
                  <a:srgbClr val="FDFCE3"/>
                </a:solidFill>
              </a:rPr>
              <a:t>Let’s play! </a:t>
            </a:r>
            <a:endParaRPr lang="en-VN" sz="4400" b="1" dirty="0">
              <a:solidFill>
                <a:srgbClr val="FDFCE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D265BA-1DB9-8F38-3AE8-3163B387CB27}"/>
              </a:ext>
            </a:extLst>
          </p:cNvPr>
          <p:cNvSpPr/>
          <p:nvPr/>
        </p:nvSpPr>
        <p:spPr>
          <a:xfrm>
            <a:off x="2703443" y="3429000"/>
            <a:ext cx="8004314" cy="1752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animal is it?</a:t>
            </a:r>
          </a:p>
        </p:txBody>
      </p:sp>
    </p:spTree>
    <p:extLst>
      <p:ext uri="{BB962C8B-B14F-4D97-AF65-F5344CB8AC3E}">
        <p14:creationId xmlns:p14="http://schemas.microsoft.com/office/powerpoint/2010/main" val="5385872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514157-FD28-501A-C271-4500B475C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02" t="23542" r="13631" b="7021"/>
          <a:stretch/>
        </p:blipFill>
        <p:spPr>
          <a:xfrm>
            <a:off x="4121506" y="350002"/>
            <a:ext cx="6011841" cy="4851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24860" y="4277683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cat.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FCC1BBA1-EACB-C411-11E9-6F4EF19778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20102" t="23542" r="13631" b="7021"/>
          <a:stretch/>
        </p:blipFill>
        <p:spPr>
          <a:xfrm>
            <a:off x="4026899" y="350002"/>
            <a:ext cx="6201053" cy="5004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88BB518C-037F-972D-054F-EA674196D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631680" y="4559302"/>
            <a:ext cx="2867400" cy="3574295"/>
          </a:xfrm>
          <a:prstGeom prst="rect">
            <a:avLst/>
          </a:prstGeom>
        </p:spPr>
      </p:pic>
      <p:pic>
        <p:nvPicPr>
          <p:cNvPr id="3" name="cat.mp3" descr="cat.mp3">
            <a:hlinkClick r:id="" action="ppaction://media"/>
            <a:extLst>
              <a:ext uri="{FF2B5EF4-FFF2-40B4-BE49-F238E27FC236}">
                <a16:creationId xmlns:a16="http://schemas.microsoft.com/office/drawing/2014/main" id="{E76FC435-163F-0292-7B37-7C05DCB60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5336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99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row&#10;&#10;Description automatically generated">
            <a:extLst>
              <a:ext uri="{FF2B5EF4-FFF2-40B4-BE49-F238E27FC236}">
                <a16:creationId xmlns:a16="http://schemas.microsoft.com/office/drawing/2014/main" id="{93192C37-6CC9-164A-2564-E0BCBFA57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814560" y="4559838"/>
            <a:ext cx="2867400" cy="3574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E71A6-0008-AE3F-25A1-667FB7E2D8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05" t="15823" r="13294" b="16438"/>
          <a:stretch/>
        </p:blipFill>
        <p:spPr>
          <a:xfrm>
            <a:off x="5581646" y="815892"/>
            <a:ext cx="4406904" cy="52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monkey.mp3" descr="monkey.mp3">
            <a:hlinkClick r:id="" action="ppaction://media"/>
            <a:extLst>
              <a:ext uri="{FF2B5EF4-FFF2-40B4-BE49-F238E27FC236}">
                <a16:creationId xmlns:a16="http://schemas.microsoft.com/office/drawing/2014/main" id="{68781CA8-C66C-E39C-CD04-4D59B4172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6400" y="5537266"/>
            <a:ext cx="4064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07232-5B77-9AD2-98DB-F3E7C49B64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l="24305" t="15823" r="13294" b="16438"/>
          <a:stretch/>
        </p:blipFill>
        <p:spPr>
          <a:xfrm>
            <a:off x="5581646" y="925713"/>
            <a:ext cx="4406904" cy="52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-2" y="2747513"/>
            <a:ext cx="5873263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monkey.</a:t>
            </a:r>
          </a:p>
        </p:txBody>
      </p:sp>
    </p:spTree>
    <p:extLst>
      <p:ext uri="{BB962C8B-B14F-4D97-AF65-F5344CB8AC3E}">
        <p14:creationId xmlns:p14="http://schemas.microsoft.com/office/powerpoint/2010/main" val="34926833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24C580FA-F72E-3754-E563-1B4E5C2A9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32" t="15271" r="21026" b="8049"/>
          <a:stretch/>
        </p:blipFill>
        <p:spPr>
          <a:xfrm>
            <a:off x="4885610" y="491855"/>
            <a:ext cx="4308232" cy="54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185530" y="2982247"/>
            <a:ext cx="4485779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dog.</a:t>
            </a:r>
          </a:p>
        </p:txBody>
      </p:sp>
      <p:pic>
        <p:nvPicPr>
          <p:cNvPr id="4" name="Picture 3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6126BD23-4690-1A0C-2A03-3E8D0CDFF7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2132" t="15271" r="21026" b="8049"/>
          <a:stretch/>
        </p:blipFill>
        <p:spPr>
          <a:xfrm>
            <a:off x="4885610" y="491855"/>
            <a:ext cx="4522533" cy="567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DE7892D2-844D-2D2C-C267-140B022D7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905042" y="4578997"/>
            <a:ext cx="2867400" cy="3574295"/>
          </a:xfrm>
          <a:prstGeom prst="rect">
            <a:avLst/>
          </a:prstGeom>
        </p:spPr>
      </p:pic>
      <p:pic>
        <p:nvPicPr>
          <p:cNvPr id="2" name="dog.mp3" descr="dog.mp3">
            <a:hlinkClick r:id="" action="ppaction://media"/>
            <a:extLst>
              <a:ext uri="{FF2B5EF4-FFF2-40B4-BE49-F238E27FC236}">
                <a16:creationId xmlns:a16="http://schemas.microsoft.com/office/drawing/2014/main" id="{E19EBE6D-DB9E-71E4-F3A7-D6926C467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0809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908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185530" y="2982247"/>
            <a:ext cx="5178950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This is a snake.</a:t>
            </a:r>
          </a:p>
        </p:txBody>
      </p:sp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DE7892D2-844D-2D2C-C267-140B022D7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905042" y="4578997"/>
            <a:ext cx="2867400" cy="3574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65F3B-77E6-25F8-8F47-E1980041A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0068" y="1008821"/>
            <a:ext cx="5977313" cy="394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nake.mp3" descr="snake.mp3">
            <a:hlinkClick r:id="" action="ppaction://media"/>
            <a:extLst>
              <a:ext uri="{FF2B5EF4-FFF2-40B4-BE49-F238E27FC236}">
                <a16:creationId xmlns:a16="http://schemas.microsoft.com/office/drawing/2014/main" id="{F5E8FA44-A58D-782E-F3F5-5D1528F36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7270" y="5553344"/>
            <a:ext cx="62727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2A6420-3852-28B8-44EE-9D57A969F0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5656" y="1008821"/>
            <a:ext cx="5977313" cy="394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1276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1683</TotalTime>
  <Words>348</Words>
  <Application>Microsoft Office PowerPoint</Application>
  <PresentationFormat>Widescreen</PresentationFormat>
  <Paragraphs>93</Paragraphs>
  <Slides>39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Times New Roman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Rieu Phan Van</cp:lastModifiedBy>
  <cp:revision>174</cp:revision>
  <dcterms:created xsi:type="dcterms:W3CDTF">2019-07-02T02:13:33Z</dcterms:created>
  <dcterms:modified xsi:type="dcterms:W3CDTF">2022-08-24T12:37:17Z</dcterms:modified>
</cp:coreProperties>
</file>