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39"/>
  </p:notesMasterIdLst>
  <p:sldIdLst>
    <p:sldId id="256" r:id="rId2"/>
    <p:sldId id="304" r:id="rId3"/>
    <p:sldId id="258" r:id="rId4"/>
    <p:sldId id="259" r:id="rId5"/>
    <p:sldId id="359" r:id="rId6"/>
    <p:sldId id="368" r:id="rId7"/>
    <p:sldId id="394" r:id="rId8"/>
    <p:sldId id="395" r:id="rId9"/>
    <p:sldId id="422" r:id="rId10"/>
    <p:sldId id="260" r:id="rId11"/>
    <p:sldId id="261" r:id="rId12"/>
    <p:sldId id="262" r:id="rId13"/>
    <p:sldId id="264" r:id="rId14"/>
    <p:sldId id="419" r:id="rId15"/>
    <p:sldId id="420" r:id="rId16"/>
    <p:sldId id="421" r:id="rId17"/>
    <p:sldId id="269" r:id="rId18"/>
    <p:sldId id="270" r:id="rId19"/>
    <p:sldId id="370" r:id="rId20"/>
    <p:sldId id="371" r:id="rId21"/>
    <p:sldId id="372" r:id="rId22"/>
    <p:sldId id="373" r:id="rId23"/>
    <p:sldId id="360" r:id="rId24"/>
    <p:sldId id="418" r:id="rId25"/>
    <p:sldId id="271" r:id="rId26"/>
    <p:sldId id="265" r:id="rId27"/>
    <p:sldId id="274" r:id="rId28"/>
    <p:sldId id="273" r:id="rId29"/>
    <p:sldId id="272" r:id="rId30"/>
    <p:sldId id="417" r:id="rId31"/>
    <p:sldId id="278" r:id="rId32"/>
    <p:sldId id="423" r:id="rId33"/>
    <p:sldId id="358" r:id="rId34"/>
    <p:sldId id="279" r:id="rId35"/>
    <p:sldId id="280" r:id="rId36"/>
    <p:sldId id="281" r:id="rId37"/>
    <p:sldId id="284" r:id="rId38"/>
  </p:sldIdLst>
  <p:sldSz cx="12192000" cy="6858000"/>
  <p:notesSz cx="6858000" cy="9144000"/>
  <p:embeddedFontLst>
    <p:embeddedFont>
      <p:font typeface="Calibri Light" panose="020F0302020204030204" pitchFamily="34" charset="0"/>
      <p:regular r:id="rId40"/>
      <p: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Poppins SemiBold" panose="020B060402020202020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FF00"/>
    <a:srgbClr val="EE4482"/>
    <a:srgbClr val="EE297E"/>
    <a:srgbClr val="EF5288"/>
    <a:srgbClr val="EF578A"/>
    <a:srgbClr val="FF40FF"/>
    <a:srgbClr val="EA86B6"/>
    <a:srgbClr val="FDFCE3"/>
    <a:srgbClr val="ECD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868"/>
    <p:restoredTop sz="85023"/>
  </p:normalViewPr>
  <p:slideViewPr>
    <p:cSldViewPr snapToGrid="0" snapToObjects="1">
      <p:cViewPr varScale="1">
        <p:scale>
          <a:sx n="74" d="100"/>
          <a:sy n="74" d="100"/>
        </p:scale>
        <p:origin x="17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Choose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small soft ball. Play a song. When the music is playing, students must pass the ball. When the music stops, the student with the ball must stand up, everyone says: ”I can (run.)”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33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25621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32779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5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46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494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590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902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445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082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82266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</a:t>
            </a:r>
            <a:r>
              <a:rPr lang="en-US" sz="1800" b="0" baseline="0" dirty="0">
                <a:solidFill>
                  <a:schemeClr val="bg1"/>
                </a:solidFill>
              </a:rPr>
              <a:t> 6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438459" y="-32238"/>
            <a:ext cx="102630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Review 2</a:t>
            </a: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5" r:id="rId14"/>
    <p:sldLayoutId id="2147483681" r:id="rId15"/>
    <p:sldLayoutId id="2147483682" r:id="rId16"/>
    <p:sldLayoutId id="2147483683" r:id="rId17"/>
    <p:sldLayoutId id="2147483690" r:id="rId18"/>
    <p:sldLayoutId id="2147483691" r:id="rId19"/>
    <p:sldLayoutId id="2147483694" r:id="rId20"/>
    <p:sldLayoutId id="2147483695" r:id="rId21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eduhome.com.vn/DHALesson?idGrade=1&amp;idSubject=1&amp;idSeries=1&amp;idTheme=298&amp;IdLevel=1&amp;idThemeServer=6" TargetMode="Externa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publicdomainpictures.net/view-image.php?image=41710&amp;picture=beach-ball-clipart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spiral-circle-swirl-whorl-design-33987/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pixabay.com/th/%E0%B8%A5%E0%B8%B9%E0%B8%81%E0%B8%A8%E0%B8%A3-%E0%B8%82%E0%B8%A7%E0%B8%B2-%E0%B8%95%E0%B9%88%E0%B8%AD%E0%B9%84%E0%B8%9B-%E0%B8%AA%E0%B8%B5%E0%B9%81%E0%B8%94%E0%B8%87-%E0%B8%A1%E0%B8%B1%E0%B8%99%E0%B8%A7%E0%B8%B2%E0%B8%A7-147744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spiral-circle-swirl-whorl-design-33987/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pixabay.com/th/%E0%B8%A5%E0%B8%B9%E0%B8%81%E0%B8%A8%E0%B8%A3-%E0%B8%82%E0%B8%A7%E0%B8%B2-%E0%B8%95%E0%B9%88%E0%B8%AD%E0%B9%84%E0%B8%9B-%E0%B8%AA%E0%B8%B5%E0%B9%81%E0%B8%94%E0%B8%87-%E0%B8%A1%E0%B8%B1%E0%B8%99%E0%B8%A7%E0%B8%B2%E0%B8%A7-147744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spiral-circle-swirl-whorl-design-33987/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pixabay.com/th/%E0%B8%A5%E0%B8%B9%E0%B8%81%E0%B8%A8%E0%B8%A3-%E0%B8%82%E0%B8%A7%E0%B8%B2-%E0%B8%95%E0%B9%88%E0%B8%AD%E0%B9%84%E0%B8%9B-%E0%B8%AA%E0%B8%B5%E0%B9%81%E0%B8%94%E0%B8%87-%E0%B8%A1%E0%B8%B1%E0%B8%99%E0%B8%A7%E0%B8%B2%E0%B8%A7-147744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6092863" y="2052122"/>
            <a:ext cx="4916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Unit 6: Activities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59831" y="3134330"/>
            <a:ext cx="22958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>
                <a:solidFill>
                  <a:srgbClr val="00B050"/>
                </a:solidFill>
              </a:rPr>
              <a:t>Review 6</a:t>
            </a:r>
            <a:endParaRPr lang="en-VN" sz="4400" b="1" dirty="0">
              <a:solidFill>
                <a:srgbClr val="00B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359831" y="4221528"/>
            <a:ext cx="19960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 43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Run, </a:t>
            </a:r>
          </a:p>
          <a:p>
            <a:pPr algn="ctr"/>
            <a:r>
              <a:rPr lang="en-US" sz="3600" i="1" dirty="0"/>
              <a:t>sing, </a:t>
            </a:r>
          </a:p>
          <a:p>
            <a:pPr algn="ctr"/>
            <a:r>
              <a:rPr lang="en-US" sz="3600" i="1" dirty="0"/>
              <a:t>swim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78587255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6272" cy="686798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211355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algn="ctr"/>
            <a:r>
              <a:rPr lang="en-US" sz="3600" i="1" dirty="0"/>
              <a:t>I can (</a:t>
            </a:r>
            <a:r>
              <a:rPr lang="en-US" sz="3600" i="1" dirty="0">
                <a:solidFill>
                  <a:srgbClr val="FF0000"/>
                </a:solidFill>
              </a:rPr>
              <a:t>run</a:t>
            </a:r>
            <a:r>
              <a:rPr lang="en-US" sz="3600" i="1" dirty="0"/>
              <a:t>).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89955862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-62346"/>
            <a:ext cx="10287000" cy="6920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052459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Review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27993"/>
            <a:ext cx="2132315" cy="707886"/>
          </a:xfrm>
          <a:prstGeom prst="rect">
            <a:avLst/>
          </a:prstGeom>
          <a:solidFill>
            <a:srgbClr val="EF578A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822EB8-C838-B1A2-23C7-E50792AEB549}"/>
              </a:ext>
            </a:extLst>
          </p:cNvPr>
          <p:cNvSpPr/>
          <p:nvPr/>
        </p:nvSpPr>
        <p:spPr>
          <a:xfrm>
            <a:off x="585821" y="2990558"/>
            <a:ext cx="4091688" cy="1865343"/>
          </a:xfrm>
          <a:prstGeom prst="ellipse">
            <a:avLst/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can swim.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723C4C-EA15-1ED6-03FA-429BAD084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24561"/>
            <a:ext cx="6805246" cy="523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458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rgbClr val="EF578A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90F4AD7-2DE6-8A9E-EF12-5FB20B62A975}"/>
              </a:ext>
            </a:extLst>
          </p:cNvPr>
          <p:cNvSpPr/>
          <p:nvPr/>
        </p:nvSpPr>
        <p:spPr>
          <a:xfrm>
            <a:off x="426757" y="3017549"/>
            <a:ext cx="4372707" cy="14406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can 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AB1DE-5B0E-8364-C4D3-0125D2D4C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538" y="548629"/>
            <a:ext cx="6805246" cy="523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812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rgbClr val="EF578A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1C65454-8043-41C1-E48D-1991D1633CC6}"/>
              </a:ext>
            </a:extLst>
          </p:cNvPr>
          <p:cNvSpPr/>
          <p:nvPr/>
        </p:nvSpPr>
        <p:spPr>
          <a:xfrm>
            <a:off x="620037" y="2888190"/>
            <a:ext cx="3750095" cy="136297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can run.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CE4EC-412D-0AED-C94D-E459DA011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929" y="535184"/>
            <a:ext cx="6845085" cy="5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241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269"/>
            <a:ext cx="10287000" cy="7103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25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2-TRACK 09.mp3" descr="CD2-TRACK 09.mp3">
            <a:hlinkClick r:id="" action="ppaction://media"/>
            <a:extLst>
              <a:ext uri="{FF2B5EF4-FFF2-40B4-BE49-F238E27FC236}">
                <a16:creationId xmlns:a16="http://schemas.microsoft.com/office/drawing/2014/main" id="{AEFBF4AA-3DDF-2430-606E-8C6A839FC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70463" y="330426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254DCB-3404-2A8E-33E1-E629D18727D9}"/>
              </a:ext>
            </a:extLst>
          </p:cNvPr>
          <p:cNvSpPr txBox="1"/>
          <p:nvPr/>
        </p:nvSpPr>
        <p:spPr>
          <a:xfrm>
            <a:off x="7255063" y="56477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6B35E-F3CC-7DB4-7FEC-EE2058325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3838"/>
            <a:ext cx="67183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AB13097-9B22-3562-BFCD-B6207C5EE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0663" y="1181414"/>
            <a:ext cx="7772400" cy="511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8346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1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review talking about their abilities.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run, swim, sing,..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I can (</a:t>
            </a:r>
            <a:r>
              <a:rPr lang="en-US" sz="3600" dirty="0">
                <a:solidFill>
                  <a:srgbClr val="FF0000"/>
                </a:solidFill>
              </a:rPr>
              <a:t>run</a:t>
            </a:r>
            <a:r>
              <a:rPr lang="en-US" sz="3600" dirty="0">
                <a:solidFill>
                  <a:srgbClr val="00B05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19503066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4EEAF-F7BB-951E-52A6-CEB29C854908}"/>
              </a:ext>
            </a:extLst>
          </p:cNvPr>
          <p:cNvSpPr txBox="1"/>
          <p:nvPr/>
        </p:nvSpPr>
        <p:spPr>
          <a:xfrm>
            <a:off x="5405267" y="558295"/>
            <a:ext cx="2893741" cy="769441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AA2D3FD-87F5-E786-CF62-8B056C09D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047" y="1458429"/>
            <a:ext cx="7983416" cy="472286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2BED6D-76F0-51E6-9A02-D5CBE09061B3}"/>
              </a:ext>
            </a:extLst>
          </p:cNvPr>
          <p:cNvSpPr/>
          <p:nvPr/>
        </p:nvSpPr>
        <p:spPr>
          <a:xfrm>
            <a:off x="8484296" y="5170704"/>
            <a:ext cx="1000665" cy="879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4493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4EEAF-F7BB-951E-52A6-CEB29C854908}"/>
              </a:ext>
            </a:extLst>
          </p:cNvPr>
          <p:cNvSpPr txBox="1"/>
          <p:nvPr/>
        </p:nvSpPr>
        <p:spPr>
          <a:xfrm>
            <a:off x="4649129" y="531520"/>
            <a:ext cx="2893741" cy="769441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2270B0B-0D64-9D8C-64B9-0128172DC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875" y="1471799"/>
            <a:ext cx="8085183" cy="46788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CF5480E-A723-865C-D027-32F9173F2F14}"/>
              </a:ext>
            </a:extLst>
          </p:cNvPr>
          <p:cNvSpPr/>
          <p:nvPr/>
        </p:nvSpPr>
        <p:spPr>
          <a:xfrm>
            <a:off x="7746279" y="5134750"/>
            <a:ext cx="1000665" cy="879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5167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4EEAF-F7BB-951E-52A6-CEB29C854908}"/>
              </a:ext>
            </a:extLst>
          </p:cNvPr>
          <p:cNvSpPr txBox="1"/>
          <p:nvPr/>
        </p:nvSpPr>
        <p:spPr>
          <a:xfrm>
            <a:off x="4649129" y="707366"/>
            <a:ext cx="2893741" cy="769441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4" name="Picture 3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3726F9A4-74B7-119F-7BDC-1E216A7EF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379" y="1509111"/>
            <a:ext cx="8020707" cy="464152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FACC49C-3CA0-9559-716A-A3EE56B15DF3}"/>
              </a:ext>
            </a:extLst>
          </p:cNvPr>
          <p:cNvSpPr/>
          <p:nvPr/>
        </p:nvSpPr>
        <p:spPr>
          <a:xfrm>
            <a:off x="7943885" y="5116569"/>
            <a:ext cx="1000665" cy="879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3678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209FA-516C-66D9-8115-4C2C2A7E9701}"/>
              </a:ext>
            </a:extLst>
          </p:cNvPr>
          <p:cNvSpPr txBox="1"/>
          <p:nvPr/>
        </p:nvSpPr>
        <p:spPr>
          <a:xfrm>
            <a:off x="4214192" y="1669774"/>
            <a:ext cx="3970959" cy="1200329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7200" b="1" dirty="0">
                <a:solidFill>
                  <a:schemeClr val="bg1"/>
                </a:solidFill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1077999540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g u6.1.mp4" descr="song u6.1.mp4">
            <a:hlinkClick r:id="" action="ppaction://media"/>
            <a:extLst>
              <a:ext uri="{FF2B5EF4-FFF2-40B4-BE49-F238E27FC236}">
                <a16:creationId xmlns:a16="http://schemas.microsoft.com/office/drawing/2014/main" id="{87C131D4-0E08-6879-415B-F2DC416DA2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78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21600D68-4906-48D7-3195-18067F221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9" y="422413"/>
            <a:ext cx="54356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73C5769-14E8-B266-8E37-E3D530ED8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9" y="1774135"/>
            <a:ext cx="11996261" cy="375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62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361"/>
            <a:ext cx="9668400" cy="6958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BC82D-BB59-78EA-16E0-C934D2636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43000"/>
            <a:ext cx="8229600" cy="2667000"/>
          </a:xfrm>
        </p:spPr>
        <p:txBody>
          <a:bodyPr>
            <a:prstTxWarp prst="textChevron">
              <a:avLst/>
            </a:prstTxWarp>
            <a:normAutofit/>
          </a:bodyPr>
          <a:lstStyle/>
          <a:p>
            <a:r>
              <a:rPr lang="en-US" sz="5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Matching Game</a:t>
            </a:r>
            <a:r>
              <a:rPr lang="en-US" sz="1050" b="1" u="sng" dirty="0"/>
              <a:t/>
            </a:r>
            <a:br>
              <a:rPr lang="en-US" sz="1050" b="1" u="sng" dirty="0"/>
            </a:br>
            <a:endParaRPr lang="en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D7027-77CE-8AB0-99D4-22303177842A}"/>
              </a:ext>
            </a:extLst>
          </p:cNvPr>
          <p:cNvSpPr txBox="1"/>
          <p:nvPr/>
        </p:nvSpPr>
        <p:spPr>
          <a:xfrm>
            <a:off x="4638261" y="3140765"/>
            <a:ext cx="3405809" cy="923330"/>
          </a:xfrm>
          <a:prstGeom prst="rect">
            <a:avLst/>
          </a:prstGeom>
          <a:solidFill>
            <a:srgbClr val="EE448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rgbClr val="FDFCE3"/>
                </a:solidFill>
              </a:rPr>
              <a:t> </a:t>
            </a:r>
            <a:r>
              <a:rPr lang="en-VN" sz="5400" b="1" dirty="0">
                <a:solidFill>
                  <a:srgbClr val="FDFCE3"/>
                </a:solidFill>
              </a:rPr>
              <a:t>Let’s play! </a:t>
            </a:r>
            <a:endParaRPr lang="en-VN" sz="4400" b="1" dirty="0">
              <a:solidFill>
                <a:srgbClr val="FDFC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780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4913-AF02-D251-BA43-95EAA5815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EF5288"/>
                </a:solidFill>
              </a:rPr>
              <a:t>How to Play</a:t>
            </a:r>
            <a:endParaRPr lang="en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B8743-B6A0-C73E-8543-52E8CC0D4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i="1" dirty="0">
                <a:cs typeface="Poppins SemiBold" panose="00000700000000000000" pitchFamily="2" charset="0"/>
              </a:rPr>
              <a:t>Divide the class into two teams. </a:t>
            </a:r>
          </a:p>
          <a:p>
            <a:pPr marL="0" indent="0">
              <a:buNone/>
            </a:pPr>
            <a:r>
              <a:rPr lang="en-US" sz="3600" i="1" dirty="0">
                <a:cs typeface="Poppins SemiBold" panose="00000700000000000000" pitchFamily="2" charset="0"/>
              </a:rPr>
              <a:t>Each team takes turns in choosing TWO squares. </a:t>
            </a:r>
          </a:p>
          <a:p>
            <a:pPr marL="0" indent="0">
              <a:buNone/>
            </a:pPr>
            <a:r>
              <a:rPr lang="en-US" sz="3600" i="1" dirty="0">
                <a:cs typeface="Poppins SemiBold" panose="00000700000000000000" pitchFamily="2" charset="0"/>
              </a:rPr>
              <a:t>If the two squares are the same word / picture, then the team gets a point. </a:t>
            </a:r>
          </a:p>
          <a:p>
            <a:pPr marL="0" indent="0">
              <a:buNone/>
            </a:pPr>
            <a:r>
              <a:rPr lang="en-US" sz="3600" i="1" dirty="0">
                <a:cs typeface="Poppins SemiBold" panose="00000700000000000000" pitchFamily="2" charset="0"/>
              </a:rPr>
              <a:t>If the two squares are different, then click on the green circle to hide the picture again. 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408704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948435"/>
              </p:ext>
            </p:extLst>
          </p:nvPr>
        </p:nvGraphicFramePr>
        <p:xfrm>
          <a:off x="1524000" y="841103"/>
          <a:ext cx="9144000" cy="469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3857">
                <a:tc>
                  <a:txBody>
                    <a:bodyPr/>
                    <a:lstStyle/>
                    <a:p>
                      <a:r>
                        <a:rPr lang="en-US" sz="5400" b="1" dirty="0">
                          <a:solidFill>
                            <a:schemeClr val="tx1"/>
                          </a:solidFill>
                          <a:latin typeface="+mn-lt"/>
                          <a:cs typeface="Poppins SemiBold" panose="00000700000000000000" pitchFamily="2" charset="0"/>
                        </a:rPr>
                        <a:t>run</a:t>
                      </a:r>
                    </a:p>
                    <a:p>
                      <a:endParaRPr lang="en-US" sz="4400" b="1" dirty="0">
                        <a:solidFill>
                          <a:schemeClr val="tx1"/>
                        </a:solidFill>
                        <a:latin typeface="+mn-lt"/>
                        <a:cs typeface="Poppins SemiBold" panose="00000700000000000000" pitchFamily="2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+mn-lt"/>
                          <a:cs typeface="Poppins SemiBold" panose="00000700000000000000" pitchFamily="2" charset="0"/>
                        </a:rPr>
                        <a:t>sing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457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+mn-lt"/>
                          <a:cs typeface="Poppins SemiBold" panose="00000700000000000000" pitchFamily="2" charset="0"/>
                        </a:rPr>
                        <a:t>swim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+mn-lt"/>
                        <a:cs typeface="Poppins SemiBold" panose="00000700000000000000" pitchFamily="2" charset="0"/>
                      </a:endParaRPr>
                    </a:p>
                    <a:p>
                      <a:endParaRPr lang="en-US" sz="4800" b="1" dirty="0">
                        <a:solidFill>
                          <a:schemeClr val="tx1"/>
                        </a:solidFill>
                        <a:latin typeface="+mn-lt"/>
                        <a:cs typeface="Poppins SemiBold" panose="00000700000000000000" pitchFamily="2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+mn-lt"/>
                          <a:cs typeface="Poppins SemiBold" panose="00000700000000000000" pitchFamily="2" charset="0"/>
                        </a:rPr>
                        <a:t>sing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2457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+mn-lt"/>
                          <a:cs typeface="Poppins SemiBold" panose="00000700000000000000" pitchFamily="2" charset="0"/>
                        </a:rPr>
                        <a:t>swim</a:t>
                      </a:r>
                    </a:p>
                    <a:p>
                      <a:endParaRPr lang="en-US" sz="4800" b="1" dirty="0">
                        <a:solidFill>
                          <a:schemeClr val="tx1"/>
                        </a:solidFill>
                        <a:latin typeface="+mn-lt"/>
                        <a:cs typeface="Poppins SemiBold" panose="00000700000000000000" pitchFamily="2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+mn-lt"/>
                          <a:cs typeface="Poppins SemiBold" panose="00000700000000000000" pitchFamily="2" charset="0"/>
                        </a:rPr>
                        <a:t>run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524000" y="783318"/>
            <a:ext cx="9144000" cy="475170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89777" y="771920"/>
            <a:ext cx="4568043" cy="1663609"/>
          </a:xfrm>
          <a:prstGeom prst="rect">
            <a:avLst/>
          </a:prstGeom>
          <a:solidFill>
            <a:srgbClr val="EE297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0" name="&quot;No&quot; Symbol 19"/>
          <p:cNvSpPr/>
          <p:nvPr/>
        </p:nvSpPr>
        <p:spPr>
          <a:xfrm>
            <a:off x="5348821" y="838159"/>
            <a:ext cx="678820" cy="609600"/>
          </a:xfrm>
          <a:prstGeom prst="noSmoking">
            <a:avLst/>
          </a:prstGeom>
          <a:solidFill>
            <a:srgbClr val="54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489777" y="2456304"/>
            <a:ext cx="4603829" cy="1531700"/>
          </a:xfrm>
          <a:prstGeom prst="rect">
            <a:avLst/>
          </a:prstGeom>
          <a:solidFill>
            <a:srgbClr val="EE297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49" name="&quot;No&quot; Symbol 48"/>
          <p:cNvSpPr/>
          <p:nvPr/>
        </p:nvSpPr>
        <p:spPr>
          <a:xfrm>
            <a:off x="5329551" y="2537292"/>
            <a:ext cx="678820" cy="609600"/>
          </a:xfrm>
          <a:prstGeom prst="noSmoking">
            <a:avLst/>
          </a:prstGeom>
          <a:solidFill>
            <a:srgbClr val="54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510427" y="3980986"/>
            <a:ext cx="4568043" cy="1586092"/>
          </a:xfrm>
          <a:prstGeom prst="rect">
            <a:avLst/>
          </a:prstGeom>
          <a:solidFill>
            <a:srgbClr val="EE448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51" name="&quot;No&quot; Symbol 50"/>
          <p:cNvSpPr/>
          <p:nvPr/>
        </p:nvSpPr>
        <p:spPr>
          <a:xfrm>
            <a:off x="5329551" y="4140231"/>
            <a:ext cx="678820" cy="609600"/>
          </a:xfrm>
          <a:prstGeom prst="noSmoking">
            <a:avLst/>
          </a:prstGeom>
          <a:solidFill>
            <a:srgbClr val="54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107883" y="771622"/>
            <a:ext cx="4610180" cy="1652211"/>
          </a:xfrm>
          <a:prstGeom prst="rect">
            <a:avLst/>
          </a:prstGeom>
          <a:solidFill>
            <a:srgbClr val="EE448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62" name="&quot;No&quot; Symbol 61"/>
          <p:cNvSpPr/>
          <p:nvPr/>
        </p:nvSpPr>
        <p:spPr>
          <a:xfrm>
            <a:off x="9806005" y="935854"/>
            <a:ext cx="678820" cy="609600"/>
          </a:xfrm>
          <a:prstGeom prst="noSmoking">
            <a:avLst/>
          </a:prstGeom>
          <a:solidFill>
            <a:srgbClr val="54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104675" y="2415292"/>
            <a:ext cx="4610180" cy="1593401"/>
          </a:xfrm>
          <a:prstGeom prst="rect">
            <a:avLst/>
          </a:prstGeom>
          <a:solidFill>
            <a:srgbClr val="EE448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64" name="&quot;No&quot; Symbol 63"/>
          <p:cNvSpPr/>
          <p:nvPr/>
        </p:nvSpPr>
        <p:spPr>
          <a:xfrm>
            <a:off x="9806005" y="2537292"/>
            <a:ext cx="678820" cy="609600"/>
          </a:xfrm>
          <a:prstGeom prst="noSmoking">
            <a:avLst/>
          </a:prstGeom>
          <a:solidFill>
            <a:srgbClr val="54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078470" y="3978034"/>
            <a:ext cx="4636385" cy="1626470"/>
          </a:xfrm>
          <a:prstGeom prst="rect">
            <a:avLst/>
          </a:prstGeom>
          <a:solidFill>
            <a:srgbClr val="EE4482"/>
          </a:solidFill>
          <a:ln w="38100"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66" name="&quot;No&quot; Symbol 65"/>
          <p:cNvSpPr/>
          <p:nvPr/>
        </p:nvSpPr>
        <p:spPr>
          <a:xfrm>
            <a:off x="9814002" y="4119464"/>
            <a:ext cx="678820" cy="609600"/>
          </a:xfrm>
          <a:prstGeom prst="noSmoking">
            <a:avLst/>
          </a:prstGeom>
          <a:solidFill>
            <a:srgbClr val="54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14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48" grpId="0" animBg="1"/>
      <p:bldP spid="48" grpId="1" animBg="1"/>
      <p:bldP spid="50" grpId="0" animBg="1"/>
      <p:bldP spid="50" grpId="1" animBg="1"/>
      <p:bldP spid="61" grpId="0" animBg="1"/>
      <p:bldP spid="61" grpId="1" animBg="1"/>
      <p:bldP spid="63" grpId="0" animBg="1"/>
      <p:bldP spid="63" grpId="1" animBg="1"/>
      <p:bldP spid="65" grpId="0" animBg="1"/>
      <p:bldP spid="6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43667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93845" y="472751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71649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93840" y="3673140"/>
            <a:ext cx="3256378" cy="6966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482" y="483754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05774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E28540-10E6-DC47-DAE8-D764E1AD65D5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41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0659345-0242-CD19-9B63-D572AAD31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502" y="396349"/>
            <a:ext cx="48895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7E6354D-28C0-2D0B-A05F-D353B59B2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3" y="1395534"/>
            <a:ext cx="12150112" cy="438980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7B1E956-577D-44F6-A4C1-B0D6A2844332}"/>
              </a:ext>
            </a:extLst>
          </p:cNvPr>
          <p:cNvSpPr/>
          <p:nvPr/>
        </p:nvSpPr>
        <p:spPr>
          <a:xfrm>
            <a:off x="8950570" y="2198077"/>
            <a:ext cx="2321169" cy="8088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EE02D67-EE16-F566-6BA0-B041776A2069}"/>
              </a:ext>
            </a:extLst>
          </p:cNvPr>
          <p:cNvSpPr/>
          <p:nvPr/>
        </p:nvSpPr>
        <p:spPr>
          <a:xfrm>
            <a:off x="4642339" y="4273062"/>
            <a:ext cx="2637692" cy="8088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3365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9245360" y="552114"/>
            <a:ext cx="28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 to play the games.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467" y="1370500"/>
            <a:ext cx="9549127" cy="464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2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FF455B-CB80-2BD8-9AAB-C789BD705801}"/>
              </a:ext>
            </a:extLst>
          </p:cNvPr>
          <p:cNvSpPr/>
          <p:nvPr/>
        </p:nvSpPr>
        <p:spPr>
          <a:xfrm>
            <a:off x="2137224" y="1920413"/>
            <a:ext cx="6532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22225">
                  <a:noFill/>
                  <a:prstDash val="solid"/>
                </a:ln>
                <a:solidFill>
                  <a:srgbClr val="FF40FF"/>
                </a:solidFill>
                <a:latin typeface="Arial" panose="020B0604020202020204" pitchFamily="34" charset="0"/>
              </a:rPr>
              <a:t>Pass the ball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CBB8E-9412-6B41-D821-47ED3DDD92FA}"/>
              </a:ext>
            </a:extLst>
          </p:cNvPr>
          <p:cNvSpPr txBox="1"/>
          <p:nvPr/>
        </p:nvSpPr>
        <p:spPr>
          <a:xfrm>
            <a:off x="1020417" y="675860"/>
            <a:ext cx="2328907" cy="707886"/>
          </a:xfrm>
          <a:prstGeom prst="rect">
            <a:avLst/>
          </a:prstGeom>
          <a:solidFill>
            <a:srgbClr val="EF57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play!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98AD3B-9AB5-FDFF-FAF1-5E031925C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199757" y="2983523"/>
            <a:ext cx="2940050" cy="29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75025"/>
      </p:ext>
    </p:extLst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Swim,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Sing,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Run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 can (</a:t>
            </a:r>
            <a:r>
              <a:rPr lang="en-US" sz="3600" i="1" dirty="0">
                <a:solidFill>
                  <a:srgbClr val="FF0000"/>
                </a:solidFill>
              </a:rPr>
              <a:t>run</a:t>
            </a:r>
            <a:r>
              <a:rPr lang="en-US" sz="3600" i="1" dirty="0">
                <a:solidFill>
                  <a:srgbClr val="0070C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Review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41)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43 SB)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</a:t>
            </a:r>
            <a:r>
              <a:rPr lang="en-US" sz="3600" i="1" dirty="0">
                <a:solidFill>
                  <a:srgbClr val="0070C0"/>
                </a:solidFill>
              </a:rPr>
              <a:t>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384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09"/>
            <a:ext cx="10058400" cy="69619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9F3E24-0E1D-6CD2-A53C-240AB8B93686}"/>
              </a:ext>
            </a:extLst>
          </p:cNvPr>
          <p:cNvSpPr txBox="1"/>
          <p:nvPr/>
        </p:nvSpPr>
        <p:spPr>
          <a:xfrm>
            <a:off x="3699395" y="2644170"/>
            <a:ext cx="5473658" cy="1569659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VN" sz="8000" b="1" dirty="0">
                <a:solidFill>
                  <a:schemeClr val="accent2"/>
                </a:solidFill>
              </a:rPr>
              <a:t>Look and guess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ED65A-06BE-248B-921C-C6859FC794E5}"/>
              </a:ext>
            </a:extLst>
          </p:cNvPr>
          <p:cNvSpPr txBox="1"/>
          <p:nvPr/>
        </p:nvSpPr>
        <p:spPr>
          <a:xfrm>
            <a:off x="4479236" y="1790917"/>
            <a:ext cx="4038926" cy="1107996"/>
          </a:xfrm>
          <a:prstGeom prst="rect">
            <a:avLst/>
          </a:prstGeom>
          <a:solidFill>
            <a:srgbClr val="EE4482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DFCE3"/>
                </a:solidFill>
              </a:rPr>
              <a:t> </a:t>
            </a:r>
            <a:r>
              <a:rPr lang="en-VN" sz="6600" b="1" dirty="0">
                <a:solidFill>
                  <a:srgbClr val="FDFCE3"/>
                </a:solidFill>
              </a:rPr>
              <a:t>Let’s play! </a:t>
            </a:r>
            <a:endParaRPr lang="en-VN" sz="4400" b="1" dirty="0">
              <a:solidFill>
                <a:srgbClr val="FDFC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286175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28CE716-5684-4A17-70E1-9A76F3E6B5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59" t="24374" r="33740" b="9785"/>
          <a:stretch/>
        </p:blipFill>
        <p:spPr>
          <a:xfrm>
            <a:off x="3402318" y="826478"/>
            <a:ext cx="5112598" cy="52226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3358C-8BC6-B29D-551E-C4317B968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8783486" y="4889348"/>
            <a:ext cx="2950336" cy="1424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32B769-D036-2A63-E338-76150A364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2994422" y="524638"/>
            <a:ext cx="5789064" cy="5789064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2F9FDAA-CA48-6430-4158-E9F58FCA58C5}"/>
              </a:ext>
            </a:extLst>
          </p:cNvPr>
          <p:cNvSpPr/>
          <p:nvPr/>
        </p:nvSpPr>
        <p:spPr>
          <a:xfrm>
            <a:off x="9231923" y="826477"/>
            <a:ext cx="2233246" cy="96715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Check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57C86EB-DBFE-70F4-2516-3995C0D57DB3}"/>
              </a:ext>
            </a:extLst>
          </p:cNvPr>
          <p:cNvSpPr/>
          <p:nvPr/>
        </p:nvSpPr>
        <p:spPr>
          <a:xfrm>
            <a:off x="468923" y="826477"/>
            <a:ext cx="2233246" cy="96715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Start</a:t>
            </a:r>
          </a:p>
        </p:txBody>
      </p:sp>
      <p:pic>
        <p:nvPicPr>
          <p:cNvPr id="27" name="run.mp3" descr="run.mp3">
            <a:hlinkClick r:id="" action="ppaction://media"/>
            <a:extLst>
              <a:ext uri="{FF2B5EF4-FFF2-40B4-BE49-F238E27FC236}">
                <a16:creationId xmlns:a16="http://schemas.microsoft.com/office/drawing/2014/main" id="{95049362-0449-5996-F778-1370D5BFF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2800" y="55009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9565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7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DB3E55-A728-97FA-C0A9-E8F2169B88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01" t="35352" r="11466" b="8101"/>
          <a:stretch/>
        </p:blipFill>
        <p:spPr>
          <a:xfrm>
            <a:off x="3344419" y="2267417"/>
            <a:ext cx="4977462" cy="2815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3358C-8BC6-B29D-551E-C4317B968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8783486" y="4889348"/>
            <a:ext cx="2950336" cy="1424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32B769-D036-2A63-E338-76150A364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2994422" y="524638"/>
            <a:ext cx="5789064" cy="5789064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2F9FDAA-CA48-6430-4158-E9F58FCA58C5}"/>
              </a:ext>
            </a:extLst>
          </p:cNvPr>
          <p:cNvSpPr/>
          <p:nvPr/>
        </p:nvSpPr>
        <p:spPr>
          <a:xfrm>
            <a:off x="9231923" y="826477"/>
            <a:ext cx="2233246" cy="96715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Check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57C86EB-DBFE-70F4-2516-3995C0D57DB3}"/>
              </a:ext>
            </a:extLst>
          </p:cNvPr>
          <p:cNvSpPr/>
          <p:nvPr/>
        </p:nvSpPr>
        <p:spPr>
          <a:xfrm>
            <a:off x="468923" y="826477"/>
            <a:ext cx="2233246" cy="96715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Start</a:t>
            </a:r>
          </a:p>
        </p:txBody>
      </p:sp>
      <p:pic>
        <p:nvPicPr>
          <p:cNvPr id="4" name="swim.mp3" descr="swim.mp3">
            <a:hlinkClick r:id="" action="ppaction://media"/>
            <a:extLst>
              <a:ext uri="{FF2B5EF4-FFF2-40B4-BE49-F238E27FC236}">
                <a16:creationId xmlns:a16="http://schemas.microsoft.com/office/drawing/2014/main" id="{C951D957-D1C7-E833-C2C0-200342CD0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68714" y="55009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275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67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0F44D-D0F5-FE16-D677-ED58F59B24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80" t="14840" r="21362" b="8542"/>
          <a:stretch/>
        </p:blipFill>
        <p:spPr>
          <a:xfrm>
            <a:off x="4196507" y="1408360"/>
            <a:ext cx="3273286" cy="4041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3358C-8BC6-B29D-551E-C4317B968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8783486" y="4889348"/>
            <a:ext cx="2950336" cy="1424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32B769-D036-2A63-E338-76150A364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2994422" y="524638"/>
            <a:ext cx="5789064" cy="5789064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2F9FDAA-CA48-6430-4158-E9F58FCA58C5}"/>
              </a:ext>
            </a:extLst>
          </p:cNvPr>
          <p:cNvSpPr/>
          <p:nvPr/>
        </p:nvSpPr>
        <p:spPr>
          <a:xfrm>
            <a:off x="9231923" y="826477"/>
            <a:ext cx="2233246" cy="96715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Check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57C86EB-DBFE-70F4-2516-3995C0D57DB3}"/>
              </a:ext>
            </a:extLst>
          </p:cNvPr>
          <p:cNvSpPr/>
          <p:nvPr/>
        </p:nvSpPr>
        <p:spPr>
          <a:xfrm>
            <a:off x="468923" y="826477"/>
            <a:ext cx="2233246" cy="96715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Start</a:t>
            </a:r>
          </a:p>
        </p:txBody>
      </p:sp>
      <p:pic>
        <p:nvPicPr>
          <p:cNvPr id="4" name="sing.mp3" descr="sing.mp3">
            <a:hlinkClick r:id="" action="ppaction://media"/>
            <a:extLst>
              <a:ext uri="{FF2B5EF4-FFF2-40B4-BE49-F238E27FC236}">
                <a16:creationId xmlns:a16="http://schemas.microsoft.com/office/drawing/2014/main" id="{16BDAB16-9F35-0C07-912A-E8224B86C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2800" y="5289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395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818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1878</TotalTime>
  <Words>344</Words>
  <Application>Microsoft Office PowerPoint</Application>
  <PresentationFormat>Widescreen</PresentationFormat>
  <Paragraphs>90</Paragraphs>
  <Slides>37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Times New Roman</vt:lpstr>
      <vt:lpstr>Arial</vt:lpstr>
      <vt:lpstr>Calibri Light</vt:lpstr>
      <vt:lpstr>Calibri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Matching Game </vt:lpstr>
      <vt:lpstr>How to Play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Rieu Phan Van</cp:lastModifiedBy>
  <cp:revision>189</cp:revision>
  <dcterms:created xsi:type="dcterms:W3CDTF">2019-07-02T02:13:33Z</dcterms:created>
  <dcterms:modified xsi:type="dcterms:W3CDTF">2022-08-24T12:37:02Z</dcterms:modified>
</cp:coreProperties>
</file>