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6" r:id="rId3"/>
    <p:sldId id="262" r:id="rId4"/>
    <p:sldId id="257" r:id="rId5"/>
    <p:sldId id="259" r:id="rId6"/>
    <p:sldId id="260" r:id="rId7"/>
    <p:sldId id="269" r:id="rId8"/>
  </p:sldIdLst>
  <p:sldSz cx="12192000" cy="6858000"/>
  <p:notesSz cx="6858000" cy="9144000"/>
  <p:embeddedFontLst>
    <p:embeddedFont>
      <p:font typeface="Calibri Light" pitchFamily="34" charset="0"/>
      <p:regular r:id="rId9"/>
      <p:italic r:id="rId10"/>
    </p:embeddedFon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VNI Brush"/>
      <p: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86189"/>
    <a:srgbClr val="FCDC22"/>
    <a:srgbClr val="FBDA21"/>
    <a:srgbClr val="FBE230"/>
    <a:srgbClr val="FF0300"/>
    <a:srgbClr val="FF0000"/>
    <a:srgbClr val="4B731F"/>
    <a:srgbClr val="8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>
        <p:scale>
          <a:sx n="81" d="100"/>
          <a:sy n="81" d="100"/>
        </p:scale>
        <p:origin x="-984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6.jpe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slide" Target="slide5.xml"/><Relationship Id="rId17" Type="http://schemas.openxmlformats.org/officeDocument/2006/relationships/image" Target="../media/image15.png"/><Relationship Id="rId2" Type="http://schemas.openxmlformats.org/officeDocument/2006/relationships/image" Target="../media/image4.png"/><Relationship Id="rId16" Type="http://schemas.openxmlformats.org/officeDocument/2006/relationships/slide" Target="slide4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slide" Target="slide3.xml"/><Relationship Id="rId15" Type="http://schemas.openxmlformats.org/officeDocument/2006/relationships/image" Target="../media/image14.jpeg"/><Relationship Id="rId10" Type="http://schemas.openxmlformats.org/officeDocument/2006/relationships/slide" Target="slide6.xml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=""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" action="ppaction://noaction"/>
            <a:extLst>
              <a:ext uri="{FF2B5EF4-FFF2-40B4-BE49-F238E27FC236}">
                <a16:creationId xmlns="" xmlns:a16="http://schemas.microsoft.com/office/drawing/2014/main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" action="ppaction://noaction"/>
            <a:extLst>
              <a:ext uri="{FF2B5EF4-FFF2-40B4-BE49-F238E27FC236}">
                <a16:creationId xmlns=""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" action="ppaction://noaction"/>
            <a:extLst>
              <a:ext uri="{FF2B5EF4-FFF2-40B4-BE49-F238E27FC236}">
                <a16:creationId xmlns=""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" action="ppaction://noaction"/>
            <a:extLst>
              <a:ext uri="{FF2B5EF4-FFF2-40B4-BE49-F238E27FC236}">
                <a16:creationId xmlns=""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" action="ppaction://noaction"/>
            <a:extLst>
              <a:ext uri="{FF2B5EF4-FFF2-40B4-BE49-F238E27FC236}">
                <a16:creationId xmlns=""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=""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=""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=""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14" action="ppaction://hlinksldjump"/>
            <a:extLst>
              <a:ext uri="{FF2B5EF4-FFF2-40B4-BE49-F238E27FC236}">
                <a16:creationId xmlns=""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400606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00606" y="4242315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503199" y="433609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89015" y="663984"/>
            <a:ext cx="9241791" cy="2017486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  2 x 5 = 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=""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503200" y="4254038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503201" y="4265761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503198" y="433609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=""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 x … = 10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=""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59919" y="4336099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44690" y="4336099"/>
              <a:ext cx="5068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6291367" y="3767505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59919" y="4336099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 x 5 …. 5 x 2</a:t>
              </a:r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=""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00604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 x 3 = …</a:t>
              </a:r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00605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00604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17F1A46-4DC8-4060-8629-C3E538A23BDE}"/>
              </a:ext>
            </a:extLst>
          </p:cNvPr>
          <p:cNvSpPr/>
          <p:nvPr/>
        </p:nvSpPr>
        <p:spPr>
          <a:xfrm>
            <a:off x="3478130" y="3117238"/>
            <a:ext cx="6015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các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họ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tốt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!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45</Words>
  <Application>Microsoft Office PowerPoint</Application>
  <PresentationFormat>Custom</PresentationFormat>
  <Paragraphs>18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Times New Roman</vt:lpstr>
      <vt:lpstr>Calibri Light</vt:lpstr>
      <vt:lpstr>Calibri</vt:lpstr>
      <vt:lpstr>VNI Brush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92</cp:revision>
  <dcterms:created xsi:type="dcterms:W3CDTF">2018-01-28T07:11:08Z</dcterms:created>
  <dcterms:modified xsi:type="dcterms:W3CDTF">2025-02-06T09:39:58Z</dcterms:modified>
</cp:coreProperties>
</file>