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27" r:id="rId3"/>
    <p:sldId id="408" r:id="rId4"/>
    <p:sldId id="440" r:id="rId5"/>
    <p:sldId id="438" r:id="rId6"/>
    <p:sldId id="439" r:id="rId7"/>
    <p:sldId id="442" r:id="rId8"/>
    <p:sldId id="444" r:id="rId9"/>
    <p:sldId id="445" r:id="rId10"/>
    <p:sldId id="340" r:id="rId11"/>
  </p:sldIdLst>
  <p:sldSz cx="16276320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howGuides="1">
      <p:cViewPr varScale="1">
        <p:scale>
          <a:sx n="55" d="100"/>
          <a:sy n="55" d="100"/>
        </p:scale>
        <p:origin x="55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Bầy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(T3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12642" y="1258669"/>
            <a:ext cx="9326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VOI RỪNG TRƯỜNG SƠN (T3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7" y="1258669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/>
                <a:gridCol w="5425546"/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8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8" y="1249680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(T3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88752" y="892597"/>
            <a:ext cx="7362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Thứ……ngày…..tháng…..năm…….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5573" y="4512650"/>
            <a:ext cx="6318885" cy="67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1577" y="5083338"/>
            <a:ext cx="7875905" cy="67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going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(Mai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Hai)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3119" y="228600"/>
            <a:ext cx="7013458" cy="1117345"/>
            <a:chOff x="4539228" y="210532"/>
            <a:chExt cx="6895119" cy="111734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Rùa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2221</Words>
  <Application>WPS Presentation</Application>
  <PresentationFormat>Custom</PresentationFormat>
  <Paragraphs>145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voviet viet</cp:lastModifiedBy>
  <cp:revision>1045</cp:revision>
  <dcterms:created xsi:type="dcterms:W3CDTF">2008-09-09T22:52:00Z</dcterms:created>
  <dcterms:modified xsi:type="dcterms:W3CDTF">2025-02-19T11:46:26Z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8E36FC7F6A814C77BC1A4B8FA500939D_12</vt:lpwstr>
  </property>
  <property fmtid="{D5CDD505-2E9C-101B-9397-08002B2CF9AE}" pid="3" name="KSOProductBuildVer">
    <vt:lpwstr>1033-12.2.0.19805</vt:lpwstr>
  </property>
</Properties>
</file>