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4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60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2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60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6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18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09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50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00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1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1078D-2822-4FD8-A7DC-841FA576E87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3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1078D-2822-4FD8-A7DC-841FA576E87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1F78A-89DE-45C4-884D-CF48950FC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9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d chữ hoa 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650" y="274008"/>
            <a:ext cx="11319640" cy="58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3439" y="30448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1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3</cp:revision>
  <dcterms:created xsi:type="dcterms:W3CDTF">2024-05-17T16:03:02Z</dcterms:created>
  <dcterms:modified xsi:type="dcterms:W3CDTF">2024-09-19T03:23:33Z</dcterms:modified>
</cp:coreProperties>
</file>