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2094" y="-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3EC3-076F-4672-AAF8-11BD0FC7B2A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E5D6-1A09-4660-B3C6-D8751AA80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5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3EC3-076F-4672-AAF8-11BD0FC7B2A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E5D6-1A09-4660-B3C6-D8751AA80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7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3EC3-076F-4672-AAF8-11BD0FC7B2A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E5D6-1A09-4660-B3C6-D8751AA80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06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3EC3-076F-4672-AAF8-11BD0FC7B2A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E5D6-1A09-4660-B3C6-D8751AA80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06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3EC3-076F-4672-AAF8-11BD0FC7B2A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E5D6-1A09-4660-B3C6-D8751AA80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18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3EC3-076F-4672-AAF8-11BD0FC7B2A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E5D6-1A09-4660-B3C6-D8751AA80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9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3EC3-076F-4672-AAF8-11BD0FC7B2A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E5D6-1A09-4660-B3C6-D8751AA80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74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3EC3-076F-4672-AAF8-11BD0FC7B2A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E5D6-1A09-4660-B3C6-D8751AA80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58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3EC3-076F-4672-AAF8-11BD0FC7B2A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E5D6-1A09-4660-B3C6-D8751AA80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23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3EC3-076F-4672-AAF8-11BD0FC7B2A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E5D6-1A09-4660-B3C6-D8751AA80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3EC3-076F-4672-AAF8-11BD0FC7B2A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E5D6-1A09-4660-B3C6-D8751AA80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33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D3EC3-076F-4672-AAF8-11BD0FC7B2A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CE5D6-1A09-4660-B3C6-D8751AA80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0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gif"/><Relationship Id="rId11" Type="http://schemas.openxmlformats.org/officeDocument/2006/relationships/image" Target="../media/image7.png"/><Relationship Id="rId5" Type="http://schemas.openxmlformats.org/officeDocument/2006/relationships/slide" Target="slide3.xml"/><Relationship Id="rId10" Type="http://schemas.openxmlformats.org/officeDocument/2006/relationships/slide" Target="slide6.xml"/><Relationship Id="rId4" Type="http://schemas.openxmlformats.org/officeDocument/2006/relationships/image" Target="../media/image4.png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razy Dav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420600" y="58293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900"/>
            <a:ext cx="12192000" cy="7200900"/>
          </a:xfrm>
          <a:prstGeom prst="rect">
            <a:avLst/>
          </a:prstGeom>
        </p:spPr>
      </p:pic>
      <p:pic>
        <p:nvPicPr>
          <p:cNvPr id="5" name="Picture 10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052" y="3706017"/>
            <a:ext cx="968748" cy="58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06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5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9" name="Picture 3" descr="C:\Users\ADMIN\Desktop\Plant &amp; Zombie\hinh động\PVZ2_PlantASunflower@3x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24" y="-57149"/>
            <a:ext cx="1295401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ADMIN\Desktop\spin POKEMON trống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396886"/>
            <a:ext cx="6019800" cy="600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ight Triangle 29"/>
          <p:cNvSpPr/>
          <p:nvPr/>
        </p:nvSpPr>
        <p:spPr>
          <a:xfrm rot="18921355" flipH="1">
            <a:off x="7678835" y="4603124"/>
            <a:ext cx="350582" cy="1689643"/>
          </a:xfrm>
          <a:prstGeom prst="rtTriangl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39545" y="263536"/>
            <a:ext cx="762000" cy="727064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1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47" name="Picture 3" descr="C:\Users\ADMIN\Desktop\Plant &amp; Zombie\hinh động\PVZ2_PlantASunflower@3x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24" y="1406536"/>
            <a:ext cx="1295401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Oval 47"/>
          <p:cNvSpPr/>
          <p:nvPr/>
        </p:nvSpPr>
        <p:spPr>
          <a:xfrm>
            <a:off x="539545" y="1727221"/>
            <a:ext cx="762000" cy="727064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49" name="Picture 3" descr="C:\Users\ADMIN\Desktop\Plant &amp; Zombie\hinh động\PVZ2_PlantASunflower@3x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24" y="2790857"/>
            <a:ext cx="1295401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Oval 49"/>
          <p:cNvSpPr/>
          <p:nvPr/>
        </p:nvSpPr>
        <p:spPr>
          <a:xfrm>
            <a:off x="539545" y="3111542"/>
            <a:ext cx="762000" cy="727064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3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1" name="Picture 3" descr="C:\Users\ADMIN\Desktop\Plant &amp; Zombie\hinh động\PVZ2_PlantASunflower@3x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24" y="4175178"/>
            <a:ext cx="1295401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51"/>
          <p:cNvSpPr/>
          <p:nvPr/>
        </p:nvSpPr>
        <p:spPr>
          <a:xfrm>
            <a:off x="539545" y="4495863"/>
            <a:ext cx="762000" cy="727064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53" name="Picture 3" descr="C:\Users\ADMIN\Desktop\Plant &amp; Zombie\hinh động\PVZ2_PlantASunflower@3x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89" y="5429249"/>
            <a:ext cx="1295401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Oval 53"/>
          <p:cNvSpPr/>
          <p:nvPr/>
        </p:nvSpPr>
        <p:spPr>
          <a:xfrm>
            <a:off x="487310" y="5749934"/>
            <a:ext cx="762000" cy="727064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55" name="Picture 3" descr="C:\Users\ADMIN\Desktop\Plant &amp; Zombie\hinh động\PVZ2_PlantASunflower@3x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10" y="-44429"/>
            <a:ext cx="1295401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Oval 55"/>
          <p:cNvSpPr/>
          <p:nvPr/>
        </p:nvSpPr>
        <p:spPr>
          <a:xfrm>
            <a:off x="10970955" y="320686"/>
            <a:ext cx="762000" cy="727064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57" name="Picture 3" descr="C:\Users\ADMIN\Desktop\Plant &amp; Zombie\hinh động\PVZ2_PlantASunflower@3x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10" y="1419256"/>
            <a:ext cx="1295401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Oval 57"/>
          <p:cNvSpPr/>
          <p:nvPr/>
        </p:nvSpPr>
        <p:spPr>
          <a:xfrm>
            <a:off x="10970955" y="1784371"/>
            <a:ext cx="762000" cy="727064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7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9" name="Picture 3" descr="C:\Users\ADMIN\Desktop\Plant &amp; Zombie\hinh động\PVZ2_PlantASunflower@3x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10" y="2803577"/>
            <a:ext cx="1295401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Oval 59"/>
          <p:cNvSpPr/>
          <p:nvPr/>
        </p:nvSpPr>
        <p:spPr>
          <a:xfrm>
            <a:off x="10970955" y="3168692"/>
            <a:ext cx="762000" cy="727064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8</a:t>
            </a:r>
          </a:p>
        </p:txBody>
      </p:sp>
      <p:pic>
        <p:nvPicPr>
          <p:cNvPr id="61" name="Picture 3" descr="C:\Users\ADMIN\Desktop\Plant &amp; Zombie\hinh động\PVZ2_PlantASunflower@3x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10" y="4187898"/>
            <a:ext cx="1295401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Oval 61"/>
          <p:cNvSpPr/>
          <p:nvPr/>
        </p:nvSpPr>
        <p:spPr>
          <a:xfrm>
            <a:off x="10970955" y="4553013"/>
            <a:ext cx="762000" cy="727064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9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63" name="Picture 3" descr="C:\Users\ADMIN\Desktop\Plant &amp; Zombie\hinh động\PVZ2_PlantASunflower@3x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875" y="5441969"/>
            <a:ext cx="1295401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Oval 63"/>
          <p:cNvSpPr/>
          <p:nvPr/>
        </p:nvSpPr>
        <p:spPr>
          <a:xfrm>
            <a:off x="10895980" y="5760186"/>
            <a:ext cx="949430" cy="974716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Zen Garden In-Game - Laura Shigihara - NhacCuaT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820648" y="60769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5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audio>
              <p:cMediaNode vol="80000" numSld="13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48" grpId="0" animBg="1"/>
      <p:bldP spid="50" grpId="0" animBg="1"/>
      <p:bldP spid="52" grpId="0" animBg="1"/>
      <p:bldP spid="54" grpId="0" animBg="1"/>
      <p:bldP spid="56" grpId="0" animBg="1"/>
      <p:bldP spid="58" grpId="0" animBg="1"/>
      <p:bldP spid="60" grpId="0" animBg="1"/>
      <p:bldP spid="62" grpId="0" animBg="1"/>
      <p:bldP spid="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00050"/>
            <a:ext cx="10096500" cy="6019799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49" y="5133582"/>
            <a:ext cx="1715649" cy="1724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840" y="1757833"/>
            <a:ext cx="11268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LOÀI HOA ĐẶC TRƯNG CỦA MIỀN BẮC VÀO DỊP TẾT?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22741" y="4362712"/>
            <a:ext cx="1705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HOA  ĐÀO</a:t>
            </a:r>
            <a:endParaRPr lang="en-US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3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00050"/>
            <a:ext cx="10096500" cy="6019799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49" y="5133582"/>
            <a:ext cx="1715649" cy="1724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9840" y="2027438"/>
            <a:ext cx="7391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BÁNH CHƯNG CÓ HÌNH DẠNG GÌ?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22741" y="4362712"/>
            <a:ext cx="2206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HÌNH VUÔNG</a:t>
            </a:r>
            <a:endParaRPr lang="en-US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5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00050"/>
            <a:ext cx="10096500" cy="6019799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49" y="5133582"/>
            <a:ext cx="1715649" cy="1724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869" y="1763066"/>
            <a:ext cx="10968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TẾT NGUYÊN ĐÁN LÀ NGÀY, THÁNG MẤY ÂM LỊCH?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22741" y="4362712"/>
            <a:ext cx="4178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NGÀY 1 THÁNG 1, ÂM LỊCH</a:t>
            </a:r>
            <a:endParaRPr lang="en-US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51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00050"/>
            <a:ext cx="10096500" cy="6019799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49" y="5133582"/>
            <a:ext cx="1715649" cy="1724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9840" y="2027438"/>
            <a:ext cx="63582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KỂ TÊN 4 MÙA TRONG NĂM?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40917" y="4362712"/>
            <a:ext cx="6068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8000"/>
                </a:solidFill>
              </a:rPr>
              <a:t>Mùa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xuân</a:t>
            </a:r>
            <a:r>
              <a:rPr lang="en-US" sz="2800" b="1" dirty="0" smtClean="0">
                <a:solidFill>
                  <a:srgbClr val="008000"/>
                </a:solidFill>
              </a:rPr>
              <a:t>, </a:t>
            </a:r>
            <a:r>
              <a:rPr lang="en-US" sz="2800" b="1" dirty="0" err="1" smtClean="0">
                <a:solidFill>
                  <a:srgbClr val="008000"/>
                </a:solidFill>
              </a:rPr>
              <a:t>mùa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hạ</a:t>
            </a:r>
            <a:r>
              <a:rPr lang="en-US" sz="2800" b="1" dirty="0" smtClean="0">
                <a:solidFill>
                  <a:srgbClr val="008000"/>
                </a:solidFill>
              </a:rPr>
              <a:t>, </a:t>
            </a:r>
            <a:r>
              <a:rPr lang="en-US" sz="2800" b="1" dirty="0" err="1" smtClean="0">
                <a:solidFill>
                  <a:srgbClr val="008000"/>
                </a:solidFill>
              </a:rPr>
              <a:t>mùa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thu</a:t>
            </a:r>
            <a:r>
              <a:rPr lang="en-US" sz="2800" b="1" dirty="0" smtClean="0">
                <a:solidFill>
                  <a:srgbClr val="008000"/>
                </a:solidFill>
              </a:rPr>
              <a:t>, </a:t>
            </a:r>
            <a:r>
              <a:rPr lang="en-US" sz="2800" b="1" dirty="0" err="1" smtClean="0">
                <a:solidFill>
                  <a:srgbClr val="008000"/>
                </a:solidFill>
              </a:rPr>
              <a:t>mùa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đông</a:t>
            </a:r>
            <a:endParaRPr lang="en-US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8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68</Words>
  <Application>Microsoft Office PowerPoint</Application>
  <PresentationFormat>Custom</PresentationFormat>
  <Paragraphs>18</Paragraphs>
  <Slides>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Anh</dc:creator>
  <cp:lastModifiedBy>Windows User</cp:lastModifiedBy>
  <cp:revision>10</cp:revision>
  <dcterms:created xsi:type="dcterms:W3CDTF">2018-09-29T23:47:21Z</dcterms:created>
  <dcterms:modified xsi:type="dcterms:W3CDTF">2025-02-06T09:59:59Z</dcterms:modified>
</cp:coreProperties>
</file>