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7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13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openxmlformats.org/officeDocument/2006/relationships/slide" Target="slide3.xml"/><Relationship Id="rId47" Type="http://schemas.microsoft.com/office/2007/relationships/hdphoto" Target="../media/hdphoto23.wdp"/><Relationship Id="rId50" Type="http://schemas.microsoft.com/office/2007/relationships/hdphoto" Target="../media/hdphoto24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9" Type="http://schemas.openxmlformats.org/officeDocument/2006/relationships/image" Target="../media/image19.png"/><Relationship Id="rId11" Type="http://schemas.microsoft.com/office/2007/relationships/hdphoto" Target="../media/hdphoto7.wdp"/><Relationship Id="rId24" Type="http://schemas.openxmlformats.org/officeDocument/2006/relationships/image" Target="../media/image16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image" Target="../media/image25.png"/><Relationship Id="rId45" Type="http://schemas.openxmlformats.org/officeDocument/2006/relationships/slide" Target="slide4.xml"/><Relationship Id="rId53" Type="http://schemas.openxmlformats.org/officeDocument/2006/relationships/image" Target="../media/image30.png"/><Relationship Id="rId5" Type="http://schemas.microsoft.com/office/2007/relationships/hdphoto" Target="../media/hdphoto4.wdp"/><Relationship Id="rId10" Type="http://schemas.openxmlformats.org/officeDocument/2006/relationships/image" Target="../media/image9.png"/><Relationship Id="rId19" Type="http://schemas.microsoft.com/office/2007/relationships/hdphoto" Target="../media/hdphoto11.wdp"/><Relationship Id="rId31" Type="http://schemas.openxmlformats.org/officeDocument/2006/relationships/image" Target="../media/image20.png"/><Relationship Id="rId44" Type="http://schemas.microsoft.com/office/2007/relationships/hdphoto" Target="../media/hdphoto22.wdp"/><Relationship Id="rId52" Type="http://schemas.microsoft.com/office/2007/relationships/hdphoto" Target="../media/hdphoto25.wdp"/><Relationship Id="rId4" Type="http://schemas.openxmlformats.org/officeDocument/2006/relationships/image" Target="../media/image6.png"/><Relationship Id="rId9" Type="http://schemas.microsoft.com/office/2007/relationships/hdphoto" Target="../media/hdphoto6.wdp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18.png"/><Relationship Id="rId30" Type="http://schemas.microsoft.com/office/2007/relationships/hdphoto" Target="../media/hdphoto16.wdp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slide" Target="slide5.xml"/><Relationship Id="rId8" Type="http://schemas.openxmlformats.org/officeDocument/2006/relationships/image" Target="../media/image8.png"/><Relationship Id="rId51" Type="http://schemas.openxmlformats.org/officeDocument/2006/relationships/image" Target="../media/image29.png"/><Relationship Id="rId3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microsoft.com/office/2007/relationships/hdphoto" Target="../media/hdphoto10.wdp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image" Target="../media/image24.png"/><Relationship Id="rId46" Type="http://schemas.openxmlformats.org/officeDocument/2006/relationships/image" Target="../media/image27.png"/><Relationship Id="rId20" Type="http://schemas.openxmlformats.org/officeDocument/2006/relationships/image" Target="../media/image14.png"/><Relationship Id="rId41" Type="http://schemas.microsoft.com/office/2007/relationships/hdphoto" Target="../media/hdphoto21.wdp"/><Relationship Id="rId54" Type="http://schemas.microsoft.com/office/2007/relationships/hdphoto" Target="../media/hdphoto2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23.png"/><Relationship Id="rId4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2350"/>
            <a:ext cx="2057400" cy="19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7638" y="3943350"/>
            <a:ext cx="1837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2800" dirty="0" smtClean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  <a:endParaRPr lang="en-US" sz="2800" dirty="0">
              <a:solidFill>
                <a:srgbClr val="009900"/>
              </a:solidFill>
              <a:latin typeface="UTM Azuki" panose="02040603050506020204" pitchFamily="18" charset="0"/>
            </a:endParaRP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0"/>
            <a:ext cx="9405258" cy="5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6" y="911389"/>
            <a:ext cx="806324" cy="8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56814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56699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0019"/>
            <a:ext cx="895577" cy="10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2" y="-323850"/>
            <a:ext cx="1580158" cy="18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456987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2035703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146754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550"/>
            <a:ext cx="3071954" cy="24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4" y="1997885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911" y="2019694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688" y="2354552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3218800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952750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819150"/>
            <a:ext cx="53279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trai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mẹ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467064"/>
            <a:ext cx="510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Đáp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án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Cậu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2999" y="1200150"/>
            <a:ext cx="6858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…”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Đáp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án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rùa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2999" y="1047750"/>
            <a:ext cx="67818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243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Đáp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án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hoa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hồng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55</Words>
  <Application>Microsoft Office PowerPoint</Application>
  <PresentationFormat>On-screen Show (16:9)</PresentationFormat>
  <Paragraphs>8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21</cp:revision>
  <dcterms:created xsi:type="dcterms:W3CDTF">2018-03-09T07:14:39Z</dcterms:created>
  <dcterms:modified xsi:type="dcterms:W3CDTF">2025-02-06T09:48:14Z</dcterms:modified>
</cp:coreProperties>
</file>