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C3A"/>
    <a:srgbClr val="CAE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73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4909E-4C39-3641-A6C5-44C8874FD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57CDE7-EB27-F580-8B8C-C3E349D3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CED1-0FEC-8918-970A-AC5B8D53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1E037-59AE-DB36-31B1-E091AEEB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7EBDF-8946-A475-ACAC-397DF1C6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42F6B-2261-14BE-D8D1-D23EC2F4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44E7F7-326F-5D8A-E566-E93A5DA46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E0FDE-ACDB-8B70-92AB-9A02143B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74154B-CE57-643A-8120-AB26F817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32B4EE-E7F0-05A9-707C-31C6AD45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F0061A-0900-50DB-DDBC-2C70E1895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1351DB-2BE9-22FC-EE59-B515C948C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6A593F-C669-0383-F6DC-68B0D5BF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EB2E47-278D-877B-429C-9AE7483C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8FE466-316A-30A1-3EC9-9E5AE072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7ECFF-4425-7485-8018-EF3A08CD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547B1-A349-638D-01E1-C0F99852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9C5434-E67A-38BB-D7A0-8EAAE047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E843E2-DF35-9B19-DBC1-FB93D6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48A9E0-63B2-705E-3BCB-1F436755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3B094-E7A0-2661-2F48-2B856263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0E66E3-1621-B167-8A08-A1E742EA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48991-16CF-4231-AFB8-C4D5CA1E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72D54-5F4A-708E-5A85-3196BC13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53D38-E11A-762C-150B-A072E9F4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39BD0-592D-1B20-7162-AE1DD45A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81FA21-60F1-A8BE-DAA7-E475C927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4F6404-F644-32E0-0F30-1BF47E07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32F27D-6BEC-06C4-C455-97720264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C8F7C4-B2E8-F3A7-FCDF-FD2FB836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296897-6419-8287-EA98-AA0C889C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4D55A-FC17-829E-221C-8BF8C775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F57AC3-1C94-D5D0-B7F1-D59F4DD7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58651C-5BDD-668C-A0CC-A61CCC987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0C5FCC-D841-099F-372D-EFA34D754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F09E6A-3FCD-163B-74FF-7914A103F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BC7B59-58E7-A197-8BB8-23D59A80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983AAC-0563-F803-371E-62142CD8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E28CC1-2295-DF83-74A0-0254F3D4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9DD1B-A83A-47B9-AA9A-C725F11F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1E7605-9D92-55F8-0FCD-E1C075CE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49FFD5-4036-56CB-B86C-05EAEA6B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80AEC5-8C3B-80A0-3FCD-50D6C674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D74D3D-2951-814C-3EA6-D6F21E32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0D8D45-E0DD-3F1C-31A2-24F2DF95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BB5431-21A1-7F47-BFE2-38FD1CD3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53D8F-4742-3906-9287-5A1A48A4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63FFAE-C411-180B-3BE9-019B8352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1BA32-DC01-D2CE-947B-F34E49CCF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101209-EF6F-DD11-3EB4-AF7F9B9F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D2E408-64BA-976B-67E8-353D5F73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40149-FC42-009E-C9C6-1DA8E329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084B9-92B4-D106-F184-1CE9FCAD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628FBA-0132-C245-C7A1-4619F1758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F61B7D-BD25-C1C1-BA89-45E9F2541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86DE7A-2160-B444-4E83-2A696E5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FDFB93-52E9-107B-5884-A5FE5E9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86E736-BE7F-A29F-59FE-39D3F806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E7D6FA-2921-DDDB-0B9F-6A9D5F66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67E763-E884-1B38-6B8B-9C90C040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D1F134-4F44-685D-69F0-9EED0FB2D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B041-DE0D-43B4-B525-9DBE764747F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E05D5-6907-B650-96A1-AFEB3DE82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29C261-A437-8370-C1E4-9FA09A27C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image" Target="../media/image17.png"/><Relationship Id="rId26" Type="http://schemas.openxmlformats.org/officeDocument/2006/relationships/slide" Target="slide5.xml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slide" Target="slide17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4.xml"/><Relationship Id="rId24" Type="http://schemas.openxmlformats.org/officeDocument/2006/relationships/image" Target="../media/image20.png"/><Relationship Id="rId32" Type="http://schemas.openxmlformats.org/officeDocument/2006/relationships/slide" Target="slide11.xml"/><Relationship Id="rId5" Type="http://schemas.openxmlformats.org/officeDocument/2006/relationships/image" Target="../media/image5.png"/><Relationship Id="rId15" Type="http://schemas.openxmlformats.org/officeDocument/2006/relationships/slide" Target="slide16.xml"/><Relationship Id="rId23" Type="http://schemas.openxmlformats.org/officeDocument/2006/relationships/slide" Target="slide20.xml"/><Relationship Id="rId28" Type="http://schemas.openxmlformats.org/officeDocument/2006/relationships/slide" Target="slide7.xml"/><Relationship Id="rId10" Type="http://schemas.openxmlformats.org/officeDocument/2006/relationships/image" Target="../media/image13.png"/><Relationship Id="rId19" Type="http://schemas.openxmlformats.org/officeDocument/2006/relationships/slide" Target="slide18.xml"/><Relationship Id="rId31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slide" Target="slide6.xml"/><Relationship Id="rId30" Type="http://schemas.openxmlformats.org/officeDocument/2006/relationships/slide" Target="slide9.xml"/><Relationship Id="rId8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755250-ED23-FC61-6E9B-A077C9573E54}"/>
              </a:ext>
            </a:extLst>
          </p:cNvPr>
          <p:cNvSpPr txBox="1"/>
          <p:nvPr/>
        </p:nvSpPr>
        <p:spPr>
          <a:xfrm>
            <a:off x="176909" y="1674674"/>
            <a:ext cx="11194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TRÒ CHƠI 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MÓN </a:t>
            </a:r>
            <a:r>
              <a:rPr lang="en-US" sz="5400" dirty="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QUÀ TRĂNG RẰM</a:t>
            </a:r>
          </a:p>
        </p:txBody>
      </p:sp>
    </p:spTree>
    <p:extLst>
      <p:ext uri="{BB962C8B-B14F-4D97-AF65-F5344CB8AC3E}">
        <p14:creationId xmlns:p14="http://schemas.microsoft.com/office/powerpoint/2010/main" val="15961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16" name="Picture 15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284900" y="678263"/>
            <a:ext cx="3149600" cy="48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8767C7-8435-10B5-A1F8-6501A247E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062" y="1412453"/>
            <a:ext cx="6017274" cy="410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EF3B38-7E68-AFA3-3B58-6F3E295BF4CD}"/>
              </a:ext>
            </a:extLst>
          </p:cNvPr>
          <p:cNvSpPr txBox="1"/>
          <p:nvPr/>
        </p:nvSpPr>
        <p:spPr>
          <a:xfrm>
            <a:off x="3439014" y="2115615"/>
            <a:ext cx="5483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SVN-Goldeye Type" pitchFamily="2" charset="0"/>
              </a:rPr>
              <a:t>Trò chơi này gồm có 9 câu hỏi tương ứng với 9 chiếc bánh hình tròn. Mỗi chiếc bánh là 1 câu hỏi ngẫu nhiên, trả lời đúng bạn sẽ được một phần quà. Trả lời sai không được quà.</a:t>
            </a:r>
          </a:p>
          <a:p>
            <a:pPr algn="just"/>
            <a:r>
              <a:rPr lang="en-US" sz="3200">
                <a:latin typeface="SVN-Goldeye Type" pitchFamily="2" charset="0"/>
              </a:rPr>
              <a:t>Chúc bạn may mắn!</a:t>
            </a:r>
          </a:p>
        </p:txBody>
      </p:sp>
      <p:pic>
        <p:nvPicPr>
          <p:cNvPr id="8" name="Picture 7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D631C0C5-A872-DADF-2B1E-336EEE801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49" y="5521513"/>
            <a:ext cx="952500" cy="98107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F406067-B24D-2F12-47B8-C4085858A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5" y="5521513"/>
            <a:ext cx="1200150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C75A29-9F3C-9F55-2F6A-AB2E5FB3DFEC}"/>
              </a:ext>
            </a:extLst>
          </p:cNvPr>
          <p:cNvSpPr/>
          <p:nvPr/>
        </p:nvSpPr>
        <p:spPr>
          <a:xfrm>
            <a:off x="3005232" y="413157"/>
            <a:ext cx="6262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TRÒ CHƠI</a:t>
            </a:r>
          </a:p>
        </p:txBody>
      </p:sp>
    </p:spTree>
    <p:extLst>
      <p:ext uri="{BB962C8B-B14F-4D97-AF65-F5344CB8AC3E}">
        <p14:creationId xmlns:p14="http://schemas.microsoft.com/office/powerpoint/2010/main" val="145782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755250-ED23-FC61-6E9B-A077C9573E54}"/>
              </a:ext>
            </a:extLst>
          </p:cNvPr>
          <p:cNvSpPr txBox="1"/>
          <p:nvPr/>
        </p:nvSpPr>
        <p:spPr>
          <a:xfrm>
            <a:off x="1585312" y="1376296"/>
            <a:ext cx="8377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CÁM ƠN CÁC BẠN</a:t>
            </a:r>
          </a:p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ĐÃ THAM GIA TRÒ CHƠI</a:t>
            </a:r>
          </a:p>
        </p:txBody>
      </p:sp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5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xmlns="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1554686" y="1594291"/>
            <a:ext cx="3149600" cy="484325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1">
            <a:hlinkClick r:id="rId8" action="ppaction://hlinksldjump"/>
            <a:extLst>
              <a:ext uri="{FF2B5EF4-FFF2-40B4-BE49-F238E27FC236}">
                <a16:creationId xmlns:a16="http://schemas.microsoft.com/office/drawing/2014/main" xmlns="" id="{F0DAECB7-37B9-2995-0ADC-423B9AE046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2252860"/>
            <a:ext cx="1219317" cy="121931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949BDBD-B340-856F-6DCE-47EEA8901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2252860"/>
            <a:ext cx="1219317" cy="121931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967A33A-0C22-B125-D1ED-82B3F6A6E8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2252860"/>
            <a:ext cx="1219317" cy="1219317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AF0AC52-4FE2-DC39-F751-AEBA0E4B3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3609622"/>
            <a:ext cx="1219317" cy="1219317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1633FA4A-3D15-44A0-42C3-DC922AD5C0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3609622"/>
            <a:ext cx="1219317" cy="1219317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61FC59F7-4051-BCE5-D034-4E91FFB25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3609622"/>
            <a:ext cx="1219317" cy="1219317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E60F3D8-AB02-0838-A125-767566B0AE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5068850"/>
            <a:ext cx="1219317" cy="1219317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2B439A4-38D1-DE7B-3DCE-388B1A1FE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5068850"/>
            <a:ext cx="1219317" cy="1219317"/>
          </a:xfrm>
          <a:prstGeom prst="rect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9" hidden="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5E0F00F5-1275-D2BE-0D43-9D10C9F0B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5068850"/>
            <a:ext cx="1219317" cy="1219317"/>
          </a:xfrm>
          <a:prstGeom prst="rect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1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1B8F67B4-A33B-3C7A-74E4-B28D2ECBE4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2252860"/>
            <a:ext cx="1219317" cy="121931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22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8B70EF6-FBD7-6093-8D42-84AD19443B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2252860"/>
            <a:ext cx="1219317" cy="121931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33">
            <a:hlinkClick r:id="rId27" action="ppaction://hlinksldjump"/>
            <a:extLst>
              <a:ext uri="{FF2B5EF4-FFF2-40B4-BE49-F238E27FC236}">
                <a16:creationId xmlns:a16="http://schemas.microsoft.com/office/drawing/2014/main" xmlns="" id="{A14462E0-5DFC-1134-3473-639D5F13CF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2252860"/>
            <a:ext cx="1219317" cy="1219317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44">
            <a:hlinkClick r:id="rId28" action="ppaction://hlinksldjump"/>
            <a:extLst>
              <a:ext uri="{FF2B5EF4-FFF2-40B4-BE49-F238E27FC236}">
                <a16:creationId xmlns:a16="http://schemas.microsoft.com/office/drawing/2014/main" xmlns="" id="{262F04DB-33B0-8C67-5B96-9D8E9CFBFF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3609622"/>
            <a:ext cx="1219317" cy="1219317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55">
            <a:hlinkClick r:id="rId29" action="ppaction://hlinksldjump"/>
            <a:extLst>
              <a:ext uri="{FF2B5EF4-FFF2-40B4-BE49-F238E27FC236}">
                <a16:creationId xmlns:a16="http://schemas.microsoft.com/office/drawing/2014/main" xmlns="" id="{9FDF79CB-93A4-01BA-5B85-3B3935EA21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3609622"/>
            <a:ext cx="1219317" cy="1219317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66">
            <a:hlinkClick r:id="rId30" action="ppaction://hlinksldjump"/>
            <a:extLst>
              <a:ext uri="{FF2B5EF4-FFF2-40B4-BE49-F238E27FC236}">
                <a16:creationId xmlns:a16="http://schemas.microsoft.com/office/drawing/2014/main" xmlns="" id="{B6F6AD55-20CF-2C2B-6784-F5156E5481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3609622"/>
            <a:ext cx="1219317" cy="1219317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77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3208FD7-E109-46C8-5BA5-04DFE10C5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5068850"/>
            <a:ext cx="1219317" cy="1219317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88">
            <a:hlinkClick r:id="rId32" action="ppaction://hlinksldjump"/>
            <a:extLst>
              <a:ext uri="{FF2B5EF4-FFF2-40B4-BE49-F238E27FC236}">
                <a16:creationId xmlns:a16="http://schemas.microsoft.com/office/drawing/2014/main" xmlns="" id="{6E83C555-7F6F-39C0-C7EF-10F88D613F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5068850"/>
            <a:ext cx="1219317" cy="1219317"/>
          </a:xfrm>
          <a:prstGeom prst="rect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9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89E89CA5-71B5-B0AB-D0D0-037AF9327D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5068850"/>
            <a:ext cx="1219317" cy="1219317"/>
          </a:xfrm>
          <a:prstGeom prst="rect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3120525-084F-A272-0742-13DFD9BE3249}"/>
              </a:ext>
            </a:extLst>
          </p:cNvPr>
          <p:cNvSpPr>
            <a:spLocks/>
          </p:cNvSpPr>
          <p:nvPr/>
        </p:nvSpPr>
        <p:spPr>
          <a:xfrm>
            <a:off x="2417513" y="860037"/>
            <a:ext cx="753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CHỌN 1 CHIẾC BÁNH</a:t>
            </a:r>
          </a:p>
        </p:txBody>
      </p:sp>
    </p:spTree>
    <p:extLst>
      <p:ext uri="{BB962C8B-B14F-4D97-AF65-F5344CB8AC3E}">
        <p14:creationId xmlns:p14="http://schemas.microsoft.com/office/powerpoint/2010/main" val="2838964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7831593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7454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3859611" y="374480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6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779965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3832248" y="242668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8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7764497" y="2552020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3855941" y="253642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7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xmlns="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xmlns="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xmlns="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xmlns="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xmlns="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xmlns="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xmlns="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xmlns="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xmlns="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xmlns="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xmlns="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xmlns="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xmlns="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300</Words>
  <Application>Microsoft Office PowerPoint</Application>
  <PresentationFormat>Custom</PresentationFormat>
  <Paragraphs>77</Paragraphs>
  <Slides>21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Trọng Nguyễn</dc:creator>
  <cp:lastModifiedBy>Windows User</cp:lastModifiedBy>
  <cp:revision>3</cp:revision>
  <dcterms:created xsi:type="dcterms:W3CDTF">2022-08-25T11:31:12Z</dcterms:created>
  <dcterms:modified xsi:type="dcterms:W3CDTF">2025-02-06T09:50:01Z</dcterms:modified>
</cp:coreProperties>
</file>