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7" r:id="rId3"/>
    <p:sldId id="408" r:id="rId4"/>
    <p:sldId id="437" r:id="rId5"/>
    <p:sldId id="440" r:id="rId6"/>
    <p:sldId id="438" r:id="rId7"/>
    <p:sldId id="340" r:id="rId8"/>
  </p:sldIdLst>
  <p:sldSz cx="1627632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HỨA TẠO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565831" y="4343401"/>
            <a:ext cx="15421088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119" y="5882305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1"/>
          <a:srcRect l="36521" t="49045" r="38370" b="24695"/>
          <a:stretch>
            <a:fillRect/>
          </a:stretch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</a:t>
            </a:r>
            <a:r>
              <a:rPr lang="vi-VN" sz="4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nhau: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 dưới đây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  <a:endParaRPr lang="vi-VN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  <a:r>
              <a:rPr lang="en-US" alt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xanh bi</a:t>
            </a:r>
            <a:r>
              <a:rPr lang="en-US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ếc.</a:t>
            </a:r>
            <a:endParaRPr lang="en-US" alt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</a:t>
            </a:r>
            <a:r>
              <a:rPr lang="en-US" alt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xinh t</a:t>
            </a:r>
            <a:r>
              <a:rPr lang="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ơi, xinh </a:t>
            </a:r>
            <a:r>
              <a:rPr lang="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ẹp.</a:t>
            </a:r>
            <a:endParaRPr lang="en-US" alt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</a:t>
            </a:r>
            <a:r>
              <a:rPr lang="en-US" alt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 kì, lạ lẫm.</a:t>
            </a:r>
            <a:endParaRPr lang="en-US" alt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  <a:endParaRPr lang="vi-VN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  <a:endParaRPr lang="vi-VN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  <a:endParaRPr lang="vi-VN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  <a:endParaRPr lang="vi-VN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</a:t>
            </a:r>
            <a:r>
              <a:rPr lang="vi-VN" sz="38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  <a:endParaRPr lang="vi-VN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2.Vận </a:t>
              </a:r>
              <a:r>
                <a:rPr lang="en-US" sz="3800" b="1" u="sng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800" b="1" u="sng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1"/>
          <a:srcRect l="35217" t="52696" r="34783" b="18783"/>
          <a:stretch>
            <a:fillRect/>
          </a:stretch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/>
          <p:nvPr/>
        </p:nvPicPr>
        <p:blipFill rotWithShape="1">
          <a:blip r:embed="rId2"/>
          <a:srcRect l="35652" t="15478" r="34892" b="41739"/>
          <a:stretch>
            <a:fillRect/>
          </a:stretch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những về những  nhân vật hoặc chi tiết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1497</Words>
  <Application>WPS Presentation</Application>
  <PresentationFormat>Custom</PresentationFormat>
  <Paragraphs>74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voviet viet</cp:lastModifiedBy>
  <cp:revision>1037</cp:revision>
  <dcterms:created xsi:type="dcterms:W3CDTF">2008-09-09T22:52:00Z</dcterms:created>
  <dcterms:modified xsi:type="dcterms:W3CDTF">2025-02-05T23:18:04Z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6F31F5C839DB468391D7090DBB14682B_12</vt:lpwstr>
  </property>
  <property fmtid="{D5CDD505-2E9C-101B-9397-08002B2CF9AE}" pid="3" name="KSOProductBuildVer">
    <vt:lpwstr>1033-12.2.0.19805</vt:lpwstr>
  </property>
</Properties>
</file>