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  <p:sldMasterId id="2147483703" r:id="rId2"/>
    <p:sldMasterId id="2147483718" r:id="rId3"/>
    <p:sldMasterId id="2147483730" r:id="rId4"/>
    <p:sldMasterId id="2147483742" r:id="rId5"/>
  </p:sldMasterIdLst>
  <p:notesMasterIdLst>
    <p:notesMasterId r:id="rId25"/>
  </p:notesMasterIdLst>
  <p:handoutMasterIdLst>
    <p:handoutMasterId r:id="rId26"/>
  </p:handoutMasterIdLst>
  <p:sldIdLst>
    <p:sldId id="541" r:id="rId6"/>
    <p:sldId id="259" r:id="rId7"/>
    <p:sldId id="258" r:id="rId8"/>
    <p:sldId id="542" r:id="rId9"/>
    <p:sldId id="543" r:id="rId10"/>
    <p:sldId id="256" r:id="rId11"/>
    <p:sldId id="514" r:id="rId12"/>
    <p:sldId id="535" r:id="rId13"/>
    <p:sldId id="536" r:id="rId14"/>
    <p:sldId id="537" r:id="rId15"/>
    <p:sldId id="539" r:id="rId16"/>
    <p:sldId id="540" r:id="rId17"/>
    <p:sldId id="261" r:id="rId18"/>
    <p:sldId id="538" r:id="rId19"/>
    <p:sldId id="532" r:id="rId20"/>
    <p:sldId id="262" r:id="rId21"/>
    <p:sldId id="533" r:id="rId22"/>
    <p:sldId id="534" r:id="rId23"/>
    <p:sldId id="268" r:id="rId24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DE82"/>
    <a:srgbClr val="FCC4E0"/>
    <a:srgbClr val="F4BEF1"/>
    <a:srgbClr val="F51D89"/>
    <a:srgbClr val="7030A0"/>
    <a:srgbClr val="9954CC"/>
    <a:srgbClr val="FF5400"/>
    <a:srgbClr val="F61CC2"/>
    <a:srgbClr val="00B050"/>
    <a:srgbClr val="C55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81" autoAdjust="0"/>
    <p:restoredTop sz="94660"/>
  </p:normalViewPr>
  <p:slideViewPr>
    <p:cSldViewPr snapToGrid="0">
      <p:cViewPr varScale="1">
        <p:scale>
          <a:sx n="70" d="100"/>
          <a:sy n="70" d="100"/>
        </p:scale>
        <p:origin x="69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298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47FDBB1-5EC9-40FD-9A36-D4E35C581F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F663819-6E29-4FB7-BF1C-93C4B4D7692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45FC5A-1932-4642-9CF8-618CD292DDF6}" type="datetimeFigureOut">
              <a:rPr lang="ko-KR" altLang="en-US" smtClean="0"/>
              <a:t>2025-03-04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B6AF1716-40E8-4512-B252-D7362A0E94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0EE3C99E-C3C0-40AD-AD91-8E96E8F5863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986696-F86F-4066-9FDD-77F2B013FA0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285924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A49F08-9100-4AF5-BC0A-FC6A093BE3CC}" type="datetimeFigureOut">
              <a:rPr lang="ko-KR" altLang="en-US" smtClean="0"/>
              <a:t>2025-03-04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8FC7D2-309F-4B1D-AF63-DB3D4B5448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7933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4" name="Google Shape;3454;ga3b7e49681_0_6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5" name="Google Shape;3455;ga3b7e49681_0_6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3574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7">
          <a:extLst>
            <a:ext uri="{FF2B5EF4-FFF2-40B4-BE49-F238E27FC236}">
              <a16:creationId xmlns:a16="http://schemas.microsoft.com/office/drawing/2014/main" id="{9DE4D11A-9315-22D8-921F-0A6D46F666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8" name="Google Shape;3528;g9f85bed76f_0_312:notes">
            <a:extLst>
              <a:ext uri="{FF2B5EF4-FFF2-40B4-BE49-F238E27FC236}">
                <a16:creationId xmlns:a16="http://schemas.microsoft.com/office/drawing/2014/main" id="{B45C85F9-2D5D-DE74-D9A3-FD6DE4067F1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9" name="Google Shape;3529;g9f85bed76f_0_312:notes">
            <a:extLst>
              <a:ext uri="{FF2B5EF4-FFF2-40B4-BE49-F238E27FC236}">
                <a16:creationId xmlns:a16="http://schemas.microsoft.com/office/drawing/2014/main" id="{CFF0C5F3-AEB6-E5BE-E395-95F91264E4C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15389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" name="Google Shape;3471;ga3b7e49681_0_1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2" name="Google Shape;3472;ga3b7e49681_0_1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16914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8" name="Google Shape;3528;g9f85bed76f_0_3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9" name="Google Shape;3529;g9f85bed76f_0_3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4" name="Google Shape;3454;ga3b7e49681_0_6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5" name="Google Shape;3455;ga3b7e49681_0_6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48802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8" name="Google Shape;3438;ga3b7e49681_0_24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9" name="Google Shape;3439;ga3b7e49681_0_24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29561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6" name="Google Shape;3426;ga3b7e49681_0_5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7" name="Google Shape;3427;ga3b7e49681_0_5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4" name="Google Shape;3454;ga3b7e49681_0_6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5" name="Google Shape;3455;ga3b7e49681_0_6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82873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7">
          <a:extLst>
            <a:ext uri="{FF2B5EF4-FFF2-40B4-BE49-F238E27FC236}">
              <a16:creationId xmlns:a16="http://schemas.microsoft.com/office/drawing/2014/main" id="{A0978A5A-088B-BA9E-8E42-705C46A13F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8" name="Google Shape;3528;g9f85bed76f_0_312:notes">
            <a:extLst>
              <a:ext uri="{FF2B5EF4-FFF2-40B4-BE49-F238E27FC236}">
                <a16:creationId xmlns:a16="http://schemas.microsoft.com/office/drawing/2014/main" id="{285E5178-4666-8FFF-4757-24490C25D7B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9" name="Google Shape;3529;g9f85bed76f_0_312:notes">
            <a:extLst>
              <a:ext uri="{FF2B5EF4-FFF2-40B4-BE49-F238E27FC236}">
                <a16:creationId xmlns:a16="http://schemas.microsoft.com/office/drawing/2014/main" id="{B64E8B0A-2D0F-9FB9-B3DF-BAFA0307F67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77001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7">
          <a:extLst>
            <a:ext uri="{FF2B5EF4-FFF2-40B4-BE49-F238E27FC236}">
              <a16:creationId xmlns:a16="http://schemas.microsoft.com/office/drawing/2014/main" id="{6FC6D901-8858-AD1E-831F-2E5EA79EDC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8" name="Google Shape;3528;g9f85bed76f_0_312:notes">
            <a:extLst>
              <a:ext uri="{FF2B5EF4-FFF2-40B4-BE49-F238E27FC236}">
                <a16:creationId xmlns:a16="http://schemas.microsoft.com/office/drawing/2014/main" id="{4B332C08-F92E-8AF7-FC3F-F03AE24F3F2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9" name="Google Shape;3529;g9f85bed76f_0_312:notes">
            <a:extLst>
              <a:ext uri="{FF2B5EF4-FFF2-40B4-BE49-F238E27FC236}">
                <a16:creationId xmlns:a16="http://schemas.microsoft.com/office/drawing/2014/main" id="{564D428D-CEC8-C4BD-DB30-7E7409B1A1A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99829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7">
          <a:extLst>
            <a:ext uri="{FF2B5EF4-FFF2-40B4-BE49-F238E27FC236}">
              <a16:creationId xmlns:a16="http://schemas.microsoft.com/office/drawing/2014/main" id="{5848B393-963D-F499-0B5C-4AAE6E2E8F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8" name="Google Shape;3528;g9f85bed76f_0_312:notes">
            <a:extLst>
              <a:ext uri="{FF2B5EF4-FFF2-40B4-BE49-F238E27FC236}">
                <a16:creationId xmlns:a16="http://schemas.microsoft.com/office/drawing/2014/main" id="{C44843F2-656C-A9C9-9663-08227C87394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9" name="Google Shape;3529;g9f85bed76f_0_312:notes">
            <a:extLst>
              <a:ext uri="{FF2B5EF4-FFF2-40B4-BE49-F238E27FC236}">
                <a16:creationId xmlns:a16="http://schemas.microsoft.com/office/drawing/2014/main" id="{FCE3975A-A0C4-1D38-FC81-6819E5954EE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16412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7">
          <a:extLst>
            <a:ext uri="{FF2B5EF4-FFF2-40B4-BE49-F238E27FC236}">
              <a16:creationId xmlns:a16="http://schemas.microsoft.com/office/drawing/2014/main" id="{5BA97C2F-609A-6E55-5FF9-7AA099606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8" name="Google Shape;3528;g9f85bed76f_0_312:notes">
            <a:extLst>
              <a:ext uri="{FF2B5EF4-FFF2-40B4-BE49-F238E27FC236}">
                <a16:creationId xmlns:a16="http://schemas.microsoft.com/office/drawing/2014/main" id="{73DB4E92-6EED-3498-25EE-4AB19E04B52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9" name="Google Shape;3529;g9f85bed76f_0_312:notes">
            <a:extLst>
              <a:ext uri="{FF2B5EF4-FFF2-40B4-BE49-F238E27FC236}">
                <a16:creationId xmlns:a16="http://schemas.microsoft.com/office/drawing/2014/main" id="{240EDEFF-DEDB-87CC-AAFC-D2D7C99E2EE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39831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" name="Google Shape;3471;ga3b7e49681_0_1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2" name="Google Shape;3472;ga3b7e49681_0_1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hyperlink" Target="http://pptmon.com/" TargetMode="External"/><Relationship Id="rId7" Type="http://schemas.openxmlformats.org/officeDocument/2006/relationships/hyperlink" Target="http://www.pptmon.com/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pptmon.com/" TargetMode="External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2.sv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hyperlink" Target="http://pptmon.com/" TargetMode="External"/><Relationship Id="rId7" Type="http://schemas.openxmlformats.org/officeDocument/2006/relationships/hyperlink" Target="http://www.pptmon.com/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pptmon.com/" TargetMode="External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1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7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6.png"/><Relationship Id="rId4" Type="http://schemas.openxmlformats.org/officeDocument/2006/relationships/image" Target="../media/image2.svg"/><Relationship Id="rId9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13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2.png"/><Relationship Id="rId4" Type="http://schemas.openxmlformats.org/officeDocument/2006/relationships/image" Target="../media/image2.svg"/><Relationship Id="rId9" Type="http://schemas.openxmlformats.org/officeDocument/2006/relationships/image" Target="../media/image1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2400" y="894800"/>
            <a:ext cx="102872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11296611" y="6725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>
              <a:solidFill>
                <a:schemeClr val="dk1"/>
              </a:solidFill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 rot="-5236622">
            <a:off x="8549559" y="-1507770"/>
            <a:ext cx="2471864" cy="1842492"/>
            <a:chOff x="4500175" y="3779525"/>
            <a:chExt cx="1136425" cy="847075"/>
          </a:xfrm>
        </p:grpSpPr>
        <p:sp>
          <p:nvSpPr>
            <p:cNvPr id="12" name="Google Shape;12;p2"/>
            <p:cNvSpPr/>
            <p:nvPr/>
          </p:nvSpPr>
          <p:spPr>
            <a:xfrm>
              <a:off x="4500175" y="3779525"/>
              <a:ext cx="272200" cy="333500"/>
            </a:xfrm>
            <a:custGeom>
              <a:avLst/>
              <a:gdLst/>
              <a:ahLst/>
              <a:cxnLst/>
              <a:rect l="l" t="t" r="r" b="b"/>
              <a:pathLst>
                <a:path w="10888" h="13340" extrusionOk="0">
                  <a:moveTo>
                    <a:pt x="0" y="1"/>
                  </a:moveTo>
                  <a:lnTo>
                    <a:pt x="0" y="1"/>
                  </a:lnTo>
                  <a:cubicBezTo>
                    <a:pt x="403" y="3010"/>
                    <a:pt x="869" y="6205"/>
                    <a:pt x="2792" y="8562"/>
                  </a:cubicBezTo>
                  <a:cubicBezTo>
                    <a:pt x="4591" y="10764"/>
                    <a:pt x="8127" y="12688"/>
                    <a:pt x="10888" y="13339"/>
                  </a:cubicBezTo>
                  <a:cubicBezTo>
                    <a:pt x="8872" y="7787"/>
                    <a:pt x="5025" y="3072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865425" y="3905150"/>
              <a:ext cx="121775" cy="341250"/>
            </a:xfrm>
            <a:custGeom>
              <a:avLst/>
              <a:gdLst/>
              <a:ahLst/>
              <a:cxnLst/>
              <a:rect l="l" t="t" r="r" b="b"/>
              <a:pathLst>
                <a:path w="4871" h="13650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10"/>
                    <a:pt x="62" y="4220"/>
                    <a:pt x="621" y="6267"/>
                  </a:cubicBezTo>
                  <a:cubicBezTo>
                    <a:pt x="1365" y="8810"/>
                    <a:pt x="2947" y="11044"/>
                    <a:pt x="4498" y="13246"/>
                  </a:cubicBezTo>
                  <a:lnTo>
                    <a:pt x="4870" y="13649"/>
                  </a:lnTo>
                  <a:cubicBezTo>
                    <a:pt x="4374" y="10703"/>
                    <a:pt x="3909" y="7663"/>
                    <a:pt x="2451" y="5057"/>
                  </a:cubicBezTo>
                  <a:cubicBezTo>
                    <a:pt x="2079" y="4375"/>
                    <a:pt x="1675" y="3754"/>
                    <a:pt x="1272" y="3072"/>
                  </a:cubicBezTo>
                  <a:cubicBezTo>
                    <a:pt x="745" y="2110"/>
                    <a:pt x="310" y="1087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578500" y="4253350"/>
              <a:ext cx="408700" cy="101825"/>
            </a:xfrm>
            <a:custGeom>
              <a:avLst/>
              <a:gdLst/>
              <a:ahLst/>
              <a:cxnLst/>
              <a:rect l="l" t="t" r="r" b="b"/>
              <a:pathLst>
                <a:path w="16348" h="4073" extrusionOk="0">
                  <a:moveTo>
                    <a:pt x="16254" y="1"/>
                  </a:moveTo>
                  <a:cubicBezTo>
                    <a:pt x="16101" y="56"/>
                    <a:pt x="15952" y="118"/>
                    <a:pt x="15804" y="186"/>
                  </a:cubicBezTo>
                  <a:lnTo>
                    <a:pt x="15804" y="186"/>
                  </a:lnTo>
                  <a:lnTo>
                    <a:pt x="16347" y="156"/>
                  </a:lnTo>
                  <a:lnTo>
                    <a:pt x="16254" y="1"/>
                  </a:lnTo>
                  <a:close/>
                  <a:moveTo>
                    <a:pt x="15804" y="186"/>
                  </a:moveTo>
                  <a:lnTo>
                    <a:pt x="9585" y="528"/>
                  </a:lnTo>
                  <a:cubicBezTo>
                    <a:pt x="6359" y="714"/>
                    <a:pt x="3071" y="931"/>
                    <a:pt x="0" y="1924"/>
                  </a:cubicBezTo>
                  <a:lnTo>
                    <a:pt x="3474" y="3071"/>
                  </a:lnTo>
                  <a:cubicBezTo>
                    <a:pt x="4997" y="3564"/>
                    <a:pt x="6616" y="4073"/>
                    <a:pt x="8193" y="4073"/>
                  </a:cubicBezTo>
                  <a:cubicBezTo>
                    <a:pt x="8800" y="4073"/>
                    <a:pt x="9402" y="3997"/>
                    <a:pt x="9988" y="3816"/>
                  </a:cubicBezTo>
                  <a:cubicBezTo>
                    <a:pt x="12160" y="3121"/>
                    <a:pt x="13737" y="1129"/>
                    <a:pt x="15804" y="1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091850" y="4023800"/>
              <a:ext cx="224925" cy="356750"/>
            </a:xfrm>
            <a:custGeom>
              <a:avLst/>
              <a:gdLst/>
              <a:ahLst/>
              <a:cxnLst/>
              <a:rect l="l" t="t" r="r" b="b"/>
              <a:pathLst>
                <a:path w="8997" h="14270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2172"/>
                    <a:pt x="776" y="4313"/>
                    <a:pt x="1707" y="6267"/>
                  </a:cubicBezTo>
                  <a:cubicBezTo>
                    <a:pt x="3181" y="9360"/>
                    <a:pt x="5356" y="12264"/>
                    <a:pt x="8332" y="13901"/>
                  </a:cubicBezTo>
                  <a:lnTo>
                    <a:pt x="8332" y="13901"/>
                  </a:lnTo>
                  <a:cubicBezTo>
                    <a:pt x="7447" y="12669"/>
                    <a:pt x="7145" y="11082"/>
                    <a:pt x="6639" y="9648"/>
                  </a:cubicBezTo>
                  <a:cubicBezTo>
                    <a:pt x="5367" y="5926"/>
                    <a:pt x="2638" y="2917"/>
                    <a:pt x="1" y="1"/>
                  </a:cubicBezTo>
                  <a:close/>
                  <a:moveTo>
                    <a:pt x="8332" y="13901"/>
                  </a:moveTo>
                  <a:cubicBezTo>
                    <a:pt x="8423" y="14028"/>
                    <a:pt x="8520" y="14151"/>
                    <a:pt x="8624" y="14270"/>
                  </a:cubicBezTo>
                  <a:lnTo>
                    <a:pt x="8997" y="14239"/>
                  </a:lnTo>
                  <a:cubicBezTo>
                    <a:pt x="8771" y="14133"/>
                    <a:pt x="8549" y="14020"/>
                    <a:pt x="8332" y="139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806475" y="4389050"/>
              <a:ext cx="524250" cy="230525"/>
            </a:xfrm>
            <a:custGeom>
              <a:avLst/>
              <a:gdLst/>
              <a:ahLst/>
              <a:cxnLst/>
              <a:rect l="l" t="t" r="r" b="b"/>
              <a:pathLst>
                <a:path w="20970" h="9221" extrusionOk="0">
                  <a:moveTo>
                    <a:pt x="20970" y="1"/>
                  </a:moveTo>
                  <a:lnTo>
                    <a:pt x="20970" y="1"/>
                  </a:lnTo>
                  <a:cubicBezTo>
                    <a:pt x="20925" y="59"/>
                    <a:pt x="20880" y="117"/>
                    <a:pt x="20834" y="175"/>
                  </a:cubicBezTo>
                  <a:lnTo>
                    <a:pt x="20834" y="175"/>
                  </a:lnTo>
                  <a:cubicBezTo>
                    <a:pt x="20869" y="179"/>
                    <a:pt x="20904" y="183"/>
                    <a:pt x="20939" y="187"/>
                  </a:cubicBezTo>
                  <a:lnTo>
                    <a:pt x="20970" y="1"/>
                  </a:lnTo>
                  <a:close/>
                  <a:moveTo>
                    <a:pt x="20002" y="130"/>
                  </a:moveTo>
                  <a:cubicBezTo>
                    <a:pt x="17600" y="130"/>
                    <a:pt x="15257" y="1222"/>
                    <a:pt x="13060" y="2265"/>
                  </a:cubicBezTo>
                  <a:lnTo>
                    <a:pt x="4064" y="6608"/>
                  </a:lnTo>
                  <a:cubicBezTo>
                    <a:pt x="2849" y="7186"/>
                    <a:pt x="1608" y="7765"/>
                    <a:pt x="289" y="7765"/>
                  </a:cubicBezTo>
                  <a:cubicBezTo>
                    <a:pt x="193" y="7765"/>
                    <a:pt x="97" y="7762"/>
                    <a:pt x="1" y="7756"/>
                  </a:cubicBezTo>
                  <a:lnTo>
                    <a:pt x="1" y="7756"/>
                  </a:lnTo>
                  <a:cubicBezTo>
                    <a:pt x="1714" y="8719"/>
                    <a:pt x="3657" y="9221"/>
                    <a:pt x="5633" y="9221"/>
                  </a:cubicBezTo>
                  <a:cubicBezTo>
                    <a:pt x="5947" y="9221"/>
                    <a:pt x="6262" y="9208"/>
                    <a:pt x="6577" y="9183"/>
                  </a:cubicBezTo>
                  <a:cubicBezTo>
                    <a:pt x="8779" y="8903"/>
                    <a:pt x="10889" y="8190"/>
                    <a:pt x="12781" y="7042"/>
                  </a:cubicBezTo>
                  <a:cubicBezTo>
                    <a:pt x="15881" y="5310"/>
                    <a:pt x="18624" y="2982"/>
                    <a:pt x="20834" y="175"/>
                  </a:cubicBezTo>
                  <a:lnTo>
                    <a:pt x="20834" y="175"/>
                  </a:lnTo>
                  <a:cubicBezTo>
                    <a:pt x="20556" y="144"/>
                    <a:pt x="20279" y="130"/>
                    <a:pt x="20002" y="13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686050" y="4050575"/>
              <a:ext cx="950550" cy="367300"/>
            </a:xfrm>
            <a:custGeom>
              <a:avLst/>
              <a:gdLst/>
              <a:ahLst/>
              <a:cxnLst/>
              <a:rect l="l" t="t" r="r" b="b"/>
              <a:pathLst>
                <a:path w="38022" h="14692" extrusionOk="0">
                  <a:moveTo>
                    <a:pt x="999" y="1"/>
                  </a:moveTo>
                  <a:cubicBezTo>
                    <a:pt x="663" y="1"/>
                    <a:pt x="0" y="316"/>
                    <a:pt x="103" y="419"/>
                  </a:cubicBezTo>
                  <a:cubicBezTo>
                    <a:pt x="5190" y="5258"/>
                    <a:pt x="11673" y="8918"/>
                    <a:pt x="18125" y="11617"/>
                  </a:cubicBezTo>
                  <a:cubicBezTo>
                    <a:pt x="22199" y="13331"/>
                    <a:pt x="26470" y="14691"/>
                    <a:pt x="30759" y="14691"/>
                  </a:cubicBezTo>
                  <a:cubicBezTo>
                    <a:pt x="33066" y="14691"/>
                    <a:pt x="35378" y="14298"/>
                    <a:pt x="37667" y="13354"/>
                  </a:cubicBezTo>
                  <a:cubicBezTo>
                    <a:pt x="38021" y="13202"/>
                    <a:pt x="37872" y="13151"/>
                    <a:pt x="37621" y="13151"/>
                  </a:cubicBezTo>
                  <a:cubicBezTo>
                    <a:pt x="37411" y="13151"/>
                    <a:pt x="37129" y="13187"/>
                    <a:pt x="37016" y="13230"/>
                  </a:cubicBezTo>
                  <a:cubicBezTo>
                    <a:pt x="35119" y="14024"/>
                    <a:pt x="33150" y="14356"/>
                    <a:pt x="31160" y="14356"/>
                  </a:cubicBezTo>
                  <a:cubicBezTo>
                    <a:pt x="25765" y="14356"/>
                    <a:pt x="20219" y="11912"/>
                    <a:pt x="15551" y="9600"/>
                  </a:cubicBezTo>
                  <a:cubicBezTo>
                    <a:pt x="10432" y="7088"/>
                    <a:pt x="5314" y="4017"/>
                    <a:pt x="1158" y="47"/>
                  </a:cubicBezTo>
                  <a:cubicBezTo>
                    <a:pt x="1125" y="14"/>
                    <a:pt x="1070" y="1"/>
                    <a:pt x="9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853625" y="4301350"/>
              <a:ext cx="270725" cy="158925"/>
            </a:xfrm>
            <a:custGeom>
              <a:avLst/>
              <a:gdLst/>
              <a:ahLst/>
              <a:cxnLst/>
              <a:rect l="l" t="t" r="r" b="b"/>
              <a:pathLst>
                <a:path w="10829" h="6357" extrusionOk="0">
                  <a:moveTo>
                    <a:pt x="8253" y="670"/>
                  </a:moveTo>
                  <a:cubicBezTo>
                    <a:pt x="8749" y="670"/>
                    <a:pt x="9239" y="780"/>
                    <a:pt x="9716" y="1027"/>
                  </a:cubicBezTo>
                  <a:cubicBezTo>
                    <a:pt x="9731" y="1035"/>
                    <a:pt x="9748" y="1041"/>
                    <a:pt x="9766" y="1046"/>
                  </a:cubicBezTo>
                  <a:lnTo>
                    <a:pt x="9766" y="1046"/>
                  </a:lnTo>
                  <a:cubicBezTo>
                    <a:pt x="8643" y="1435"/>
                    <a:pt x="7794" y="2072"/>
                    <a:pt x="6893" y="2889"/>
                  </a:cubicBezTo>
                  <a:cubicBezTo>
                    <a:pt x="5273" y="4401"/>
                    <a:pt x="3534" y="5114"/>
                    <a:pt x="1514" y="5601"/>
                  </a:cubicBezTo>
                  <a:lnTo>
                    <a:pt x="1514" y="5601"/>
                  </a:lnTo>
                  <a:cubicBezTo>
                    <a:pt x="2969" y="3652"/>
                    <a:pt x="5671" y="670"/>
                    <a:pt x="8253" y="670"/>
                  </a:cubicBezTo>
                  <a:close/>
                  <a:moveTo>
                    <a:pt x="8567" y="0"/>
                  </a:moveTo>
                  <a:cubicBezTo>
                    <a:pt x="5201" y="0"/>
                    <a:pt x="1836" y="3662"/>
                    <a:pt x="162" y="6083"/>
                  </a:cubicBezTo>
                  <a:cubicBezTo>
                    <a:pt x="0" y="6306"/>
                    <a:pt x="234" y="6357"/>
                    <a:pt x="451" y="6357"/>
                  </a:cubicBezTo>
                  <a:cubicBezTo>
                    <a:pt x="566" y="6357"/>
                    <a:pt x="677" y="6342"/>
                    <a:pt x="720" y="6332"/>
                  </a:cubicBezTo>
                  <a:cubicBezTo>
                    <a:pt x="2364" y="5990"/>
                    <a:pt x="4009" y="5618"/>
                    <a:pt x="5497" y="4812"/>
                  </a:cubicBezTo>
                  <a:cubicBezTo>
                    <a:pt x="7172" y="3912"/>
                    <a:pt x="8351" y="1989"/>
                    <a:pt x="10243" y="1431"/>
                  </a:cubicBezTo>
                  <a:cubicBezTo>
                    <a:pt x="10790" y="1281"/>
                    <a:pt x="10819" y="933"/>
                    <a:pt x="10458" y="896"/>
                  </a:cubicBezTo>
                  <a:lnTo>
                    <a:pt x="10458" y="896"/>
                  </a:lnTo>
                  <a:cubicBezTo>
                    <a:pt x="10691" y="773"/>
                    <a:pt x="10829" y="607"/>
                    <a:pt x="10616" y="500"/>
                  </a:cubicBezTo>
                  <a:cubicBezTo>
                    <a:pt x="9942" y="153"/>
                    <a:pt x="9255" y="0"/>
                    <a:pt x="85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713425" y="4154200"/>
              <a:ext cx="193025" cy="58850"/>
            </a:xfrm>
            <a:custGeom>
              <a:avLst/>
              <a:gdLst/>
              <a:ahLst/>
              <a:cxnLst/>
              <a:rect l="l" t="t" r="r" b="b"/>
              <a:pathLst>
                <a:path w="7721" h="2354" extrusionOk="0">
                  <a:moveTo>
                    <a:pt x="2637" y="810"/>
                  </a:moveTo>
                  <a:cubicBezTo>
                    <a:pt x="3291" y="810"/>
                    <a:pt x="4017" y="1058"/>
                    <a:pt x="4693" y="1369"/>
                  </a:cubicBezTo>
                  <a:lnTo>
                    <a:pt x="4693" y="1369"/>
                  </a:lnTo>
                  <a:cubicBezTo>
                    <a:pt x="4139" y="1390"/>
                    <a:pt x="3582" y="1436"/>
                    <a:pt x="3031" y="1436"/>
                  </a:cubicBezTo>
                  <a:cubicBezTo>
                    <a:pt x="2486" y="1436"/>
                    <a:pt x="1947" y="1391"/>
                    <a:pt x="1425" y="1228"/>
                  </a:cubicBezTo>
                  <a:lnTo>
                    <a:pt x="1425" y="1228"/>
                  </a:lnTo>
                  <a:cubicBezTo>
                    <a:pt x="1767" y="929"/>
                    <a:pt x="2185" y="810"/>
                    <a:pt x="2637" y="810"/>
                  </a:cubicBezTo>
                  <a:close/>
                  <a:moveTo>
                    <a:pt x="2637" y="1"/>
                  </a:moveTo>
                  <a:cubicBezTo>
                    <a:pt x="1679" y="1"/>
                    <a:pt x="802" y="338"/>
                    <a:pt x="187" y="1268"/>
                  </a:cubicBezTo>
                  <a:cubicBezTo>
                    <a:pt x="1" y="1423"/>
                    <a:pt x="94" y="1733"/>
                    <a:pt x="311" y="1795"/>
                  </a:cubicBezTo>
                  <a:cubicBezTo>
                    <a:pt x="1074" y="2151"/>
                    <a:pt x="1858" y="2231"/>
                    <a:pt x="2651" y="2231"/>
                  </a:cubicBezTo>
                  <a:cubicBezTo>
                    <a:pt x="3292" y="2231"/>
                    <a:pt x="3938" y="2179"/>
                    <a:pt x="4583" y="2179"/>
                  </a:cubicBezTo>
                  <a:cubicBezTo>
                    <a:pt x="5084" y="2179"/>
                    <a:pt x="5584" y="2210"/>
                    <a:pt x="6080" y="2323"/>
                  </a:cubicBezTo>
                  <a:cubicBezTo>
                    <a:pt x="6121" y="2332"/>
                    <a:pt x="6162" y="2336"/>
                    <a:pt x="6203" y="2336"/>
                  </a:cubicBezTo>
                  <a:cubicBezTo>
                    <a:pt x="6280" y="2336"/>
                    <a:pt x="6355" y="2320"/>
                    <a:pt x="6425" y="2294"/>
                  </a:cubicBezTo>
                  <a:lnTo>
                    <a:pt x="6425" y="2294"/>
                  </a:lnTo>
                  <a:cubicBezTo>
                    <a:pt x="6494" y="2335"/>
                    <a:pt x="6580" y="2353"/>
                    <a:pt x="6672" y="2353"/>
                  </a:cubicBezTo>
                  <a:cubicBezTo>
                    <a:pt x="7121" y="2353"/>
                    <a:pt x="7721" y="1922"/>
                    <a:pt x="7259" y="1640"/>
                  </a:cubicBezTo>
                  <a:cubicBezTo>
                    <a:pt x="6056" y="942"/>
                    <a:pt x="4235" y="1"/>
                    <a:pt x="26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030750" y="4164750"/>
              <a:ext cx="105750" cy="162700"/>
            </a:xfrm>
            <a:custGeom>
              <a:avLst/>
              <a:gdLst/>
              <a:ahLst/>
              <a:cxnLst/>
              <a:rect l="l" t="t" r="r" b="b"/>
              <a:pathLst>
                <a:path w="4230" h="6508" extrusionOk="0">
                  <a:moveTo>
                    <a:pt x="1434" y="1535"/>
                  </a:moveTo>
                  <a:cubicBezTo>
                    <a:pt x="2003" y="2203"/>
                    <a:pt x="2346" y="3036"/>
                    <a:pt x="2571" y="3918"/>
                  </a:cubicBezTo>
                  <a:lnTo>
                    <a:pt x="2571" y="3918"/>
                  </a:lnTo>
                  <a:cubicBezTo>
                    <a:pt x="2071" y="3188"/>
                    <a:pt x="1688" y="2384"/>
                    <a:pt x="1434" y="1535"/>
                  </a:cubicBezTo>
                  <a:close/>
                  <a:moveTo>
                    <a:pt x="830" y="1"/>
                  </a:moveTo>
                  <a:cubicBezTo>
                    <a:pt x="498" y="1"/>
                    <a:pt x="1" y="173"/>
                    <a:pt x="25" y="443"/>
                  </a:cubicBezTo>
                  <a:cubicBezTo>
                    <a:pt x="295" y="2566"/>
                    <a:pt x="1342" y="4487"/>
                    <a:pt x="2918" y="5901"/>
                  </a:cubicBezTo>
                  <a:lnTo>
                    <a:pt x="2918" y="5901"/>
                  </a:lnTo>
                  <a:cubicBezTo>
                    <a:pt x="2937" y="6058"/>
                    <a:pt x="2955" y="6213"/>
                    <a:pt x="2972" y="6367"/>
                  </a:cubicBezTo>
                  <a:cubicBezTo>
                    <a:pt x="2992" y="6466"/>
                    <a:pt x="3117" y="6508"/>
                    <a:pt x="3278" y="6508"/>
                  </a:cubicBezTo>
                  <a:cubicBezTo>
                    <a:pt x="3624" y="6508"/>
                    <a:pt x="4131" y="6311"/>
                    <a:pt x="4089" y="6057"/>
                  </a:cubicBezTo>
                  <a:cubicBezTo>
                    <a:pt x="4083" y="5998"/>
                    <a:pt x="4076" y="5939"/>
                    <a:pt x="4070" y="5879"/>
                  </a:cubicBezTo>
                  <a:lnTo>
                    <a:pt x="4070" y="5879"/>
                  </a:lnTo>
                  <a:cubicBezTo>
                    <a:pt x="4181" y="5795"/>
                    <a:pt x="4229" y="5701"/>
                    <a:pt x="4151" y="5623"/>
                  </a:cubicBezTo>
                  <a:lnTo>
                    <a:pt x="4151" y="5623"/>
                  </a:lnTo>
                  <a:lnTo>
                    <a:pt x="4151" y="5654"/>
                  </a:lnTo>
                  <a:cubicBezTo>
                    <a:pt x="4111" y="5621"/>
                    <a:pt x="4071" y="5587"/>
                    <a:pt x="4032" y="5553"/>
                  </a:cubicBezTo>
                  <a:lnTo>
                    <a:pt x="4032" y="5553"/>
                  </a:lnTo>
                  <a:cubicBezTo>
                    <a:pt x="3765" y="3350"/>
                    <a:pt x="3210" y="1106"/>
                    <a:pt x="1049" y="39"/>
                  </a:cubicBezTo>
                  <a:cubicBezTo>
                    <a:pt x="997" y="13"/>
                    <a:pt x="919" y="1"/>
                    <a:pt x="8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238400" y="4401775"/>
              <a:ext cx="151175" cy="224825"/>
            </a:xfrm>
            <a:custGeom>
              <a:avLst/>
              <a:gdLst/>
              <a:ahLst/>
              <a:cxnLst/>
              <a:rect l="l" t="t" r="r" b="b"/>
              <a:pathLst>
                <a:path w="6047" h="8993" extrusionOk="0">
                  <a:moveTo>
                    <a:pt x="4378" y="2090"/>
                  </a:moveTo>
                  <a:cubicBezTo>
                    <a:pt x="3712" y="4090"/>
                    <a:pt x="2803" y="5986"/>
                    <a:pt x="1318" y="7445"/>
                  </a:cubicBezTo>
                  <a:lnTo>
                    <a:pt x="1318" y="7445"/>
                  </a:lnTo>
                  <a:cubicBezTo>
                    <a:pt x="1776" y="5480"/>
                    <a:pt x="3028" y="3672"/>
                    <a:pt x="4378" y="2090"/>
                  </a:cubicBezTo>
                  <a:close/>
                  <a:moveTo>
                    <a:pt x="5444" y="1"/>
                  </a:moveTo>
                  <a:cubicBezTo>
                    <a:pt x="5230" y="1"/>
                    <a:pt x="4999" y="66"/>
                    <a:pt x="4872" y="205"/>
                  </a:cubicBezTo>
                  <a:lnTo>
                    <a:pt x="4903" y="205"/>
                  </a:lnTo>
                  <a:cubicBezTo>
                    <a:pt x="2762" y="2470"/>
                    <a:pt x="250" y="5386"/>
                    <a:pt x="33" y="8643"/>
                  </a:cubicBezTo>
                  <a:cubicBezTo>
                    <a:pt x="0" y="8902"/>
                    <a:pt x="188" y="8992"/>
                    <a:pt x="411" y="8992"/>
                  </a:cubicBezTo>
                  <a:cubicBezTo>
                    <a:pt x="614" y="8992"/>
                    <a:pt x="845" y="8917"/>
                    <a:pt x="963" y="8829"/>
                  </a:cubicBezTo>
                  <a:cubicBezTo>
                    <a:pt x="3817" y="6843"/>
                    <a:pt x="5120" y="3648"/>
                    <a:pt x="5988" y="360"/>
                  </a:cubicBezTo>
                  <a:cubicBezTo>
                    <a:pt x="6046" y="175"/>
                    <a:pt x="5922" y="76"/>
                    <a:pt x="5738" y="49"/>
                  </a:cubicBezTo>
                  <a:lnTo>
                    <a:pt x="5738" y="49"/>
                  </a:lnTo>
                  <a:cubicBezTo>
                    <a:pt x="5655" y="17"/>
                    <a:pt x="555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265900" y="4177950"/>
              <a:ext cx="148575" cy="238175"/>
            </a:xfrm>
            <a:custGeom>
              <a:avLst/>
              <a:gdLst/>
              <a:ahLst/>
              <a:cxnLst/>
              <a:rect l="l" t="t" r="r" b="b"/>
              <a:pathLst>
                <a:path w="5943" h="9527" extrusionOk="0">
                  <a:moveTo>
                    <a:pt x="1409" y="1401"/>
                  </a:moveTo>
                  <a:cubicBezTo>
                    <a:pt x="3252" y="2956"/>
                    <a:pt x="4246" y="5305"/>
                    <a:pt x="4088" y="7701"/>
                  </a:cubicBezTo>
                  <a:lnTo>
                    <a:pt x="4088" y="7701"/>
                  </a:lnTo>
                  <a:cubicBezTo>
                    <a:pt x="2828" y="5778"/>
                    <a:pt x="1917" y="3637"/>
                    <a:pt x="1409" y="1401"/>
                  </a:cubicBezTo>
                  <a:close/>
                  <a:moveTo>
                    <a:pt x="836" y="0"/>
                  </a:moveTo>
                  <a:cubicBezTo>
                    <a:pt x="511" y="0"/>
                    <a:pt x="0" y="173"/>
                    <a:pt x="49" y="442"/>
                  </a:cubicBezTo>
                  <a:cubicBezTo>
                    <a:pt x="515" y="3482"/>
                    <a:pt x="1724" y="6336"/>
                    <a:pt x="3523" y="8817"/>
                  </a:cubicBezTo>
                  <a:cubicBezTo>
                    <a:pt x="3570" y="8886"/>
                    <a:pt x="3671" y="8916"/>
                    <a:pt x="3794" y="8916"/>
                  </a:cubicBezTo>
                  <a:cubicBezTo>
                    <a:pt x="3831" y="8916"/>
                    <a:pt x="3869" y="8913"/>
                    <a:pt x="3909" y="8908"/>
                  </a:cubicBezTo>
                  <a:lnTo>
                    <a:pt x="3909" y="8908"/>
                  </a:lnTo>
                  <a:cubicBezTo>
                    <a:pt x="3877" y="9044"/>
                    <a:pt x="3842" y="9179"/>
                    <a:pt x="3803" y="9313"/>
                  </a:cubicBezTo>
                  <a:cubicBezTo>
                    <a:pt x="3765" y="9462"/>
                    <a:pt x="3922" y="9527"/>
                    <a:pt x="4129" y="9527"/>
                  </a:cubicBezTo>
                  <a:cubicBezTo>
                    <a:pt x="4439" y="9527"/>
                    <a:pt x="4864" y="9382"/>
                    <a:pt x="4919" y="9158"/>
                  </a:cubicBezTo>
                  <a:cubicBezTo>
                    <a:pt x="5943" y="5591"/>
                    <a:pt x="4330" y="1776"/>
                    <a:pt x="1042" y="39"/>
                  </a:cubicBezTo>
                  <a:cubicBezTo>
                    <a:pt x="996" y="13"/>
                    <a:pt x="923" y="0"/>
                    <a:pt x="8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" name="Google Shape;23;p2"/>
          <p:cNvGrpSpPr/>
          <p:nvPr/>
        </p:nvGrpSpPr>
        <p:grpSpPr>
          <a:xfrm rot="10800000">
            <a:off x="-774403" y="-870207"/>
            <a:ext cx="5377747" cy="2955941"/>
            <a:chOff x="4178350" y="2375050"/>
            <a:chExt cx="938350" cy="515775"/>
          </a:xfrm>
        </p:grpSpPr>
        <p:sp>
          <p:nvSpPr>
            <p:cNvPr id="24" name="Google Shape;24;p2"/>
            <p:cNvSpPr/>
            <p:nvPr/>
          </p:nvSpPr>
          <p:spPr>
            <a:xfrm>
              <a:off x="4178350" y="2375050"/>
              <a:ext cx="938350" cy="470050"/>
            </a:xfrm>
            <a:custGeom>
              <a:avLst/>
              <a:gdLst/>
              <a:ahLst/>
              <a:cxnLst/>
              <a:rect l="l" t="t" r="r" b="b"/>
              <a:pathLst>
                <a:path w="37534" h="18802" extrusionOk="0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192225" y="2449850"/>
              <a:ext cx="867875" cy="411650"/>
            </a:xfrm>
            <a:custGeom>
              <a:avLst/>
              <a:gdLst/>
              <a:ahLst/>
              <a:cxnLst/>
              <a:rect l="l" t="t" r="r" b="b"/>
              <a:pathLst>
                <a:path w="34715" h="16466" extrusionOk="0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252800" y="2496850"/>
              <a:ext cx="761025" cy="376950"/>
            </a:xfrm>
            <a:custGeom>
              <a:avLst/>
              <a:gdLst/>
              <a:ahLst/>
              <a:cxnLst/>
              <a:rect l="l" t="t" r="r" b="b"/>
              <a:pathLst>
                <a:path w="30441" h="15078" extrusionOk="0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311275" y="2568125"/>
              <a:ext cx="619300" cy="306050"/>
            </a:xfrm>
            <a:custGeom>
              <a:avLst/>
              <a:gdLst/>
              <a:ahLst/>
              <a:cxnLst/>
              <a:rect l="l" t="t" r="r" b="b"/>
              <a:pathLst>
                <a:path w="24772" h="12242" extrusionOk="0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74000" y="2647325"/>
              <a:ext cx="513325" cy="228750"/>
            </a:xfrm>
            <a:custGeom>
              <a:avLst/>
              <a:gdLst/>
              <a:ahLst/>
              <a:cxnLst/>
              <a:rect l="l" t="t" r="r" b="b"/>
              <a:pathLst>
                <a:path w="20533" h="9150" extrusionOk="0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437575" y="2724875"/>
              <a:ext cx="345675" cy="156550"/>
            </a:xfrm>
            <a:custGeom>
              <a:avLst/>
              <a:gdLst/>
              <a:ahLst/>
              <a:cxnLst/>
              <a:rect l="l" t="t" r="r" b="b"/>
              <a:pathLst>
                <a:path w="13827" h="6262" extrusionOk="0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481575" y="2799000"/>
              <a:ext cx="244675" cy="91825"/>
            </a:xfrm>
            <a:custGeom>
              <a:avLst/>
              <a:gdLst/>
              <a:ahLst/>
              <a:cxnLst/>
              <a:rect l="l" t="t" r="r" b="b"/>
              <a:pathLst>
                <a:path w="9787" h="3673" extrusionOk="0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" name="Google Shape;31;p2"/>
          <p:cNvGrpSpPr/>
          <p:nvPr/>
        </p:nvGrpSpPr>
        <p:grpSpPr>
          <a:xfrm>
            <a:off x="4603318" y="423501"/>
            <a:ext cx="933933" cy="848100"/>
            <a:chOff x="3652400" y="3788700"/>
            <a:chExt cx="700450" cy="636075"/>
          </a:xfrm>
        </p:grpSpPr>
        <p:sp>
          <p:nvSpPr>
            <p:cNvPr id="32" name="Google Shape;32;p2"/>
            <p:cNvSpPr/>
            <p:nvPr/>
          </p:nvSpPr>
          <p:spPr>
            <a:xfrm>
              <a:off x="3941050" y="3916900"/>
              <a:ext cx="65150" cy="72250"/>
            </a:xfrm>
            <a:custGeom>
              <a:avLst/>
              <a:gdLst/>
              <a:ahLst/>
              <a:cxnLst/>
              <a:rect l="l" t="t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125850" y="3918850"/>
              <a:ext cx="58725" cy="76325"/>
            </a:xfrm>
            <a:custGeom>
              <a:avLst/>
              <a:gdLst/>
              <a:ahLst/>
              <a:cxnLst/>
              <a:rect l="l" t="t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000750" y="4053225"/>
              <a:ext cx="75575" cy="74650"/>
            </a:xfrm>
            <a:custGeom>
              <a:avLst/>
              <a:gdLst/>
              <a:ahLst/>
              <a:cxnLst/>
              <a:rect l="l" t="t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800675" y="4048800"/>
              <a:ext cx="69825" cy="77400"/>
            </a:xfrm>
            <a:custGeom>
              <a:avLst/>
              <a:gdLst/>
              <a:ahLst/>
              <a:cxnLst/>
              <a:rect l="l" t="t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854875" y="4183625"/>
              <a:ext cx="67575" cy="96850"/>
            </a:xfrm>
            <a:custGeom>
              <a:avLst/>
              <a:gdLst/>
              <a:ahLst/>
              <a:cxnLst/>
              <a:rect l="l" t="t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105450" y="4181350"/>
              <a:ext cx="54300" cy="88550"/>
            </a:xfrm>
            <a:custGeom>
              <a:avLst/>
              <a:gdLst/>
              <a:ahLst/>
              <a:cxnLst/>
              <a:rect l="l" t="t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174475" y="4054800"/>
              <a:ext cx="64375" cy="71425"/>
            </a:xfrm>
            <a:custGeom>
              <a:avLst/>
              <a:gdLst/>
              <a:ahLst/>
              <a:cxnLst/>
              <a:rect l="l" t="t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066675" y="3788700"/>
              <a:ext cx="50425" cy="73275"/>
            </a:xfrm>
            <a:custGeom>
              <a:avLst/>
              <a:gdLst/>
              <a:ahLst/>
              <a:cxnLst/>
              <a:rect l="l" t="t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819300" y="3848450"/>
              <a:ext cx="66700" cy="75350"/>
            </a:xfrm>
            <a:custGeom>
              <a:avLst/>
              <a:gdLst/>
              <a:ahLst/>
              <a:cxnLst/>
              <a:rect l="l" t="t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278375" y="3872450"/>
              <a:ext cx="63625" cy="77775"/>
            </a:xfrm>
            <a:custGeom>
              <a:avLst/>
              <a:gdLst/>
              <a:ahLst/>
              <a:cxnLst/>
              <a:rect l="l" t="t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287675" y="4167850"/>
              <a:ext cx="65175" cy="79700"/>
            </a:xfrm>
            <a:custGeom>
              <a:avLst/>
              <a:gdLst/>
              <a:ahLst/>
              <a:cxnLst/>
              <a:rect l="l" t="t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652400" y="4192450"/>
              <a:ext cx="73850" cy="83825"/>
            </a:xfrm>
            <a:custGeom>
              <a:avLst/>
              <a:gdLst/>
              <a:ahLst/>
              <a:cxnLst/>
              <a:rect l="l" t="t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725450" y="4337000"/>
              <a:ext cx="71150" cy="87775"/>
            </a:xfrm>
            <a:custGeom>
              <a:avLst/>
              <a:gdLst/>
              <a:ahLst/>
              <a:cxnLst/>
              <a:rect l="l" t="t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960575" y="4329600"/>
              <a:ext cx="56500" cy="67600"/>
            </a:xfrm>
            <a:custGeom>
              <a:avLst/>
              <a:gdLst/>
              <a:ahLst/>
              <a:cxnLst/>
              <a:rect l="l" t="t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174850" y="4333225"/>
              <a:ext cx="77200" cy="87325"/>
            </a:xfrm>
            <a:custGeom>
              <a:avLst/>
              <a:gdLst/>
              <a:ahLst/>
              <a:cxnLst/>
              <a:rect l="l" t="t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" name="Google Shape;47;p2"/>
          <p:cNvGrpSpPr/>
          <p:nvPr/>
        </p:nvGrpSpPr>
        <p:grpSpPr>
          <a:xfrm flipH="1">
            <a:off x="6274586" y="4536907"/>
            <a:ext cx="7852513" cy="3541652"/>
            <a:chOff x="5619200" y="4458200"/>
            <a:chExt cx="1647150" cy="742900"/>
          </a:xfrm>
        </p:grpSpPr>
        <p:sp>
          <p:nvSpPr>
            <p:cNvPr id="48" name="Google Shape;48;p2"/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" name="Google Shape;53;p2"/>
          <p:cNvGrpSpPr/>
          <p:nvPr/>
        </p:nvGrpSpPr>
        <p:grpSpPr>
          <a:xfrm rot="-2025439">
            <a:off x="7745384" y="6101205"/>
            <a:ext cx="1358672" cy="2179692"/>
            <a:chOff x="2402100" y="3854125"/>
            <a:chExt cx="435600" cy="698825"/>
          </a:xfrm>
        </p:grpSpPr>
        <p:sp>
          <p:nvSpPr>
            <p:cNvPr id="54" name="Google Shape;54;p2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" name="Google Shape;67;p2"/>
          <p:cNvGrpSpPr/>
          <p:nvPr/>
        </p:nvGrpSpPr>
        <p:grpSpPr>
          <a:xfrm>
            <a:off x="-1544704" y="6024106"/>
            <a:ext cx="4896557" cy="1774740"/>
            <a:chOff x="-1068128" y="3996204"/>
            <a:chExt cx="3672418" cy="1331055"/>
          </a:xfrm>
        </p:grpSpPr>
        <p:sp>
          <p:nvSpPr>
            <p:cNvPr id="68" name="Google Shape;68;p2"/>
            <p:cNvSpPr/>
            <p:nvPr/>
          </p:nvSpPr>
          <p:spPr>
            <a:xfrm rot="-10594719">
              <a:off x="-1038001" y="4102993"/>
              <a:ext cx="3612164" cy="1117479"/>
            </a:xfrm>
            <a:custGeom>
              <a:avLst/>
              <a:gdLst/>
              <a:ahLst/>
              <a:cxnLst/>
              <a:rect l="l" t="t" r="r" b="b"/>
              <a:pathLst>
                <a:path w="62034" h="19192" extrusionOk="0">
                  <a:moveTo>
                    <a:pt x="11909" y="0"/>
                  </a:moveTo>
                  <a:cubicBezTo>
                    <a:pt x="10357" y="0"/>
                    <a:pt x="8959" y="416"/>
                    <a:pt x="7720" y="1498"/>
                  </a:cubicBezTo>
                  <a:cubicBezTo>
                    <a:pt x="0" y="8222"/>
                    <a:pt x="9929" y="19192"/>
                    <a:pt x="23150" y="19192"/>
                  </a:cubicBezTo>
                  <a:cubicBezTo>
                    <a:pt x="24750" y="19192"/>
                    <a:pt x="26398" y="19031"/>
                    <a:pt x="28069" y="18683"/>
                  </a:cubicBezTo>
                  <a:cubicBezTo>
                    <a:pt x="43548" y="15426"/>
                    <a:pt x="55087" y="14402"/>
                    <a:pt x="58747" y="9036"/>
                  </a:cubicBezTo>
                  <a:cubicBezTo>
                    <a:pt x="62033" y="4211"/>
                    <a:pt x="59267" y="1003"/>
                    <a:pt x="52187" y="1003"/>
                  </a:cubicBezTo>
                  <a:cubicBezTo>
                    <a:pt x="48708" y="1003"/>
                    <a:pt x="44188" y="1777"/>
                    <a:pt x="38833" y="3515"/>
                  </a:cubicBezTo>
                  <a:cubicBezTo>
                    <a:pt x="36521" y="4263"/>
                    <a:pt x="34303" y="4561"/>
                    <a:pt x="32180" y="4561"/>
                  </a:cubicBezTo>
                  <a:cubicBezTo>
                    <a:pt x="23878" y="4561"/>
                    <a:pt x="17050" y="0"/>
                    <a:pt x="119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800178" y="4304942"/>
              <a:ext cx="2873315" cy="818933"/>
              <a:chOff x="-800178" y="4304942"/>
              <a:chExt cx="2873315" cy="818933"/>
            </a:xfrm>
          </p:grpSpPr>
          <p:sp>
            <p:nvSpPr>
              <p:cNvPr id="70" name="Google Shape;70;p2"/>
              <p:cNvSpPr/>
              <p:nvPr/>
            </p:nvSpPr>
            <p:spPr>
              <a:xfrm rot="-10594719">
                <a:off x="1780944" y="5070486"/>
                <a:ext cx="126240" cy="49667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853" extrusionOk="0">
                    <a:moveTo>
                      <a:pt x="986" y="1"/>
                    </a:moveTo>
                    <a:cubicBezTo>
                      <a:pt x="882" y="1"/>
                      <a:pt x="780" y="9"/>
                      <a:pt x="679" y="24"/>
                    </a:cubicBezTo>
                    <a:cubicBezTo>
                      <a:pt x="431" y="55"/>
                      <a:pt x="89" y="179"/>
                      <a:pt x="27" y="427"/>
                    </a:cubicBezTo>
                    <a:cubicBezTo>
                      <a:pt x="1" y="664"/>
                      <a:pt x="243" y="745"/>
                      <a:pt x="430" y="745"/>
                    </a:cubicBezTo>
                    <a:cubicBezTo>
                      <a:pt x="464" y="745"/>
                      <a:pt x="495" y="742"/>
                      <a:pt x="524" y="738"/>
                    </a:cubicBezTo>
                    <a:cubicBezTo>
                      <a:pt x="573" y="729"/>
                      <a:pt x="621" y="725"/>
                      <a:pt x="667" y="725"/>
                    </a:cubicBezTo>
                    <a:cubicBezTo>
                      <a:pt x="793" y="725"/>
                      <a:pt x="906" y="754"/>
                      <a:pt x="1020" y="800"/>
                    </a:cubicBezTo>
                    <a:cubicBezTo>
                      <a:pt x="1125" y="835"/>
                      <a:pt x="1229" y="852"/>
                      <a:pt x="1332" y="852"/>
                    </a:cubicBezTo>
                    <a:cubicBezTo>
                      <a:pt x="1504" y="852"/>
                      <a:pt x="1671" y="804"/>
                      <a:pt x="1826" y="707"/>
                    </a:cubicBezTo>
                    <a:cubicBezTo>
                      <a:pt x="1982" y="614"/>
                      <a:pt x="2168" y="334"/>
                      <a:pt x="1919" y="210"/>
                    </a:cubicBezTo>
                    <a:cubicBezTo>
                      <a:pt x="1617" y="71"/>
                      <a:pt x="1297" y="1"/>
                      <a:pt x="9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 rot="-10594719">
                <a:off x="1565235" y="5016770"/>
                <a:ext cx="124668" cy="49551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851" extrusionOk="0">
                    <a:moveTo>
                      <a:pt x="814" y="1"/>
                    </a:moveTo>
                    <a:cubicBezTo>
                      <a:pt x="564" y="1"/>
                      <a:pt x="323" y="118"/>
                      <a:pt x="156" y="285"/>
                    </a:cubicBezTo>
                    <a:cubicBezTo>
                      <a:pt x="1" y="502"/>
                      <a:pt x="280" y="595"/>
                      <a:pt x="466" y="595"/>
                    </a:cubicBezTo>
                    <a:cubicBezTo>
                      <a:pt x="621" y="595"/>
                      <a:pt x="776" y="657"/>
                      <a:pt x="900" y="781"/>
                    </a:cubicBezTo>
                    <a:cubicBezTo>
                      <a:pt x="1009" y="828"/>
                      <a:pt x="1133" y="851"/>
                      <a:pt x="1257" y="851"/>
                    </a:cubicBezTo>
                    <a:cubicBezTo>
                      <a:pt x="1381" y="851"/>
                      <a:pt x="1505" y="828"/>
                      <a:pt x="1614" y="781"/>
                    </a:cubicBezTo>
                    <a:cubicBezTo>
                      <a:pt x="1738" y="719"/>
                      <a:pt x="2141" y="502"/>
                      <a:pt x="1924" y="347"/>
                    </a:cubicBezTo>
                    <a:cubicBezTo>
                      <a:pt x="1645" y="130"/>
                      <a:pt x="1272" y="6"/>
                      <a:pt x="900" y="6"/>
                    </a:cubicBezTo>
                    <a:cubicBezTo>
                      <a:pt x="871" y="2"/>
                      <a:pt x="843" y="1"/>
                      <a:pt x="8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 rot="-10594719">
                <a:off x="1976086" y="4955828"/>
                <a:ext cx="95786" cy="45242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7" extrusionOk="0">
                    <a:moveTo>
                      <a:pt x="869" y="1"/>
                    </a:moveTo>
                    <a:cubicBezTo>
                      <a:pt x="249" y="1"/>
                      <a:pt x="1" y="776"/>
                      <a:pt x="776" y="776"/>
                    </a:cubicBezTo>
                    <a:cubicBezTo>
                      <a:pt x="1396" y="776"/>
                      <a:pt x="1645" y="1"/>
                      <a:pt x="8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 rot="-10594719">
                <a:off x="1773296" y="4958228"/>
                <a:ext cx="95786" cy="45184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6" extrusionOk="0">
                    <a:moveTo>
                      <a:pt x="900" y="0"/>
                    </a:moveTo>
                    <a:cubicBezTo>
                      <a:pt x="249" y="0"/>
                      <a:pt x="1" y="776"/>
                      <a:pt x="776" y="776"/>
                    </a:cubicBezTo>
                    <a:cubicBezTo>
                      <a:pt x="1397" y="776"/>
                      <a:pt x="1645" y="0"/>
                      <a:pt x="9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 rot="-10594719">
                <a:off x="1864326" y="4858253"/>
                <a:ext cx="126473" cy="45999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790" extrusionOk="0">
                    <a:moveTo>
                      <a:pt x="828" y="0"/>
                    </a:moveTo>
                    <a:cubicBezTo>
                      <a:pt x="650" y="0"/>
                      <a:pt x="477" y="49"/>
                      <a:pt x="342" y="146"/>
                    </a:cubicBezTo>
                    <a:cubicBezTo>
                      <a:pt x="187" y="239"/>
                      <a:pt x="1" y="487"/>
                      <a:pt x="249" y="611"/>
                    </a:cubicBezTo>
                    <a:cubicBezTo>
                      <a:pt x="525" y="726"/>
                      <a:pt x="835" y="790"/>
                      <a:pt x="1154" y="790"/>
                    </a:cubicBezTo>
                    <a:cubicBezTo>
                      <a:pt x="1265" y="790"/>
                      <a:pt x="1377" y="782"/>
                      <a:pt x="1489" y="766"/>
                    </a:cubicBezTo>
                    <a:cubicBezTo>
                      <a:pt x="1707" y="735"/>
                      <a:pt x="2079" y="611"/>
                      <a:pt x="2110" y="363"/>
                    </a:cubicBezTo>
                    <a:cubicBezTo>
                      <a:pt x="2172" y="115"/>
                      <a:pt x="1800" y="115"/>
                      <a:pt x="1645" y="115"/>
                    </a:cubicBezTo>
                    <a:cubicBezTo>
                      <a:pt x="1595" y="123"/>
                      <a:pt x="1547" y="127"/>
                      <a:pt x="1501" y="127"/>
                    </a:cubicBezTo>
                    <a:cubicBezTo>
                      <a:pt x="1375" y="127"/>
                      <a:pt x="1262" y="98"/>
                      <a:pt x="1148" y="53"/>
                    </a:cubicBezTo>
                    <a:cubicBezTo>
                      <a:pt x="1044" y="18"/>
                      <a:pt x="935" y="0"/>
                      <a:pt x="8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 rot="-10594719">
                <a:off x="1635557" y="4850249"/>
                <a:ext cx="88566" cy="25328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435" extrusionOk="0">
                    <a:moveTo>
                      <a:pt x="931" y="1"/>
                    </a:moveTo>
                    <a:cubicBezTo>
                      <a:pt x="652" y="1"/>
                      <a:pt x="404" y="63"/>
                      <a:pt x="156" y="218"/>
                    </a:cubicBezTo>
                    <a:cubicBezTo>
                      <a:pt x="124" y="249"/>
                      <a:pt x="0" y="280"/>
                      <a:pt x="31" y="373"/>
                    </a:cubicBezTo>
                    <a:cubicBezTo>
                      <a:pt x="31" y="435"/>
                      <a:pt x="156" y="435"/>
                      <a:pt x="218" y="435"/>
                    </a:cubicBezTo>
                    <a:lnTo>
                      <a:pt x="590" y="435"/>
                    </a:lnTo>
                    <a:cubicBezTo>
                      <a:pt x="869" y="404"/>
                      <a:pt x="1148" y="342"/>
                      <a:pt x="1365" y="218"/>
                    </a:cubicBezTo>
                    <a:cubicBezTo>
                      <a:pt x="1427" y="187"/>
                      <a:pt x="1520" y="125"/>
                      <a:pt x="1520" y="63"/>
                    </a:cubicBezTo>
                    <a:cubicBezTo>
                      <a:pt x="1489" y="1"/>
                      <a:pt x="1365" y="1"/>
                      <a:pt x="13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 rot="-10594719">
                <a:off x="1326281" y="4893132"/>
                <a:ext cx="144524" cy="58168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999" extrusionOk="0">
                    <a:moveTo>
                      <a:pt x="782" y="1"/>
                    </a:moveTo>
                    <a:cubicBezTo>
                      <a:pt x="533" y="1"/>
                      <a:pt x="291" y="118"/>
                      <a:pt x="124" y="285"/>
                    </a:cubicBezTo>
                    <a:cubicBezTo>
                      <a:pt x="0" y="502"/>
                      <a:pt x="248" y="626"/>
                      <a:pt x="434" y="626"/>
                    </a:cubicBezTo>
                    <a:lnTo>
                      <a:pt x="434" y="595"/>
                    </a:lnTo>
                    <a:cubicBezTo>
                      <a:pt x="714" y="595"/>
                      <a:pt x="1024" y="719"/>
                      <a:pt x="1241" y="905"/>
                    </a:cubicBezTo>
                    <a:cubicBezTo>
                      <a:pt x="1365" y="967"/>
                      <a:pt x="1497" y="998"/>
                      <a:pt x="1625" y="998"/>
                    </a:cubicBezTo>
                    <a:cubicBezTo>
                      <a:pt x="1753" y="998"/>
                      <a:pt x="1877" y="967"/>
                      <a:pt x="1985" y="905"/>
                    </a:cubicBezTo>
                    <a:cubicBezTo>
                      <a:pt x="2109" y="843"/>
                      <a:pt x="2482" y="626"/>
                      <a:pt x="2296" y="440"/>
                    </a:cubicBezTo>
                    <a:cubicBezTo>
                      <a:pt x="1926" y="156"/>
                      <a:pt x="1479" y="2"/>
                      <a:pt x="1001" y="2"/>
                    </a:cubicBezTo>
                    <a:cubicBezTo>
                      <a:pt x="957" y="2"/>
                      <a:pt x="913" y="3"/>
                      <a:pt x="869" y="6"/>
                    </a:cubicBezTo>
                    <a:cubicBezTo>
                      <a:pt x="840" y="2"/>
                      <a:pt x="811" y="1"/>
                      <a:pt x="7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 rot="-10594719">
                <a:off x="1377624" y="4771551"/>
                <a:ext cx="112090" cy="34645"/>
              </a:xfrm>
              <a:custGeom>
                <a:avLst/>
                <a:gdLst/>
                <a:ahLst/>
                <a:cxnLst/>
                <a:rect l="l" t="t" r="r" b="b"/>
                <a:pathLst>
                  <a:path w="1925" h="595" extrusionOk="0">
                    <a:moveTo>
                      <a:pt x="956" y="1"/>
                    </a:moveTo>
                    <a:cubicBezTo>
                      <a:pt x="755" y="1"/>
                      <a:pt x="563" y="59"/>
                      <a:pt x="404" y="149"/>
                    </a:cubicBezTo>
                    <a:cubicBezTo>
                      <a:pt x="280" y="211"/>
                      <a:pt x="1" y="397"/>
                      <a:pt x="249" y="460"/>
                    </a:cubicBezTo>
                    <a:lnTo>
                      <a:pt x="776" y="584"/>
                    </a:lnTo>
                    <a:cubicBezTo>
                      <a:pt x="835" y="591"/>
                      <a:pt x="895" y="595"/>
                      <a:pt x="957" y="595"/>
                    </a:cubicBezTo>
                    <a:cubicBezTo>
                      <a:pt x="1155" y="595"/>
                      <a:pt x="1362" y="554"/>
                      <a:pt x="1552" y="460"/>
                    </a:cubicBezTo>
                    <a:cubicBezTo>
                      <a:pt x="1645" y="397"/>
                      <a:pt x="1924" y="211"/>
                      <a:pt x="1676" y="149"/>
                    </a:cubicBezTo>
                    <a:lnTo>
                      <a:pt x="1180" y="25"/>
                    </a:lnTo>
                    <a:cubicBezTo>
                      <a:pt x="1105" y="9"/>
                      <a:pt x="1030" y="1"/>
                      <a:pt x="9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 rot="-10594719">
                <a:off x="1803282" y="4697382"/>
                <a:ext cx="112032" cy="48211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828" extrusionOk="0">
                    <a:moveTo>
                      <a:pt x="826" y="1"/>
                    </a:moveTo>
                    <a:cubicBezTo>
                      <a:pt x="594" y="1"/>
                      <a:pt x="368" y="69"/>
                      <a:pt x="187" y="225"/>
                    </a:cubicBezTo>
                    <a:cubicBezTo>
                      <a:pt x="0" y="349"/>
                      <a:pt x="31" y="535"/>
                      <a:pt x="280" y="535"/>
                    </a:cubicBezTo>
                    <a:lnTo>
                      <a:pt x="249" y="535"/>
                    </a:lnTo>
                    <a:cubicBezTo>
                      <a:pt x="404" y="567"/>
                      <a:pt x="559" y="629"/>
                      <a:pt x="683" y="753"/>
                    </a:cubicBezTo>
                    <a:cubicBezTo>
                      <a:pt x="749" y="808"/>
                      <a:pt x="838" y="828"/>
                      <a:pt x="935" y="828"/>
                    </a:cubicBezTo>
                    <a:cubicBezTo>
                      <a:pt x="1110" y="828"/>
                      <a:pt x="1307" y="762"/>
                      <a:pt x="1427" y="722"/>
                    </a:cubicBezTo>
                    <a:cubicBezTo>
                      <a:pt x="1520" y="691"/>
                      <a:pt x="1924" y="473"/>
                      <a:pt x="1738" y="318"/>
                    </a:cubicBezTo>
                    <a:cubicBezTo>
                      <a:pt x="1520" y="132"/>
                      <a:pt x="1241" y="39"/>
                      <a:pt x="962" y="8"/>
                    </a:cubicBezTo>
                    <a:cubicBezTo>
                      <a:pt x="917" y="3"/>
                      <a:pt x="871" y="1"/>
                      <a:pt x="8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 rot="-10594719">
                <a:off x="1895778" y="4578886"/>
                <a:ext cx="113837" cy="36159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621" extrusionOk="0">
                    <a:moveTo>
                      <a:pt x="1210" y="1"/>
                    </a:moveTo>
                    <a:cubicBezTo>
                      <a:pt x="807" y="1"/>
                      <a:pt x="1" y="621"/>
                      <a:pt x="745" y="621"/>
                    </a:cubicBezTo>
                    <a:cubicBezTo>
                      <a:pt x="1148" y="621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 rot="-10594719">
                <a:off x="1667823" y="4452968"/>
                <a:ext cx="119311" cy="43903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754" extrusionOk="0">
                    <a:moveTo>
                      <a:pt x="754" y="0"/>
                    </a:moveTo>
                    <a:cubicBezTo>
                      <a:pt x="504" y="0"/>
                      <a:pt x="264" y="123"/>
                      <a:pt x="125" y="346"/>
                    </a:cubicBezTo>
                    <a:cubicBezTo>
                      <a:pt x="1" y="563"/>
                      <a:pt x="218" y="749"/>
                      <a:pt x="435" y="749"/>
                    </a:cubicBezTo>
                    <a:lnTo>
                      <a:pt x="1180" y="749"/>
                    </a:lnTo>
                    <a:cubicBezTo>
                      <a:pt x="1208" y="752"/>
                      <a:pt x="1237" y="754"/>
                      <a:pt x="1265" y="754"/>
                    </a:cubicBezTo>
                    <a:cubicBezTo>
                      <a:pt x="1515" y="754"/>
                      <a:pt x="1757" y="634"/>
                      <a:pt x="1924" y="439"/>
                    </a:cubicBezTo>
                    <a:cubicBezTo>
                      <a:pt x="2048" y="191"/>
                      <a:pt x="1831" y="5"/>
                      <a:pt x="1583" y="5"/>
                    </a:cubicBezTo>
                    <a:lnTo>
                      <a:pt x="839" y="5"/>
                    </a:lnTo>
                    <a:cubicBezTo>
                      <a:pt x="810" y="2"/>
                      <a:pt x="782" y="0"/>
                      <a:pt x="7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 rot="-10594719">
                <a:off x="1579763" y="4538236"/>
                <a:ext cx="113896" cy="34412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591" extrusionOk="0">
                    <a:moveTo>
                      <a:pt x="1211" y="1"/>
                    </a:moveTo>
                    <a:cubicBezTo>
                      <a:pt x="838" y="1"/>
                      <a:pt x="1" y="590"/>
                      <a:pt x="776" y="590"/>
                    </a:cubicBezTo>
                    <a:cubicBezTo>
                      <a:pt x="1149" y="590"/>
                      <a:pt x="1955" y="1"/>
                      <a:pt x="12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 rot="-10594719">
                <a:off x="1579808" y="4655738"/>
                <a:ext cx="106675" cy="39652"/>
              </a:xfrm>
              <a:custGeom>
                <a:avLst/>
                <a:gdLst/>
                <a:ahLst/>
                <a:cxnLst/>
                <a:rect l="l" t="t" r="r" b="b"/>
                <a:pathLst>
                  <a:path w="1832" h="681" extrusionOk="0">
                    <a:moveTo>
                      <a:pt x="915" y="1"/>
                    </a:moveTo>
                    <a:cubicBezTo>
                      <a:pt x="727" y="1"/>
                      <a:pt x="543" y="49"/>
                      <a:pt x="373" y="155"/>
                    </a:cubicBezTo>
                    <a:cubicBezTo>
                      <a:pt x="249" y="217"/>
                      <a:pt x="1" y="434"/>
                      <a:pt x="280" y="527"/>
                    </a:cubicBezTo>
                    <a:lnTo>
                      <a:pt x="683" y="651"/>
                    </a:lnTo>
                    <a:cubicBezTo>
                      <a:pt x="762" y="671"/>
                      <a:pt x="844" y="681"/>
                      <a:pt x="926" y="681"/>
                    </a:cubicBezTo>
                    <a:cubicBezTo>
                      <a:pt x="1105" y="681"/>
                      <a:pt x="1289" y="633"/>
                      <a:pt x="1459" y="527"/>
                    </a:cubicBezTo>
                    <a:cubicBezTo>
                      <a:pt x="1583" y="465"/>
                      <a:pt x="1831" y="248"/>
                      <a:pt x="1552" y="155"/>
                    </a:cubicBezTo>
                    <a:lnTo>
                      <a:pt x="1180" y="31"/>
                    </a:lnTo>
                    <a:cubicBezTo>
                      <a:pt x="1091" y="11"/>
                      <a:pt x="1003" y="1"/>
                      <a:pt x="9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 rot="-10594719">
                <a:off x="1253171" y="4536196"/>
                <a:ext cx="131888" cy="69813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1199" extrusionOk="0">
                    <a:moveTo>
                      <a:pt x="979" y="0"/>
                    </a:moveTo>
                    <a:cubicBezTo>
                      <a:pt x="813" y="0"/>
                      <a:pt x="636" y="53"/>
                      <a:pt x="497" y="92"/>
                    </a:cubicBezTo>
                    <a:cubicBezTo>
                      <a:pt x="403" y="123"/>
                      <a:pt x="0" y="341"/>
                      <a:pt x="186" y="496"/>
                    </a:cubicBezTo>
                    <a:lnTo>
                      <a:pt x="1055" y="1116"/>
                    </a:lnTo>
                    <a:cubicBezTo>
                      <a:pt x="1127" y="1176"/>
                      <a:pt x="1222" y="1199"/>
                      <a:pt x="1323" y="1199"/>
                    </a:cubicBezTo>
                    <a:cubicBezTo>
                      <a:pt x="1482" y="1199"/>
                      <a:pt x="1654" y="1142"/>
                      <a:pt x="1768" y="1085"/>
                    </a:cubicBezTo>
                    <a:cubicBezTo>
                      <a:pt x="1861" y="1054"/>
                      <a:pt x="2265" y="868"/>
                      <a:pt x="2079" y="713"/>
                    </a:cubicBezTo>
                    <a:lnTo>
                      <a:pt x="1241" y="61"/>
                    </a:lnTo>
                    <a:cubicBezTo>
                      <a:pt x="1163" y="17"/>
                      <a:pt x="1073" y="0"/>
                      <a:pt x="9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 rot="-10594719">
                <a:off x="1324781" y="4401406"/>
                <a:ext cx="110227" cy="62419"/>
              </a:xfrm>
              <a:custGeom>
                <a:avLst/>
                <a:gdLst/>
                <a:ahLst/>
                <a:cxnLst/>
                <a:rect l="l" t="t" r="r" b="b"/>
                <a:pathLst>
                  <a:path w="1893" h="1072" extrusionOk="0">
                    <a:moveTo>
                      <a:pt x="707" y="1"/>
                    </a:moveTo>
                    <a:cubicBezTo>
                      <a:pt x="508" y="1"/>
                      <a:pt x="317" y="77"/>
                      <a:pt x="187" y="229"/>
                    </a:cubicBezTo>
                    <a:cubicBezTo>
                      <a:pt x="1" y="415"/>
                      <a:pt x="94" y="725"/>
                      <a:pt x="342" y="787"/>
                    </a:cubicBezTo>
                    <a:lnTo>
                      <a:pt x="962" y="1035"/>
                    </a:lnTo>
                    <a:cubicBezTo>
                      <a:pt x="1037" y="1060"/>
                      <a:pt x="1114" y="1072"/>
                      <a:pt x="1190" y="1072"/>
                    </a:cubicBezTo>
                    <a:cubicBezTo>
                      <a:pt x="1399" y="1072"/>
                      <a:pt x="1602" y="986"/>
                      <a:pt x="1738" y="849"/>
                    </a:cubicBezTo>
                    <a:cubicBezTo>
                      <a:pt x="1893" y="663"/>
                      <a:pt x="1831" y="353"/>
                      <a:pt x="1583" y="291"/>
                    </a:cubicBezTo>
                    <a:lnTo>
                      <a:pt x="962" y="43"/>
                    </a:lnTo>
                    <a:cubicBezTo>
                      <a:pt x="879" y="15"/>
                      <a:pt x="792" y="1"/>
                      <a:pt x="7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 rot="-10594719">
                <a:off x="1535351" y="4341719"/>
                <a:ext cx="103007" cy="37556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645" extrusionOk="0">
                    <a:moveTo>
                      <a:pt x="925" y="1"/>
                    </a:moveTo>
                    <a:cubicBezTo>
                      <a:pt x="724" y="1"/>
                      <a:pt x="532" y="58"/>
                      <a:pt x="373" y="149"/>
                    </a:cubicBezTo>
                    <a:cubicBezTo>
                      <a:pt x="249" y="211"/>
                      <a:pt x="1" y="428"/>
                      <a:pt x="249" y="490"/>
                    </a:cubicBezTo>
                    <a:lnTo>
                      <a:pt x="652" y="614"/>
                    </a:lnTo>
                    <a:cubicBezTo>
                      <a:pt x="731" y="634"/>
                      <a:pt x="812" y="644"/>
                      <a:pt x="895" y="644"/>
                    </a:cubicBezTo>
                    <a:cubicBezTo>
                      <a:pt x="1074" y="644"/>
                      <a:pt x="1258" y="596"/>
                      <a:pt x="1428" y="490"/>
                    </a:cubicBezTo>
                    <a:cubicBezTo>
                      <a:pt x="1521" y="428"/>
                      <a:pt x="1769" y="242"/>
                      <a:pt x="1521" y="149"/>
                    </a:cubicBezTo>
                    <a:lnTo>
                      <a:pt x="1148" y="25"/>
                    </a:lnTo>
                    <a:cubicBezTo>
                      <a:pt x="1074" y="8"/>
                      <a:pt x="999" y="1"/>
                      <a:pt x="9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 rot="-10594719">
                <a:off x="1118834" y="4308400"/>
                <a:ext cx="117506" cy="54616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938" extrusionOk="0">
                    <a:moveTo>
                      <a:pt x="1418" y="1"/>
                    </a:moveTo>
                    <a:cubicBezTo>
                      <a:pt x="1366" y="1"/>
                      <a:pt x="1316" y="5"/>
                      <a:pt x="1273" y="11"/>
                    </a:cubicBezTo>
                    <a:lnTo>
                      <a:pt x="528" y="135"/>
                    </a:lnTo>
                    <a:cubicBezTo>
                      <a:pt x="311" y="197"/>
                      <a:pt x="1" y="445"/>
                      <a:pt x="63" y="693"/>
                    </a:cubicBezTo>
                    <a:cubicBezTo>
                      <a:pt x="130" y="872"/>
                      <a:pt x="341" y="938"/>
                      <a:pt x="535" y="938"/>
                    </a:cubicBezTo>
                    <a:cubicBezTo>
                      <a:pt x="611" y="938"/>
                      <a:pt x="684" y="928"/>
                      <a:pt x="745" y="910"/>
                    </a:cubicBezTo>
                    <a:lnTo>
                      <a:pt x="1490" y="786"/>
                    </a:lnTo>
                    <a:cubicBezTo>
                      <a:pt x="1707" y="755"/>
                      <a:pt x="2017" y="507"/>
                      <a:pt x="1955" y="259"/>
                    </a:cubicBezTo>
                    <a:cubicBezTo>
                      <a:pt x="1881" y="60"/>
                      <a:pt x="1628" y="1"/>
                      <a:pt x="14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 rot="-10594719">
                <a:off x="780859" y="4335661"/>
                <a:ext cx="95786" cy="48037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825" extrusionOk="0">
                    <a:moveTo>
                      <a:pt x="1144" y="0"/>
                    </a:moveTo>
                    <a:cubicBezTo>
                      <a:pt x="983" y="0"/>
                      <a:pt x="816" y="51"/>
                      <a:pt x="714" y="102"/>
                    </a:cubicBezTo>
                    <a:lnTo>
                      <a:pt x="466" y="226"/>
                    </a:lnTo>
                    <a:cubicBezTo>
                      <a:pt x="311" y="289"/>
                      <a:pt x="1" y="506"/>
                      <a:pt x="187" y="692"/>
                    </a:cubicBezTo>
                    <a:cubicBezTo>
                      <a:pt x="257" y="790"/>
                      <a:pt x="378" y="825"/>
                      <a:pt x="507" y="825"/>
                    </a:cubicBezTo>
                    <a:cubicBezTo>
                      <a:pt x="662" y="825"/>
                      <a:pt x="829" y="774"/>
                      <a:pt x="931" y="723"/>
                    </a:cubicBezTo>
                    <a:lnTo>
                      <a:pt x="1180" y="599"/>
                    </a:lnTo>
                    <a:cubicBezTo>
                      <a:pt x="1335" y="537"/>
                      <a:pt x="1645" y="320"/>
                      <a:pt x="1490" y="133"/>
                    </a:cubicBezTo>
                    <a:cubicBezTo>
                      <a:pt x="1406" y="35"/>
                      <a:pt x="1277" y="0"/>
                      <a:pt x="11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 rot="-10594719">
                <a:off x="896926" y="4426275"/>
                <a:ext cx="104812" cy="39303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675" extrusionOk="0">
                    <a:moveTo>
                      <a:pt x="1130" y="0"/>
                    </a:moveTo>
                    <a:cubicBezTo>
                      <a:pt x="769" y="0"/>
                      <a:pt x="422" y="122"/>
                      <a:pt x="124" y="328"/>
                    </a:cubicBezTo>
                    <a:cubicBezTo>
                      <a:pt x="62" y="390"/>
                      <a:pt x="0" y="452"/>
                      <a:pt x="0" y="545"/>
                    </a:cubicBezTo>
                    <a:cubicBezTo>
                      <a:pt x="31" y="638"/>
                      <a:pt x="155" y="669"/>
                      <a:pt x="218" y="669"/>
                    </a:cubicBezTo>
                    <a:cubicBezTo>
                      <a:pt x="254" y="673"/>
                      <a:pt x="290" y="675"/>
                      <a:pt x="326" y="675"/>
                    </a:cubicBezTo>
                    <a:cubicBezTo>
                      <a:pt x="508" y="675"/>
                      <a:pt x="686" y="625"/>
                      <a:pt x="844" y="543"/>
                    </a:cubicBezTo>
                    <a:lnTo>
                      <a:pt x="844" y="543"/>
                    </a:lnTo>
                    <a:cubicBezTo>
                      <a:pt x="857" y="544"/>
                      <a:pt x="871" y="544"/>
                      <a:pt x="884" y="544"/>
                    </a:cubicBezTo>
                    <a:cubicBezTo>
                      <a:pt x="1071" y="544"/>
                      <a:pt x="1248" y="496"/>
                      <a:pt x="1396" y="390"/>
                    </a:cubicBezTo>
                    <a:cubicBezTo>
                      <a:pt x="1520" y="359"/>
                      <a:pt x="1800" y="111"/>
                      <a:pt x="1520" y="49"/>
                    </a:cubicBezTo>
                    <a:cubicBezTo>
                      <a:pt x="1390" y="16"/>
                      <a:pt x="1259" y="0"/>
                      <a:pt x="11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 rot="-10594719">
                <a:off x="1035410" y="4484473"/>
                <a:ext cx="146329" cy="7435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277" extrusionOk="0">
                    <a:moveTo>
                      <a:pt x="1964" y="0"/>
                    </a:moveTo>
                    <a:cubicBezTo>
                      <a:pt x="1894" y="0"/>
                      <a:pt x="1826" y="10"/>
                      <a:pt x="1769" y="27"/>
                    </a:cubicBezTo>
                    <a:lnTo>
                      <a:pt x="528" y="430"/>
                    </a:lnTo>
                    <a:cubicBezTo>
                      <a:pt x="280" y="492"/>
                      <a:pt x="0" y="709"/>
                      <a:pt x="62" y="988"/>
                    </a:cubicBezTo>
                    <a:cubicBezTo>
                      <a:pt x="129" y="1188"/>
                      <a:pt x="339" y="1277"/>
                      <a:pt x="532" y="1277"/>
                    </a:cubicBezTo>
                    <a:cubicBezTo>
                      <a:pt x="609" y="1277"/>
                      <a:pt x="683" y="1263"/>
                      <a:pt x="745" y="1236"/>
                    </a:cubicBezTo>
                    <a:lnTo>
                      <a:pt x="1986" y="864"/>
                    </a:lnTo>
                    <a:cubicBezTo>
                      <a:pt x="2203" y="771"/>
                      <a:pt x="2513" y="585"/>
                      <a:pt x="2420" y="306"/>
                    </a:cubicBezTo>
                    <a:cubicBezTo>
                      <a:pt x="2374" y="77"/>
                      <a:pt x="2160" y="0"/>
                      <a:pt x="19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 rot="-10594719">
                <a:off x="1152901" y="4685992"/>
                <a:ext cx="99397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626" extrusionOk="0">
                    <a:moveTo>
                      <a:pt x="785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25"/>
                      <a:pt x="435" y="625"/>
                    </a:cubicBezTo>
                    <a:lnTo>
                      <a:pt x="838" y="625"/>
                    </a:lnTo>
                    <a:cubicBezTo>
                      <a:pt x="1117" y="625"/>
                      <a:pt x="1365" y="532"/>
                      <a:pt x="1583" y="315"/>
                    </a:cubicBezTo>
                    <a:cubicBezTo>
                      <a:pt x="1707" y="98"/>
                      <a:pt x="1458" y="5"/>
                      <a:pt x="1272" y="5"/>
                    </a:cubicBezTo>
                    <a:lnTo>
                      <a:pt x="869" y="5"/>
                    </a:lnTo>
                    <a:cubicBezTo>
                      <a:pt x="841" y="2"/>
                      <a:pt x="812" y="0"/>
                      <a:pt x="7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 rot="-10594719">
                <a:off x="1100228" y="4854235"/>
                <a:ext cx="153608" cy="70337"/>
              </a:xfrm>
              <a:custGeom>
                <a:avLst/>
                <a:gdLst/>
                <a:ahLst/>
                <a:cxnLst/>
                <a:rect l="l" t="t" r="r" b="b"/>
                <a:pathLst>
                  <a:path w="2638" h="1208" extrusionOk="0">
                    <a:moveTo>
                      <a:pt x="729" y="0"/>
                    </a:moveTo>
                    <a:cubicBezTo>
                      <a:pt x="520" y="0"/>
                      <a:pt x="320" y="76"/>
                      <a:pt x="156" y="240"/>
                    </a:cubicBezTo>
                    <a:cubicBezTo>
                      <a:pt x="0" y="426"/>
                      <a:pt x="62" y="736"/>
                      <a:pt x="311" y="798"/>
                    </a:cubicBezTo>
                    <a:lnTo>
                      <a:pt x="1675" y="1171"/>
                    </a:lnTo>
                    <a:cubicBezTo>
                      <a:pt x="1750" y="1195"/>
                      <a:pt x="1827" y="1207"/>
                      <a:pt x="1904" y="1207"/>
                    </a:cubicBezTo>
                    <a:cubicBezTo>
                      <a:pt x="2112" y="1207"/>
                      <a:pt x="2315" y="1121"/>
                      <a:pt x="2451" y="984"/>
                    </a:cubicBezTo>
                    <a:cubicBezTo>
                      <a:pt x="2637" y="798"/>
                      <a:pt x="2544" y="488"/>
                      <a:pt x="2296" y="426"/>
                    </a:cubicBezTo>
                    <a:lnTo>
                      <a:pt x="931" y="23"/>
                    </a:lnTo>
                    <a:cubicBezTo>
                      <a:pt x="863" y="8"/>
                      <a:pt x="796" y="0"/>
                      <a:pt x="7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 rot="-10594719">
                <a:off x="909141" y="4699932"/>
                <a:ext cx="84956" cy="50657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870" extrusionOk="0">
                    <a:moveTo>
                      <a:pt x="652" y="1"/>
                    </a:moveTo>
                    <a:cubicBezTo>
                      <a:pt x="342" y="1"/>
                      <a:pt x="93" y="187"/>
                      <a:pt x="31" y="466"/>
                    </a:cubicBezTo>
                    <a:cubicBezTo>
                      <a:pt x="0" y="745"/>
                      <a:pt x="310" y="838"/>
                      <a:pt x="559" y="838"/>
                    </a:cubicBezTo>
                    <a:lnTo>
                      <a:pt x="559" y="869"/>
                    </a:lnTo>
                    <a:lnTo>
                      <a:pt x="807" y="869"/>
                    </a:lnTo>
                    <a:cubicBezTo>
                      <a:pt x="1055" y="869"/>
                      <a:pt x="1396" y="652"/>
                      <a:pt x="1427" y="404"/>
                    </a:cubicBezTo>
                    <a:cubicBezTo>
                      <a:pt x="1458" y="125"/>
                      <a:pt x="1148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 rot="-10594719">
                <a:off x="661505" y="4790849"/>
                <a:ext cx="119253" cy="43961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755" extrusionOk="0">
                    <a:moveTo>
                      <a:pt x="775" y="1"/>
                    </a:moveTo>
                    <a:cubicBezTo>
                      <a:pt x="503" y="1"/>
                      <a:pt x="264" y="121"/>
                      <a:pt x="125" y="316"/>
                    </a:cubicBezTo>
                    <a:cubicBezTo>
                      <a:pt x="1" y="564"/>
                      <a:pt x="218" y="750"/>
                      <a:pt x="435" y="750"/>
                    </a:cubicBezTo>
                    <a:lnTo>
                      <a:pt x="1210" y="750"/>
                    </a:lnTo>
                    <a:cubicBezTo>
                      <a:pt x="1238" y="753"/>
                      <a:pt x="1267" y="755"/>
                      <a:pt x="1295" y="755"/>
                    </a:cubicBezTo>
                    <a:cubicBezTo>
                      <a:pt x="1545" y="755"/>
                      <a:pt x="1784" y="632"/>
                      <a:pt x="1924" y="409"/>
                    </a:cubicBezTo>
                    <a:cubicBezTo>
                      <a:pt x="2048" y="192"/>
                      <a:pt x="1831" y="6"/>
                      <a:pt x="1614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 rot="-10594719">
                <a:off x="716042" y="4640466"/>
                <a:ext cx="115642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559" extrusionOk="0">
                    <a:moveTo>
                      <a:pt x="1210" y="0"/>
                    </a:moveTo>
                    <a:cubicBezTo>
                      <a:pt x="838" y="0"/>
                      <a:pt x="0" y="559"/>
                      <a:pt x="776" y="559"/>
                    </a:cubicBezTo>
                    <a:cubicBezTo>
                      <a:pt x="1148" y="559"/>
                      <a:pt x="1985" y="0"/>
                      <a:pt x="1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 rot="-10594719">
                <a:off x="596313" y="4488004"/>
                <a:ext cx="97591" cy="45242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777" extrusionOk="0">
                    <a:moveTo>
                      <a:pt x="652" y="1"/>
                    </a:moveTo>
                    <a:cubicBezTo>
                      <a:pt x="404" y="1"/>
                      <a:pt x="63" y="187"/>
                      <a:pt x="32" y="435"/>
                    </a:cubicBezTo>
                    <a:cubicBezTo>
                      <a:pt x="1" y="683"/>
                      <a:pt x="342" y="776"/>
                      <a:pt x="528" y="776"/>
                    </a:cubicBezTo>
                    <a:lnTo>
                      <a:pt x="1024" y="776"/>
                    </a:lnTo>
                    <a:cubicBezTo>
                      <a:pt x="1272" y="776"/>
                      <a:pt x="1614" y="590"/>
                      <a:pt x="1645" y="342"/>
                    </a:cubicBezTo>
                    <a:cubicBezTo>
                      <a:pt x="1676" y="63"/>
                      <a:pt x="1365" y="1"/>
                      <a:pt x="1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 rot="-10594719">
                <a:off x="411673" y="4405110"/>
                <a:ext cx="113837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559" extrusionOk="0">
                    <a:moveTo>
                      <a:pt x="1210" y="1"/>
                    </a:moveTo>
                    <a:cubicBezTo>
                      <a:pt x="807" y="1"/>
                      <a:pt x="0" y="559"/>
                      <a:pt x="745" y="559"/>
                    </a:cubicBezTo>
                    <a:cubicBezTo>
                      <a:pt x="1148" y="559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 rot="-10594719">
                <a:off x="260348" y="4417234"/>
                <a:ext cx="95786" cy="45184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6" extrusionOk="0">
                    <a:moveTo>
                      <a:pt x="869" y="0"/>
                    </a:moveTo>
                    <a:cubicBezTo>
                      <a:pt x="248" y="0"/>
                      <a:pt x="0" y="776"/>
                      <a:pt x="776" y="776"/>
                    </a:cubicBezTo>
                    <a:cubicBezTo>
                      <a:pt x="1396" y="776"/>
                      <a:pt x="1644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 rot="-10594719">
                <a:off x="298549" y="4538806"/>
                <a:ext cx="92176" cy="38255"/>
              </a:xfrm>
              <a:custGeom>
                <a:avLst/>
                <a:gdLst/>
                <a:ahLst/>
                <a:cxnLst/>
                <a:rect l="l" t="t" r="r" b="b"/>
                <a:pathLst>
                  <a:path w="1583" h="657" extrusionOk="0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56"/>
                      <a:pt x="466" y="656"/>
                    </a:cubicBezTo>
                    <a:lnTo>
                      <a:pt x="714" y="656"/>
                    </a:lnTo>
                    <a:cubicBezTo>
                      <a:pt x="993" y="656"/>
                      <a:pt x="1242" y="532"/>
                      <a:pt x="1459" y="346"/>
                    </a:cubicBezTo>
                    <a:cubicBezTo>
                      <a:pt x="1583" y="98"/>
                      <a:pt x="1335" y="5"/>
                      <a:pt x="1149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 rot="-10594719">
                <a:off x="400126" y="4620999"/>
                <a:ext cx="95786" cy="46989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807" extrusionOk="0">
                    <a:moveTo>
                      <a:pt x="869" y="0"/>
                    </a:moveTo>
                    <a:cubicBezTo>
                      <a:pt x="249" y="0"/>
                      <a:pt x="1" y="807"/>
                      <a:pt x="776" y="807"/>
                    </a:cubicBezTo>
                    <a:cubicBezTo>
                      <a:pt x="1397" y="807"/>
                      <a:pt x="1645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 rot="-10594719">
                <a:off x="569542" y="4609361"/>
                <a:ext cx="93981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559" extrusionOk="0">
                    <a:moveTo>
                      <a:pt x="900" y="0"/>
                    </a:moveTo>
                    <a:cubicBezTo>
                      <a:pt x="652" y="0"/>
                      <a:pt x="373" y="94"/>
                      <a:pt x="187" y="280"/>
                    </a:cubicBezTo>
                    <a:cubicBezTo>
                      <a:pt x="1" y="497"/>
                      <a:pt x="311" y="559"/>
                      <a:pt x="466" y="559"/>
                    </a:cubicBezTo>
                    <a:lnTo>
                      <a:pt x="714" y="559"/>
                    </a:lnTo>
                    <a:cubicBezTo>
                      <a:pt x="994" y="559"/>
                      <a:pt x="1242" y="466"/>
                      <a:pt x="1459" y="280"/>
                    </a:cubicBezTo>
                    <a:cubicBezTo>
                      <a:pt x="1614" y="63"/>
                      <a:pt x="1304" y="0"/>
                      <a:pt x="11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 rot="-10594719">
                <a:off x="262558" y="4750610"/>
                <a:ext cx="176259" cy="32781"/>
              </a:xfrm>
              <a:custGeom>
                <a:avLst/>
                <a:gdLst/>
                <a:ahLst/>
                <a:cxnLst/>
                <a:rect l="l" t="t" r="r" b="b"/>
                <a:pathLst>
                  <a:path w="3027" h="563" extrusionOk="0">
                    <a:moveTo>
                      <a:pt x="2121" y="1"/>
                    </a:moveTo>
                    <a:cubicBezTo>
                      <a:pt x="1644" y="1"/>
                      <a:pt x="1156" y="49"/>
                      <a:pt x="669" y="155"/>
                    </a:cubicBezTo>
                    <a:cubicBezTo>
                      <a:pt x="545" y="186"/>
                      <a:pt x="48" y="248"/>
                      <a:pt x="17" y="434"/>
                    </a:cubicBezTo>
                    <a:cubicBezTo>
                      <a:pt x="1" y="534"/>
                      <a:pt x="109" y="562"/>
                      <a:pt x="223" y="562"/>
                    </a:cubicBezTo>
                    <a:cubicBezTo>
                      <a:pt x="321" y="562"/>
                      <a:pt x="423" y="541"/>
                      <a:pt x="451" y="527"/>
                    </a:cubicBezTo>
                    <a:lnTo>
                      <a:pt x="482" y="527"/>
                    </a:lnTo>
                    <a:cubicBezTo>
                      <a:pt x="763" y="467"/>
                      <a:pt x="1069" y="433"/>
                      <a:pt x="1376" y="433"/>
                    </a:cubicBezTo>
                    <a:cubicBezTo>
                      <a:pt x="1545" y="433"/>
                      <a:pt x="1714" y="443"/>
                      <a:pt x="1878" y="465"/>
                    </a:cubicBezTo>
                    <a:cubicBezTo>
                      <a:pt x="1921" y="470"/>
                      <a:pt x="1964" y="473"/>
                      <a:pt x="2009" y="473"/>
                    </a:cubicBezTo>
                    <a:cubicBezTo>
                      <a:pt x="2221" y="473"/>
                      <a:pt x="2448" y="413"/>
                      <a:pt x="2654" y="310"/>
                    </a:cubicBezTo>
                    <a:cubicBezTo>
                      <a:pt x="2716" y="279"/>
                      <a:pt x="3026" y="62"/>
                      <a:pt x="2778" y="31"/>
                    </a:cubicBezTo>
                    <a:cubicBezTo>
                      <a:pt x="2562" y="11"/>
                      <a:pt x="2343" y="1"/>
                      <a:pt x="21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 rot="-10594719">
                <a:off x="61020" y="4723690"/>
                <a:ext cx="93981" cy="47047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808" extrusionOk="0">
                    <a:moveTo>
                      <a:pt x="869" y="1"/>
                    </a:moveTo>
                    <a:cubicBezTo>
                      <a:pt x="217" y="1"/>
                      <a:pt x="0" y="807"/>
                      <a:pt x="745" y="807"/>
                    </a:cubicBezTo>
                    <a:cubicBezTo>
                      <a:pt x="1396" y="807"/>
                      <a:pt x="1613" y="1"/>
                      <a:pt x="8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 rot="-10594719">
                <a:off x="-30399" y="4853917"/>
                <a:ext cx="124260" cy="31792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546" extrusionOk="0">
                    <a:moveTo>
                      <a:pt x="1850" y="1"/>
                    </a:moveTo>
                    <a:cubicBezTo>
                      <a:pt x="1808" y="1"/>
                      <a:pt x="1769" y="3"/>
                      <a:pt x="1746" y="3"/>
                    </a:cubicBezTo>
                    <a:lnTo>
                      <a:pt x="877" y="127"/>
                    </a:lnTo>
                    <a:cubicBezTo>
                      <a:pt x="598" y="127"/>
                      <a:pt x="350" y="220"/>
                      <a:pt x="133" y="375"/>
                    </a:cubicBezTo>
                    <a:cubicBezTo>
                      <a:pt x="1" y="507"/>
                      <a:pt x="134" y="545"/>
                      <a:pt x="256" y="545"/>
                    </a:cubicBezTo>
                    <a:cubicBezTo>
                      <a:pt x="306" y="545"/>
                      <a:pt x="354" y="539"/>
                      <a:pt x="381" y="530"/>
                    </a:cubicBezTo>
                    <a:lnTo>
                      <a:pt x="1250" y="406"/>
                    </a:lnTo>
                    <a:cubicBezTo>
                      <a:pt x="1529" y="406"/>
                      <a:pt x="1777" y="313"/>
                      <a:pt x="1994" y="158"/>
                    </a:cubicBezTo>
                    <a:cubicBezTo>
                      <a:pt x="2134" y="18"/>
                      <a:pt x="1977" y="1"/>
                      <a:pt x="18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 rot="-10594719">
                <a:off x="111684" y="4611706"/>
                <a:ext cx="130083" cy="31035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533" extrusionOk="0">
                    <a:moveTo>
                      <a:pt x="900" y="0"/>
                    </a:moveTo>
                    <a:cubicBezTo>
                      <a:pt x="621" y="0"/>
                      <a:pt x="373" y="93"/>
                      <a:pt x="155" y="279"/>
                    </a:cubicBezTo>
                    <a:cubicBezTo>
                      <a:pt x="0" y="496"/>
                      <a:pt x="311" y="528"/>
                      <a:pt x="435" y="528"/>
                    </a:cubicBezTo>
                    <a:lnTo>
                      <a:pt x="1303" y="528"/>
                    </a:lnTo>
                    <a:cubicBezTo>
                      <a:pt x="1332" y="531"/>
                      <a:pt x="1361" y="532"/>
                      <a:pt x="1390" y="532"/>
                    </a:cubicBezTo>
                    <a:cubicBezTo>
                      <a:pt x="1639" y="532"/>
                      <a:pt x="1881" y="415"/>
                      <a:pt x="2048" y="248"/>
                    </a:cubicBezTo>
                    <a:cubicBezTo>
                      <a:pt x="2234" y="62"/>
                      <a:pt x="1924" y="0"/>
                      <a:pt x="17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 rot="-10594719">
                <a:off x="86956" y="4479838"/>
                <a:ext cx="115701" cy="30743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528" extrusionOk="0">
                    <a:moveTo>
                      <a:pt x="1211" y="1"/>
                    </a:moveTo>
                    <a:cubicBezTo>
                      <a:pt x="869" y="1"/>
                      <a:pt x="1" y="528"/>
                      <a:pt x="745" y="528"/>
                    </a:cubicBezTo>
                    <a:cubicBezTo>
                      <a:pt x="1118" y="528"/>
                      <a:pt x="1986" y="1"/>
                      <a:pt x="12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 rot="-10594719">
                <a:off x="62376" y="4370819"/>
                <a:ext cx="90371" cy="41923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720" extrusionOk="0">
                    <a:moveTo>
                      <a:pt x="776" y="1"/>
                    </a:moveTo>
                    <a:cubicBezTo>
                      <a:pt x="509" y="1"/>
                      <a:pt x="292" y="121"/>
                      <a:pt x="125" y="316"/>
                    </a:cubicBezTo>
                    <a:cubicBezTo>
                      <a:pt x="0" y="564"/>
                      <a:pt x="218" y="719"/>
                      <a:pt x="435" y="719"/>
                    </a:cubicBezTo>
                    <a:lnTo>
                      <a:pt x="683" y="719"/>
                    </a:lnTo>
                    <a:cubicBezTo>
                      <a:pt x="962" y="719"/>
                      <a:pt x="1241" y="626"/>
                      <a:pt x="1427" y="378"/>
                    </a:cubicBezTo>
                    <a:cubicBezTo>
                      <a:pt x="1551" y="161"/>
                      <a:pt x="1303" y="6"/>
                      <a:pt x="1117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 rot="-10594719">
                <a:off x="-212795" y="4459478"/>
                <a:ext cx="93981" cy="50599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869" extrusionOk="0">
                    <a:moveTo>
                      <a:pt x="869" y="0"/>
                    </a:moveTo>
                    <a:cubicBezTo>
                      <a:pt x="217" y="0"/>
                      <a:pt x="0" y="869"/>
                      <a:pt x="776" y="869"/>
                    </a:cubicBezTo>
                    <a:cubicBezTo>
                      <a:pt x="1427" y="869"/>
                      <a:pt x="1613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 rot="-10594719">
                <a:off x="-145853" y="4541382"/>
                <a:ext cx="112032" cy="69580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1195" extrusionOk="0">
                    <a:moveTo>
                      <a:pt x="1447" y="1"/>
                    </a:moveTo>
                    <a:cubicBezTo>
                      <a:pt x="1214" y="1"/>
                      <a:pt x="989" y="70"/>
                      <a:pt x="807" y="225"/>
                    </a:cubicBezTo>
                    <a:lnTo>
                      <a:pt x="186" y="722"/>
                    </a:lnTo>
                    <a:cubicBezTo>
                      <a:pt x="0" y="877"/>
                      <a:pt x="93" y="1125"/>
                      <a:pt x="311" y="1187"/>
                    </a:cubicBezTo>
                    <a:cubicBezTo>
                      <a:pt x="356" y="1192"/>
                      <a:pt x="402" y="1195"/>
                      <a:pt x="448" y="1195"/>
                    </a:cubicBezTo>
                    <a:cubicBezTo>
                      <a:pt x="688" y="1195"/>
                      <a:pt x="935" y="1126"/>
                      <a:pt x="1117" y="970"/>
                    </a:cubicBezTo>
                    <a:lnTo>
                      <a:pt x="1086" y="970"/>
                    </a:lnTo>
                    <a:lnTo>
                      <a:pt x="1706" y="474"/>
                    </a:lnTo>
                    <a:cubicBezTo>
                      <a:pt x="1924" y="319"/>
                      <a:pt x="1799" y="70"/>
                      <a:pt x="1582" y="8"/>
                    </a:cubicBezTo>
                    <a:cubicBezTo>
                      <a:pt x="1537" y="3"/>
                      <a:pt x="1492" y="1"/>
                      <a:pt x="1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 rot="-10594719">
                <a:off x="-117570" y="4693484"/>
                <a:ext cx="106617" cy="28938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497" extrusionOk="0">
                    <a:moveTo>
                      <a:pt x="1272" y="0"/>
                    </a:moveTo>
                    <a:cubicBezTo>
                      <a:pt x="1024" y="0"/>
                      <a:pt x="0" y="496"/>
                      <a:pt x="527" y="496"/>
                    </a:cubicBezTo>
                    <a:cubicBezTo>
                      <a:pt x="807" y="496"/>
                      <a:pt x="1830" y="0"/>
                      <a:pt x="12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 rot="-10594719">
                <a:off x="-219900" y="4883379"/>
                <a:ext cx="128336" cy="46406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797" extrusionOk="0">
                    <a:moveTo>
                      <a:pt x="1893" y="0"/>
                    </a:moveTo>
                    <a:cubicBezTo>
                      <a:pt x="1750" y="0"/>
                      <a:pt x="1587" y="34"/>
                      <a:pt x="1521" y="51"/>
                    </a:cubicBezTo>
                    <a:lnTo>
                      <a:pt x="528" y="299"/>
                    </a:lnTo>
                    <a:cubicBezTo>
                      <a:pt x="404" y="361"/>
                      <a:pt x="1" y="485"/>
                      <a:pt x="32" y="671"/>
                    </a:cubicBezTo>
                    <a:cubicBezTo>
                      <a:pt x="46" y="768"/>
                      <a:pt x="151" y="797"/>
                      <a:pt x="272" y="797"/>
                    </a:cubicBezTo>
                    <a:cubicBezTo>
                      <a:pt x="423" y="797"/>
                      <a:pt x="600" y="751"/>
                      <a:pt x="652" y="733"/>
                    </a:cubicBezTo>
                    <a:lnTo>
                      <a:pt x="1645" y="485"/>
                    </a:lnTo>
                    <a:cubicBezTo>
                      <a:pt x="1769" y="454"/>
                      <a:pt x="2203" y="330"/>
                      <a:pt x="2141" y="113"/>
                    </a:cubicBezTo>
                    <a:cubicBezTo>
                      <a:pt x="2127" y="26"/>
                      <a:pt x="2018" y="0"/>
                      <a:pt x="18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 rot="-10594719">
                <a:off x="-435485" y="4915741"/>
                <a:ext cx="135557" cy="51705"/>
              </a:xfrm>
              <a:custGeom>
                <a:avLst/>
                <a:gdLst/>
                <a:ahLst/>
                <a:cxnLst/>
                <a:rect l="l" t="t" r="r" b="b"/>
                <a:pathLst>
                  <a:path w="2328" h="888" extrusionOk="0">
                    <a:moveTo>
                      <a:pt x="743" y="1"/>
                    </a:moveTo>
                    <a:cubicBezTo>
                      <a:pt x="508" y="1"/>
                      <a:pt x="283" y="140"/>
                      <a:pt x="125" y="325"/>
                    </a:cubicBezTo>
                    <a:cubicBezTo>
                      <a:pt x="1" y="573"/>
                      <a:pt x="249" y="728"/>
                      <a:pt x="466" y="759"/>
                    </a:cubicBezTo>
                    <a:lnTo>
                      <a:pt x="1459" y="883"/>
                    </a:lnTo>
                    <a:cubicBezTo>
                      <a:pt x="1487" y="886"/>
                      <a:pt x="1516" y="888"/>
                      <a:pt x="1544" y="888"/>
                    </a:cubicBezTo>
                    <a:cubicBezTo>
                      <a:pt x="1794" y="888"/>
                      <a:pt x="2036" y="768"/>
                      <a:pt x="2203" y="573"/>
                    </a:cubicBezTo>
                    <a:cubicBezTo>
                      <a:pt x="2327" y="325"/>
                      <a:pt x="2079" y="170"/>
                      <a:pt x="1862" y="138"/>
                    </a:cubicBezTo>
                    <a:lnTo>
                      <a:pt x="870" y="14"/>
                    </a:lnTo>
                    <a:cubicBezTo>
                      <a:pt x="827" y="5"/>
                      <a:pt x="785" y="1"/>
                      <a:pt x="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 rot="-10594719">
                <a:off x="-367530" y="4751000"/>
                <a:ext cx="106617" cy="44776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769" extrusionOk="0">
                    <a:moveTo>
                      <a:pt x="894" y="1"/>
                    </a:moveTo>
                    <a:cubicBezTo>
                      <a:pt x="693" y="1"/>
                      <a:pt x="501" y="59"/>
                      <a:pt x="342" y="149"/>
                    </a:cubicBezTo>
                    <a:cubicBezTo>
                      <a:pt x="187" y="242"/>
                      <a:pt x="1" y="398"/>
                      <a:pt x="218" y="491"/>
                    </a:cubicBezTo>
                    <a:lnTo>
                      <a:pt x="714" y="739"/>
                    </a:lnTo>
                    <a:cubicBezTo>
                      <a:pt x="793" y="758"/>
                      <a:pt x="874" y="769"/>
                      <a:pt x="957" y="769"/>
                    </a:cubicBezTo>
                    <a:cubicBezTo>
                      <a:pt x="1136" y="769"/>
                      <a:pt x="1320" y="721"/>
                      <a:pt x="1490" y="615"/>
                    </a:cubicBezTo>
                    <a:cubicBezTo>
                      <a:pt x="1614" y="553"/>
                      <a:pt x="1831" y="398"/>
                      <a:pt x="1614" y="273"/>
                    </a:cubicBezTo>
                    <a:lnTo>
                      <a:pt x="1117" y="25"/>
                    </a:lnTo>
                    <a:cubicBezTo>
                      <a:pt x="1043" y="9"/>
                      <a:pt x="968" y="1"/>
                      <a:pt x="8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 rot="-10594719">
                <a:off x="-335072" y="4573098"/>
                <a:ext cx="84956" cy="4006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688" extrusionOk="0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3"/>
                      <a:pt x="280" y="688"/>
                      <a:pt x="466" y="688"/>
                    </a:cubicBezTo>
                    <a:lnTo>
                      <a:pt x="590" y="688"/>
                    </a:lnTo>
                    <a:cubicBezTo>
                      <a:pt x="869" y="688"/>
                      <a:pt x="1117" y="595"/>
                      <a:pt x="1303" y="377"/>
                    </a:cubicBezTo>
                    <a:cubicBezTo>
                      <a:pt x="1459" y="129"/>
                      <a:pt x="1210" y="5"/>
                      <a:pt x="993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 rot="-10594719">
                <a:off x="-414983" y="4513806"/>
                <a:ext cx="77735" cy="47047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808" extrusionOk="0">
                    <a:moveTo>
                      <a:pt x="652" y="1"/>
                    </a:moveTo>
                    <a:cubicBezTo>
                      <a:pt x="435" y="1"/>
                      <a:pt x="63" y="187"/>
                      <a:pt x="32" y="466"/>
                    </a:cubicBezTo>
                    <a:cubicBezTo>
                      <a:pt x="1" y="714"/>
                      <a:pt x="342" y="807"/>
                      <a:pt x="559" y="807"/>
                    </a:cubicBezTo>
                    <a:lnTo>
                      <a:pt x="683" y="807"/>
                    </a:lnTo>
                    <a:cubicBezTo>
                      <a:pt x="900" y="807"/>
                      <a:pt x="1272" y="621"/>
                      <a:pt x="1303" y="342"/>
                    </a:cubicBezTo>
                    <a:cubicBezTo>
                      <a:pt x="1334" y="94"/>
                      <a:pt x="993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 rot="-10594719">
                <a:off x="-638248" y="4580252"/>
                <a:ext cx="83500" cy="47862"/>
              </a:xfrm>
              <a:custGeom>
                <a:avLst/>
                <a:gdLst/>
                <a:ahLst/>
                <a:cxnLst/>
                <a:rect l="l" t="t" r="r" b="b"/>
                <a:pathLst>
                  <a:path w="1434" h="822" extrusionOk="0">
                    <a:moveTo>
                      <a:pt x="1017" y="0"/>
                    </a:moveTo>
                    <a:cubicBezTo>
                      <a:pt x="951" y="0"/>
                      <a:pt x="895" y="6"/>
                      <a:pt x="869" y="15"/>
                    </a:cubicBezTo>
                    <a:cubicBezTo>
                      <a:pt x="621" y="15"/>
                      <a:pt x="373" y="139"/>
                      <a:pt x="218" y="356"/>
                    </a:cubicBezTo>
                    <a:lnTo>
                      <a:pt x="94" y="604"/>
                    </a:lnTo>
                    <a:cubicBezTo>
                      <a:pt x="1" y="821"/>
                      <a:pt x="497" y="821"/>
                      <a:pt x="590" y="821"/>
                    </a:cubicBezTo>
                    <a:cubicBezTo>
                      <a:pt x="838" y="790"/>
                      <a:pt x="1087" y="666"/>
                      <a:pt x="1242" y="449"/>
                    </a:cubicBezTo>
                    <a:lnTo>
                      <a:pt x="1366" y="201"/>
                    </a:lnTo>
                    <a:cubicBezTo>
                      <a:pt x="1433" y="43"/>
                      <a:pt x="1190" y="0"/>
                      <a:pt x="10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 rot="-10594719">
                <a:off x="-500255" y="4633121"/>
                <a:ext cx="108422" cy="58750"/>
              </a:xfrm>
              <a:custGeom>
                <a:avLst/>
                <a:gdLst/>
                <a:ahLst/>
                <a:cxnLst/>
                <a:rect l="l" t="t" r="r" b="b"/>
                <a:pathLst>
                  <a:path w="1862" h="1009" extrusionOk="0">
                    <a:moveTo>
                      <a:pt x="1326" y="0"/>
                    </a:moveTo>
                    <a:cubicBezTo>
                      <a:pt x="1187" y="0"/>
                      <a:pt x="1039" y="39"/>
                      <a:pt x="931" y="85"/>
                    </a:cubicBezTo>
                    <a:lnTo>
                      <a:pt x="434" y="333"/>
                    </a:lnTo>
                    <a:cubicBezTo>
                      <a:pt x="248" y="427"/>
                      <a:pt x="0" y="644"/>
                      <a:pt x="155" y="861"/>
                    </a:cubicBezTo>
                    <a:cubicBezTo>
                      <a:pt x="248" y="969"/>
                      <a:pt x="388" y="1008"/>
                      <a:pt x="531" y="1008"/>
                    </a:cubicBezTo>
                    <a:cubicBezTo>
                      <a:pt x="675" y="1008"/>
                      <a:pt x="822" y="969"/>
                      <a:pt x="931" y="923"/>
                    </a:cubicBezTo>
                    <a:lnTo>
                      <a:pt x="1427" y="675"/>
                    </a:lnTo>
                    <a:cubicBezTo>
                      <a:pt x="1582" y="582"/>
                      <a:pt x="1861" y="364"/>
                      <a:pt x="1675" y="147"/>
                    </a:cubicBezTo>
                    <a:cubicBezTo>
                      <a:pt x="1598" y="39"/>
                      <a:pt x="1466" y="0"/>
                      <a:pt x="1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 rot="-10594719">
                <a:off x="-591684" y="4775174"/>
                <a:ext cx="79541" cy="47687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819" extrusionOk="0">
                    <a:moveTo>
                      <a:pt x="909" y="1"/>
                    </a:moveTo>
                    <a:cubicBezTo>
                      <a:pt x="683" y="1"/>
                      <a:pt x="458" y="90"/>
                      <a:pt x="311" y="237"/>
                    </a:cubicBezTo>
                    <a:lnTo>
                      <a:pt x="186" y="361"/>
                    </a:lnTo>
                    <a:cubicBezTo>
                      <a:pt x="0" y="485"/>
                      <a:pt x="62" y="764"/>
                      <a:pt x="311" y="795"/>
                    </a:cubicBezTo>
                    <a:cubicBezTo>
                      <a:pt x="371" y="810"/>
                      <a:pt x="435" y="818"/>
                      <a:pt x="500" y="818"/>
                    </a:cubicBezTo>
                    <a:cubicBezTo>
                      <a:pt x="704" y="818"/>
                      <a:pt x="922" y="743"/>
                      <a:pt x="1086" y="578"/>
                    </a:cubicBezTo>
                    <a:lnTo>
                      <a:pt x="1210" y="454"/>
                    </a:lnTo>
                    <a:cubicBezTo>
                      <a:pt x="1365" y="330"/>
                      <a:pt x="1303" y="51"/>
                      <a:pt x="1086" y="20"/>
                    </a:cubicBezTo>
                    <a:cubicBezTo>
                      <a:pt x="1028" y="7"/>
                      <a:pt x="968" y="1"/>
                      <a:pt x="9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 rot="-10594719">
                <a:off x="-638440" y="4931436"/>
                <a:ext cx="149997" cy="3103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533" extrusionOk="0">
                    <a:moveTo>
                      <a:pt x="815" y="1"/>
                    </a:moveTo>
                    <a:cubicBezTo>
                      <a:pt x="570" y="1"/>
                      <a:pt x="351" y="118"/>
                      <a:pt x="156" y="285"/>
                    </a:cubicBezTo>
                    <a:cubicBezTo>
                      <a:pt x="1" y="502"/>
                      <a:pt x="280" y="533"/>
                      <a:pt x="435" y="533"/>
                    </a:cubicBezTo>
                    <a:lnTo>
                      <a:pt x="1676" y="533"/>
                    </a:lnTo>
                    <a:cubicBezTo>
                      <a:pt x="1955" y="533"/>
                      <a:pt x="2234" y="440"/>
                      <a:pt x="2452" y="253"/>
                    </a:cubicBezTo>
                    <a:cubicBezTo>
                      <a:pt x="2576" y="36"/>
                      <a:pt x="2296" y="5"/>
                      <a:pt x="2141" y="5"/>
                    </a:cubicBezTo>
                    <a:lnTo>
                      <a:pt x="901" y="5"/>
                    </a:lnTo>
                    <a:cubicBezTo>
                      <a:pt x="872" y="2"/>
                      <a:pt x="843" y="1"/>
                      <a:pt x="8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 rot="-10594719">
                <a:off x="-799362" y="4868291"/>
                <a:ext cx="115642" cy="30802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529" extrusionOk="0">
                    <a:moveTo>
                      <a:pt x="1241" y="1"/>
                    </a:moveTo>
                    <a:cubicBezTo>
                      <a:pt x="869" y="1"/>
                      <a:pt x="0" y="528"/>
                      <a:pt x="776" y="528"/>
                    </a:cubicBezTo>
                    <a:cubicBezTo>
                      <a:pt x="1117" y="528"/>
                      <a:pt x="1985" y="1"/>
                      <a:pt x="12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 rot="-10594719">
                <a:off x="-732763" y="4721604"/>
                <a:ext cx="113022" cy="51472"/>
              </a:xfrm>
              <a:custGeom>
                <a:avLst/>
                <a:gdLst/>
                <a:ahLst/>
                <a:cxnLst/>
                <a:rect l="l" t="t" r="r" b="b"/>
                <a:pathLst>
                  <a:path w="1941" h="884" extrusionOk="0">
                    <a:moveTo>
                      <a:pt x="1487" y="0"/>
                    </a:moveTo>
                    <a:cubicBezTo>
                      <a:pt x="1452" y="0"/>
                      <a:pt x="1420" y="3"/>
                      <a:pt x="1391" y="7"/>
                    </a:cubicBezTo>
                    <a:lnTo>
                      <a:pt x="647" y="131"/>
                    </a:lnTo>
                    <a:cubicBezTo>
                      <a:pt x="399" y="162"/>
                      <a:pt x="58" y="286"/>
                      <a:pt x="27" y="566"/>
                    </a:cubicBezTo>
                    <a:cubicBezTo>
                      <a:pt x="0" y="803"/>
                      <a:pt x="242" y="883"/>
                      <a:pt x="429" y="883"/>
                    </a:cubicBezTo>
                    <a:cubicBezTo>
                      <a:pt x="463" y="883"/>
                      <a:pt x="495" y="881"/>
                      <a:pt x="523" y="876"/>
                    </a:cubicBezTo>
                    <a:lnTo>
                      <a:pt x="1267" y="752"/>
                    </a:lnTo>
                    <a:cubicBezTo>
                      <a:pt x="1515" y="721"/>
                      <a:pt x="1857" y="597"/>
                      <a:pt x="1888" y="317"/>
                    </a:cubicBezTo>
                    <a:cubicBezTo>
                      <a:pt x="1940" y="81"/>
                      <a:pt x="1680" y="0"/>
                      <a:pt x="14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 rot="-10594719">
                <a:off x="-778463" y="4637919"/>
                <a:ext cx="113837" cy="34354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590" extrusionOk="0">
                    <a:moveTo>
                      <a:pt x="1179" y="0"/>
                    </a:moveTo>
                    <a:cubicBezTo>
                      <a:pt x="807" y="0"/>
                      <a:pt x="0" y="590"/>
                      <a:pt x="745" y="590"/>
                    </a:cubicBezTo>
                    <a:cubicBezTo>
                      <a:pt x="1117" y="590"/>
                      <a:pt x="1954" y="0"/>
                      <a:pt x="1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2" name="Google Shape;122;p2"/>
          <p:cNvSpPr/>
          <p:nvPr/>
        </p:nvSpPr>
        <p:spPr>
          <a:xfrm>
            <a:off x="3605885" y="1097567"/>
            <a:ext cx="504799" cy="422299"/>
          </a:xfrm>
          <a:custGeom>
            <a:avLst/>
            <a:gdLst/>
            <a:ahLst/>
            <a:cxnLst/>
            <a:rect l="l" t="t" r="r" b="b"/>
            <a:pathLst>
              <a:path w="11540" h="9654" extrusionOk="0">
                <a:moveTo>
                  <a:pt x="5412" y="1"/>
                </a:moveTo>
                <a:cubicBezTo>
                  <a:pt x="4719" y="1"/>
                  <a:pt x="4023" y="114"/>
                  <a:pt x="3350" y="345"/>
                </a:cubicBezTo>
                <a:lnTo>
                  <a:pt x="3695" y="271"/>
                </a:lnTo>
                <a:lnTo>
                  <a:pt x="3695" y="271"/>
                </a:lnTo>
                <a:cubicBezTo>
                  <a:pt x="2234" y="700"/>
                  <a:pt x="929" y="1718"/>
                  <a:pt x="404" y="3137"/>
                </a:cubicBezTo>
                <a:cubicBezTo>
                  <a:pt x="0" y="4316"/>
                  <a:pt x="93" y="5619"/>
                  <a:pt x="683" y="6704"/>
                </a:cubicBezTo>
                <a:cubicBezTo>
                  <a:pt x="1272" y="7790"/>
                  <a:pt x="2234" y="8628"/>
                  <a:pt x="3350" y="9124"/>
                </a:cubicBezTo>
                <a:cubicBezTo>
                  <a:pt x="4141" y="9475"/>
                  <a:pt x="5003" y="9654"/>
                  <a:pt x="5855" y="9654"/>
                </a:cubicBezTo>
                <a:cubicBezTo>
                  <a:pt x="7110" y="9654"/>
                  <a:pt x="8346" y="9267"/>
                  <a:pt x="9306" y="8472"/>
                </a:cubicBezTo>
                <a:cubicBezTo>
                  <a:pt x="10950" y="7139"/>
                  <a:pt x="11540" y="4595"/>
                  <a:pt x="10516" y="2765"/>
                </a:cubicBezTo>
                <a:cubicBezTo>
                  <a:pt x="10175" y="2207"/>
                  <a:pt x="9740" y="1679"/>
                  <a:pt x="9213" y="1276"/>
                </a:cubicBezTo>
                <a:cubicBezTo>
                  <a:pt x="8105" y="435"/>
                  <a:pt x="6766" y="1"/>
                  <a:pt x="541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2"/>
          <p:cNvSpPr/>
          <p:nvPr/>
        </p:nvSpPr>
        <p:spPr>
          <a:xfrm>
            <a:off x="499367" y="5287567"/>
            <a:ext cx="384667" cy="322500"/>
          </a:xfrm>
          <a:custGeom>
            <a:avLst/>
            <a:gdLst/>
            <a:ahLst/>
            <a:cxnLst/>
            <a:rect l="l" t="t" r="r" b="b"/>
            <a:pathLst>
              <a:path w="11540" h="9675" extrusionOk="0">
                <a:moveTo>
                  <a:pt x="5370" y="0"/>
                </a:moveTo>
                <a:cubicBezTo>
                  <a:pt x="4691" y="0"/>
                  <a:pt x="4009" y="111"/>
                  <a:pt x="3350" y="337"/>
                </a:cubicBezTo>
                <a:lnTo>
                  <a:pt x="3885" y="225"/>
                </a:lnTo>
                <a:lnTo>
                  <a:pt x="3885" y="225"/>
                </a:lnTo>
                <a:cubicBezTo>
                  <a:pt x="2335" y="639"/>
                  <a:pt x="949" y="1659"/>
                  <a:pt x="404" y="3160"/>
                </a:cubicBezTo>
                <a:cubicBezTo>
                  <a:pt x="0" y="4308"/>
                  <a:pt x="93" y="5610"/>
                  <a:pt x="683" y="6696"/>
                </a:cubicBezTo>
                <a:cubicBezTo>
                  <a:pt x="1303" y="7782"/>
                  <a:pt x="2234" y="8650"/>
                  <a:pt x="3350" y="9147"/>
                </a:cubicBezTo>
                <a:cubicBezTo>
                  <a:pt x="4136" y="9496"/>
                  <a:pt x="4993" y="9675"/>
                  <a:pt x="5843" y="9675"/>
                </a:cubicBezTo>
                <a:cubicBezTo>
                  <a:pt x="7106" y="9675"/>
                  <a:pt x="8354" y="9280"/>
                  <a:pt x="9337" y="8464"/>
                </a:cubicBezTo>
                <a:cubicBezTo>
                  <a:pt x="10950" y="7130"/>
                  <a:pt x="11540" y="4587"/>
                  <a:pt x="10516" y="2788"/>
                </a:cubicBezTo>
                <a:cubicBezTo>
                  <a:pt x="10175" y="2198"/>
                  <a:pt x="9740" y="1702"/>
                  <a:pt x="9213" y="1299"/>
                </a:cubicBezTo>
                <a:cubicBezTo>
                  <a:pt x="8094" y="449"/>
                  <a:pt x="6738" y="0"/>
                  <a:pt x="53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4" name="Google Shape;124;p2"/>
          <p:cNvGrpSpPr/>
          <p:nvPr/>
        </p:nvGrpSpPr>
        <p:grpSpPr>
          <a:xfrm rot="1244207">
            <a:off x="-496894" y="4837854"/>
            <a:ext cx="3550076" cy="3771535"/>
            <a:chOff x="4159600" y="887163"/>
            <a:chExt cx="1265600" cy="1344550"/>
          </a:xfrm>
        </p:grpSpPr>
        <p:sp>
          <p:nvSpPr>
            <p:cNvPr id="125" name="Google Shape;125;p2"/>
            <p:cNvSpPr/>
            <p:nvPr/>
          </p:nvSpPr>
          <p:spPr>
            <a:xfrm>
              <a:off x="4159600" y="887163"/>
              <a:ext cx="1265600" cy="1344550"/>
            </a:xfrm>
            <a:custGeom>
              <a:avLst/>
              <a:gdLst/>
              <a:ahLst/>
              <a:cxnLst/>
              <a:rect l="l" t="t" r="r" b="b"/>
              <a:pathLst>
                <a:path w="50624" h="53782" extrusionOk="0">
                  <a:moveTo>
                    <a:pt x="24646" y="1"/>
                  </a:moveTo>
                  <a:cubicBezTo>
                    <a:pt x="24468" y="1"/>
                    <a:pt x="24287" y="13"/>
                    <a:pt x="24102" y="38"/>
                  </a:cubicBezTo>
                  <a:cubicBezTo>
                    <a:pt x="22706" y="224"/>
                    <a:pt x="21528" y="1123"/>
                    <a:pt x="20628" y="2178"/>
                  </a:cubicBezTo>
                  <a:cubicBezTo>
                    <a:pt x="17681" y="5714"/>
                    <a:pt x="17867" y="11391"/>
                    <a:pt x="21000" y="14741"/>
                  </a:cubicBezTo>
                  <a:cubicBezTo>
                    <a:pt x="22086" y="15857"/>
                    <a:pt x="23575" y="17067"/>
                    <a:pt x="23296" y="18618"/>
                  </a:cubicBezTo>
                  <a:cubicBezTo>
                    <a:pt x="23075" y="19846"/>
                    <a:pt x="21785" y="20490"/>
                    <a:pt x="20503" y="20490"/>
                  </a:cubicBezTo>
                  <a:cubicBezTo>
                    <a:pt x="20165" y="20490"/>
                    <a:pt x="19828" y="20446"/>
                    <a:pt x="19511" y="20355"/>
                  </a:cubicBezTo>
                  <a:cubicBezTo>
                    <a:pt x="18022" y="19952"/>
                    <a:pt x="16813" y="18866"/>
                    <a:pt x="15417" y="18091"/>
                  </a:cubicBezTo>
                  <a:cubicBezTo>
                    <a:pt x="13952" y="17299"/>
                    <a:pt x="12329" y="16903"/>
                    <a:pt x="10707" y="16903"/>
                  </a:cubicBezTo>
                  <a:cubicBezTo>
                    <a:pt x="8963" y="16903"/>
                    <a:pt x="7220" y="17361"/>
                    <a:pt x="5677" y="18277"/>
                  </a:cubicBezTo>
                  <a:cubicBezTo>
                    <a:pt x="5025" y="18649"/>
                    <a:pt x="4374" y="19176"/>
                    <a:pt x="4250" y="19921"/>
                  </a:cubicBezTo>
                  <a:cubicBezTo>
                    <a:pt x="4219" y="20479"/>
                    <a:pt x="4343" y="21007"/>
                    <a:pt x="4622" y="21472"/>
                  </a:cubicBezTo>
                  <a:cubicBezTo>
                    <a:pt x="6607" y="25504"/>
                    <a:pt x="10981" y="27893"/>
                    <a:pt x="15386" y="28730"/>
                  </a:cubicBezTo>
                  <a:cubicBezTo>
                    <a:pt x="16906" y="29009"/>
                    <a:pt x="18519" y="29196"/>
                    <a:pt x="19822" y="30064"/>
                  </a:cubicBezTo>
                  <a:cubicBezTo>
                    <a:pt x="21093" y="30933"/>
                    <a:pt x="21869" y="32825"/>
                    <a:pt x="20876" y="34066"/>
                  </a:cubicBezTo>
                  <a:cubicBezTo>
                    <a:pt x="20283" y="34807"/>
                    <a:pt x="19277" y="35036"/>
                    <a:pt x="18281" y="35036"/>
                  </a:cubicBezTo>
                  <a:cubicBezTo>
                    <a:pt x="18026" y="35036"/>
                    <a:pt x="17772" y="35021"/>
                    <a:pt x="17526" y="34996"/>
                  </a:cubicBezTo>
                  <a:cubicBezTo>
                    <a:pt x="14083" y="34655"/>
                    <a:pt x="10826" y="33166"/>
                    <a:pt x="7383" y="33135"/>
                  </a:cubicBezTo>
                  <a:cubicBezTo>
                    <a:pt x="3940" y="33135"/>
                    <a:pt x="0" y="35492"/>
                    <a:pt x="217" y="38936"/>
                  </a:cubicBezTo>
                  <a:cubicBezTo>
                    <a:pt x="404" y="42069"/>
                    <a:pt x="3909" y="43961"/>
                    <a:pt x="7011" y="44302"/>
                  </a:cubicBezTo>
                  <a:cubicBezTo>
                    <a:pt x="10144" y="44643"/>
                    <a:pt x="13432" y="44085"/>
                    <a:pt x="16409" y="45108"/>
                  </a:cubicBezTo>
                  <a:cubicBezTo>
                    <a:pt x="19387" y="46163"/>
                    <a:pt x="21838" y="49823"/>
                    <a:pt x="20039" y="52429"/>
                  </a:cubicBezTo>
                  <a:cubicBezTo>
                    <a:pt x="20039" y="52429"/>
                    <a:pt x="20984" y="53782"/>
                    <a:pt x="23076" y="53782"/>
                  </a:cubicBezTo>
                  <a:cubicBezTo>
                    <a:pt x="23870" y="53782"/>
                    <a:pt x="24828" y="53587"/>
                    <a:pt x="25963" y="53049"/>
                  </a:cubicBezTo>
                  <a:cubicBezTo>
                    <a:pt x="29329" y="51475"/>
                    <a:pt x="26087" y="44984"/>
                    <a:pt x="29757" y="44984"/>
                  </a:cubicBezTo>
                  <a:cubicBezTo>
                    <a:pt x="29775" y="44984"/>
                    <a:pt x="29792" y="44984"/>
                    <a:pt x="29810" y="44984"/>
                  </a:cubicBezTo>
                  <a:cubicBezTo>
                    <a:pt x="30958" y="44984"/>
                    <a:pt x="32105" y="45419"/>
                    <a:pt x="33222" y="45698"/>
                  </a:cubicBezTo>
                  <a:cubicBezTo>
                    <a:pt x="34398" y="46006"/>
                    <a:pt x="35607" y="46153"/>
                    <a:pt x="36817" y="46153"/>
                  </a:cubicBezTo>
                  <a:cubicBezTo>
                    <a:pt x="41703" y="46153"/>
                    <a:pt x="46605" y="43745"/>
                    <a:pt x="49414" y="39742"/>
                  </a:cubicBezTo>
                  <a:cubicBezTo>
                    <a:pt x="50065" y="38843"/>
                    <a:pt x="50624" y="37757"/>
                    <a:pt x="50469" y="36640"/>
                  </a:cubicBezTo>
                  <a:cubicBezTo>
                    <a:pt x="50252" y="35027"/>
                    <a:pt x="48483" y="34004"/>
                    <a:pt x="46839" y="33973"/>
                  </a:cubicBezTo>
                  <a:cubicBezTo>
                    <a:pt x="46804" y="33972"/>
                    <a:pt x="46769" y="33972"/>
                    <a:pt x="46734" y="33972"/>
                  </a:cubicBezTo>
                  <a:cubicBezTo>
                    <a:pt x="45100" y="33972"/>
                    <a:pt x="43612" y="34669"/>
                    <a:pt x="42125" y="35337"/>
                  </a:cubicBezTo>
                  <a:cubicBezTo>
                    <a:pt x="40127" y="36196"/>
                    <a:pt x="37937" y="36981"/>
                    <a:pt x="35810" y="36981"/>
                  </a:cubicBezTo>
                  <a:cubicBezTo>
                    <a:pt x="34865" y="36981"/>
                    <a:pt x="33933" y="36826"/>
                    <a:pt x="33036" y="36454"/>
                  </a:cubicBezTo>
                  <a:cubicBezTo>
                    <a:pt x="30151" y="35275"/>
                    <a:pt x="28724" y="30747"/>
                    <a:pt x="31330" y="28978"/>
                  </a:cubicBezTo>
                  <a:cubicBezTo>
                    <a:pt x="32167" y="28420"/>
                    <a:pt x="33222" y="28265"/>
                    <a:pt x="34215" y="28079"/>
                  </a:cubicBezTo>
                  <a:cubicBezTo>
                    <a:pt x="36944" y="27645"/>
                    <a:pt x="39736" y="26962"/>
                    <a:pt x="41938" y="25256"/>
                  </a:cubicBezTo>
                  <a:cubicBezTo>
                    <a:pt x="44110" y="23581"/>
                    <a:pt x="45537" y="20634"/>
                    <a:pt x="44761" y="17998"/>
                  </a:cubicBezTo>
                  <a:cubicBezTo>
                    <a:pt x="44175" y="16083"/>
                    <a:pt x="42149" y="14691"/>
                    <a:pt x="40229" y="14691"/>
                  </a:cubicBezTo>
                  <a:cubicBezTo>
                    <a:pt x="39505" y="14691"/>
                    <a:pt x="38796" y="14889"/>
                    <a:pt x="38185" y="15330"/>
                  </a:cubicBezTo>
                  <a:cubicBezTo>
                    <a:pt x="35808" y="17113"/>
                    <a:pt x="35224" y="21685"/>
                    <a:pt x="32480" y="21685"/>
                  </a:cubicBezTo>
                  <a:cubicBezTo>
                    <a:pt x="32359" y="21685"/>
                    <a:pt x="32235" y="21676"/>
                    <a:pt x="32105" y="21658"/>
                  </a:cubicBezTo>
                  <a:cubicBezTo>
                    <a:pt x="30864" y="21472"/>
                    <a:pt x="29996" y="20293"/>
                    <a:pt x="29562" y="19083"/>
                  </a:cubicBezTo>
                  <a:cubicBezTo>
                    <a:pt x="28321" y="15547"/>
                    <a:pt x="29748" y="11701"/>
                    <a:pt x="29934" y="7947"/>
                  </a:cubicBezTo>
                  <a:cubicBezTo>
                    <a:pt x="30140" y="4380"/>
                    <a:pt x="28049" y="1"/>
                    <a:pt x="24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735775" y="97803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1" y="683"/>
                    <a:pt x="776" y="683"/>
                  </a:cubicBezTo>
                  <a:cubicBezTo>
                    <a:pt x="1210" y="683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4695450" y="10268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1" y="559"/>
                    <a:pt x="745" y="559"/>
                  </a:cubicBezTo>
                  <a:cubicBezTo>
                    <a:pt x="1117" y="559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4665975" y="1081963"/>
              <a:ext cx="47350" cy="18625"/>
            </a:xfrm>
            <a:custGeom>
              <a:avLst/>
              <a:gdLst/>
              <a:ahLst/>
              <a:cxnLst/>
              <a:rect l="l" t="t" r="r" b="b"/>
              <a:pathLst>
                <a:path w="1894" h="745" extrusionOk="0">
                  <a:moveTo>
                    <a:pt x="1149" y="0"/>
                  </a:moveTo>
                  <a:cubicBezTo>
                    <a:pt x="652" y="0"/>
                    <a:pt x="1" y="745"/>
                    <a:pt x="745" y="745"/>
                  </a:cubicBezTo>
                  <a:cubicBezTo>
                    <a:pt x="1242" y="745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4713300" y="113623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48" y="1"/>
                  </a:moveTo>
                  <a:cubicBezTo>
                    <a:pt x="682" y="1"/>
                    <a:pt x="0" y="683"/>
                    <a:pt x="714" y="683"/>
                  </a:cubicBezTo>
                  <a:cubicBezTo>
                    <a:pt x="1179" y="683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4745850" y="1218438"/>
              <a:ext cx="48900" cy="14775"/>
            </a:xfrm>
            <a:custGeom>
              <a:avLst/>
              <a:gdLst/>
              <a:ahLst/>
              <a:cxnLst/>
              <a:rect l="l" t="t" r="r" b="b"/>
              <a:pathLst>
                <a:path w="1956" h="591" extrusionOk="0">
                  <a:moveTo>
                    <a:pt x="1211" y="1"/>
                  </a:moveTo>
                  <a:cubicBezTo>
                    <a:pt x="807" y="1"/>
                    <a:pt x="1" y="590"/>
                    <a:pt x="745" y="590"/>
                  </a:cubicBezTo>
                  <a:cubicBezTo>
                    <a:pt x="1149" y="590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4675300" y="1188963"/>
              <a:ext cx="48875" cy="13225"/>
            </a:xfrm>
            <a:custGeom>
              <a:avLst/>
              <a:gdLst/>
              <a:ahLst/>
              <a:cxnLst/>
              <a:rect l="l" t="t" r="r" b="b"/>
              <a:pathLst>
                <a:path w="1955" h="529" extrusionOk="0">
                  <a:moveTo>
                    <a:pt x="1210" y="1"/>
                  </a:moveTo>
                  <a:cubicBezTo>
                    <a:pt x="838" y="1"/>
                    <a:pt x="0" y="528"/>
                    <a:pt x="745" y="528"/>
                  </a:cubicBezTo>
                  <a:cubicBezTo>
                    <a:pt x="1117" y="528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4790050" y="1182613"/>
              <a:ext cx="27950" cy="15700"/>
            </a:xfrm>
            <a:custGeom>
              <a:avLst/>
              <a:gdLst/>
              <a:ahLst/>
              <a:cxnLst/>
              <a:rect l="l" t="t" r="r" b="b"/>
              <a:pathLst>
                <a:path w="1118" h="628" extrusionOk="0">
                  <a:moveTo>
                    <a:pt x="859" y="1"/>
                  </a:moveTo>
                  <a:cubicBezTo>
                    <a:pt x="530" y="1"/>
                    <a:pt x="1" y="154"/>
                    <a:pt x="1" y="410"/>
                  </a:cubicBezTo>
                  <a:lnTo>
                    <a:pt x="1" y="534"/>
                  </a:lnTo>
                  <a:cubicBezTo>
                    <a:pt x="1" y="598"/>
                    <a:pt x="99" y="627"/>
                    <a:pt x="237" y="627"/>
                  </a:cubicBezTo>
                  <a:cubicBezTo>
                    <a:pt x="565" y="627"/>
                    <a:pt x="1118" y="464"/>
                    <a:pt x="1118" y="224"/>
                  </a:cubicBezTo>
                  <a:lnTo>
                    <a:pt x="1118" y="100"/>
                  </a:lnTo>
                  <a:cubicBezTo>
                    <a:pt x="1118" y="32"/>
                    <a:pt x="1009" y="1"/>
                    <a:pt x="8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4759825" y="1112213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79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41" y="714"/>
                    <a:pt x="1923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4745850" y="1033113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90"/>
                    <a:pt x="745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4835825" y="1085838"/>
              <a:ext cx="44225" cy="10875"/>
            </a:xfrm>
            <a:custGeom>
              <a:avLst/>
              <a:gdLst/>
              <a:ahLst/>
              <a:cxnLst/>
              <a:rect l="l" t="t" r="r" b="b"/>
              <a:pathLst>
                <a:path w="1769" h="435" extrusionOk="0">
                  <a:moveTo>
                    <a:pt x="1241" y="0"/>
                  </a:moveTo>
                  <a:cubicBezTo>
                    <a:pt x="1024" y="0"/>
                    <a:pt x="0" y="435"/>
                    <a:pt x="527" y="435"/>
                  </a:cubicBezTo>
                  <a:cubicBezTo>
                    <a:pt x="745" y="435"/>
                    <a:pt x="1768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4823400" y="1141663"/>
              <a:ext cx="48900" cy="13225"/>
            </a:xfrm>
            <a:custGeom>
              <a:avLst/>
              <a:gdLst/>
              <a:ahLst/>
              <a:cxnLst/>
              <a:rect l="l" t="t" r="r" b="b"/>
              <a:pathLst>
                <a:path w="1956" h="529" extrusionOk="0">
                  <a:moveTo>
                    <a:pt x="1211" y="1"/>
                  </a:moveTo>
                  <a:cubicBezTo>
                    <a:pt x="869" y="1"/>
                    <a:pt x="1" y="528"/>
                    <a:pt x="745" y="528"/>
                  </a:cubicBezTo>
                  <a:cubicBezTo>
                    <a:pt x="1086" y="528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4817200" y="10199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4793950" y="941588"/>
              <a:ext cx="39575" cy="22525"/>
            </a:xfrm>
            <a:custGeom>
              <a:avLst/>
              <a:gdLst/>
              <a:ahLst/>
              <a:cxnLst/>
              <a:rect l="l" t="t" r="r" b="b"/>
              <a:pathLst>
                <a:path w="1583" h="901" extrusionOk="0">
                  <a:moveTo>
                    <a:pt x="838" y="1"/>
                  </a:moveTo>
                  <a:cubicBezTo>
                    <a:pt x="186" y="1"/>
                    <a:pt x="0" y="900"/>
                    <a:pt x="745" y="900"/>
                  </a:cubicBezTo>
                  <a:cubicBezTo>
                    <a:pt x="1427" y="900"/>
                    <a:pt x="1582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4736550" y="933063"/>
              <a:ext cx="48100" cy="19425"/>
            </a:xfrm>
            <a:custGeom>
              <a:avLst/>
              <a:gdLst/>
              <a:ahLst/>
              <a:cxnLst/>
              <a:rect l="l" t="t" r="r" b="b"/>
              <a:pathLst>
                <a:path w="1924" h="777" extrusionOk="0">
                  <a:moveTo>
                    <a:pt x="1148" y="1"/>
                  </a:moveTo>
                  <a:cubicBezTo>
                    <a:pt x="652" y="1"/>
                    <a:pt x="1" y="776"/>
                    <a:pt x="745" y="776"/>
                  </a:cubicBezTo>
                  <a:cubicBezTo>
                    <a:pt x="1241" y="776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4797050" y="130141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47730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76" y="1"/>
                    <a:pt x="1" y="652"/>
                    <a:pt x="745" y="652"/>
                  </a:cubicBezTo>
                  <a:cubicBezTo>
                    <a:pt x="1179" y="652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4849000" y="1418513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1"/>
                  </a:moveTo>
                  <a:cubicBezTo>
                    <a:pt x="1024" y="1"/>
                    <a:pt x="0" y="466"/>
                    <a:pt x="528" y="466"/>
                  </a:cubicBezTo>
                  <a:cubicBezTo>
                    <a:pt x="776" y="466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4797050" y="146271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4666750" y="1428588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56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4605500" y="1475138"/>
              <a:ext cx="40350" cy="20175"/>
            </a:xfrm>
            <a:custGeom>
              <a:avLst/>
              <a:gdLst/>
              <a:ahLst/>
              <a:cxnLst/>
              <a:rect l="l" t="t" r="r" b="b"/>
              <a:pathLst>
                <a:path w="1614" h="807" extrusionOk="0">
                  <a:moveTo>
                    <a:pt x="869" y="0"/>
                  </a:moveTo>
                  <a:cubicBezTo>
                    <a:pt x="218" y="0"/>
                    <a:pt x="0" y="807"/>
                    <a:pt x="745" y="807"/>
                  </a:cubicBezTo>
                  <a:cubicBezTo>
                    <a:pt x="1396" y="807"/>
                    <a:pt x="1613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4523300" y="1526313"/>
              <a:ext cx="49650" cy="12425"/>
            </a:xfrm>
            <a:custGeom>
              <a:avLst/>
              <a:gdLst/>
              <a:ahLst/>
              <a:cxnLst/>
              <a:rect l="l" t="t" r="r" b="b"/>
              <a:pathLst>
                <a:path w="1986" h="497" extrusionOk="0">
                  <a:moveTo>
                    <a:pt x="1241" y="0"/>
                  </a:moveTo>
                  <a:cubicBezTo>
                    <a:pt x="900" y="0"/>
                    <a:pt x="0" y="497"/>
                    <a:pt x="745" y="497"/>
                  </a:cubicBezTo>
                  <a:cubicBezTo>
                    <a:pt x="1086" y="497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4420150" y="14914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69" y="0"/>
                  </a:moveTo>
                  <a:cubicBezTo>
                    <a:pt x="218" y="0"/>
                    <a:pt x="1" y="838"/>
                    <a:pt x="776" y="838"/>
                  </a:cubicBezTo>
                  <a:cubicBezTo>
                    <a:pt x="1397" y="838"/>
                    <a:pt x="161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4325550" y="138516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79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4386800" y="14379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38" y="0"/>
                  </a:moveTo>
                  <a:cubicBezTo>
                    <a:pt x="187" y="0"/>
                    <a:pt x="1" y="838"/>
                    <a:pt x="745" y="838"/>
                  </a:cubicBezTo>
                  <a:cubicBezTo>
                    <a:pt x="1397" y="838"/>
                    <a:pt x="1614" y="0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4489950" y="1434813"/>
              <a:ext cx="48875" cy="19400"/>
            </a:xfrm>
            <a:custGeom>
              <a:avLst/>
              <a:gdLst/>
              <a:ahLst/>
              <a:cxnLst/>
              <a:rect l="l" t="t" r="r" b="b"/>
              <a:pathLst>
                <a:path w="1955" h="776" extrusionOk="0">
                  <a:moveTo>
                    <a:pt x="1179" y="0"/>
                  </a:moveTo>
                  <a:cubicBezTo>
                    <a:pt x="652" y="0"/>
                    <a:pt x="0" y="776"/>
                    <a:pt x="776" y="776"/>
                  </a:cubicBezTo>
                  <a:cubicBezTo>
                    <a:pt x="1272" y="776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44124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210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4390700" y="135106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2" y="0"/>
                  </a:moveTo>
                  <a:cubicBezTo>
                    <a:pt x="1024" y="0"/>
                    <a:pt x="0" y="465"/>
                    <a:pt x="558" y="465"/>
                  </a:cubicBezTo>
                  <a:cubicBezTo>
                    <a:pt x="807" y="465"/>
                    <a:pt x="183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4480650" y="1385163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4614800" y="154026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0" y="683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4665200" y="15953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9" y="589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4699325" y="148366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79" y="652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4773775" y="1538713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8" y="1"/>
                    <a:pt x="1" y="807"/>
                    <a:pt x="745" y="807"/>
                  </a:cubicBezTo>
                  <a:cubicBezTo>
                    <a:pt x="1396" y="807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4708625" y="15317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4847450" y="1533288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4893975" y="1486763"/>
              <a:ext cx="48875" cy="17075"/>
            </a:xfrm>
            <a:custGeom>
              <a:avLst/>
              <a:gdLst/>
              <a:ahLst/>
              <a:cxnLst/>
              <a:rect l="l" t="t" r="r" b="b"/>
              <a:pathLst>
                <a:path w="1955" h="683" extrusionOk="0">
                  <a:moveTo>
                    <a:pt x="1210" y="0"/>
                  </a:moveTo>
                  <a:cubicBezTo>
                    <a:pt x="745" y="0"/>
                    <a:pt x="1" y="683"/>
                    <a:pt x="776" y="683"/>
                  </a:cubicBezTo>
                  <a:cubicBezTo>
                    <a:pt x="1210" y="683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4935075" y="153948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1" y="776"/>
                    <a:pt x="776" y="776"/>
                  </a:cubicBezTo>
                  <a:cubicBezTo>
                    <a:pt x="1396" y="776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5052175" y="1534063"/>
              <a:ext cx="48875" cy="16300"/>
            </a:xfrm>
            <a:custGeom>
              <a:avLst/>
              <a:gdLst/>
              <a:ahLst/>
              <a:cxnLst/>
              <a:rect l="l" t="t" r="r" b="b"/>
              <a:pathLst>
                <a:path w="1955" h="652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179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4990125" y="1492963"/>
              <a:ext cx="45800" cy="11650"/>
            </a:xfrm>
            <a:custGeom>
              <a:avLst/>
              <a:gdLst/>
              <a:ahLst/>
              <a:cxnLst/>
              <a:rect l="l" t="t" r="r" b="b"/>
              <a:pathLst>
                <a:path w="1832" h="466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5147550" y="15014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5080100" y="1468138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7" y="1"/>
                    <a:pt x="0" y="807"/>
                    <a:pt x="745" y="807"/>
                  </a:cubicBezTo>
                  <a:cubicBezTo>
                    <a:pt x="1396" y="807"/>
                    <a:pt x="1613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5047525" y="1438688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0"/>
                  </a:moveTo>
                  <a:cubicBezTo>
                    <a:pt x="1024" y="0"/>
                    <a:pt x="0" y="465"/>
                    <a:pt x="528" y="465"/>
                  </a:cubicBezTo>
                  <a:cubicBezTo>
                    <a:pt x="776" y="465"/>
                    <a:pt x="180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5082425" y="13432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5102575" y="1403788"/>
              <a:ext cx="49650" cy="13975"/>
            </a:xfrm>
            <a:custGeom>
              <a:avLst/>
              <a:gdLst/>
              <a:ahLst/>
              <a:cxnLst/>
              <a:rect l="l" t="t" r="r" b="b"/>
              <a:pathLst>
                <a:path w="1986" h="559" extrusionOk="0">
                  <a:moveTo>
                    <a:pt x="1211" y="0"/>
                  </a:moveTo>
                  <a:cubicBezTo>
                    <a:pt x="838" y="0"/>
                    <a:pt x="1" y="559"/>
                    <a:pt x="776" y="559"/>
                  </a:cubicBezTo>
                  <a:cubicBezTo>
                    <a:pt x="1148" y="559"/>
                    <a:pt x="1986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5170825" y="142238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89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5211150" y="1368113"/>
              <a:ext cx="47325" cy="17850"/>
            </a:xfrm>
            <a:custGeom>
              <a:avLst/>
              <a:gdLst/>
              <a:ahLst/>
              <a:cxnLst/>
              <a:rect l="l" t="t" r="r" b="b"/>
              <a:pathLst>
                <a:path w="1893" h="714" extrusionOk="0">
                  <a:moveTo>
                    <a:pt x="1148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10" y="714"/>
                    <a:pt x="1893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5144450" y="13432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5170050" y="13091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0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4761375" y="1715538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4726475" y="166123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4748950" y="1626338"/>
              <a:ext cx="49675" cy="14000"/>
            </a:xfrm>
            <a:custGeom>
              <a:avLst/>
              <a:gdLst/>
              <a:ahLst/>
              <a:cxnLst/>
              <a:rect l="l" t="t" r="r" b="b"/>
              <a:pathLst>
                <a:path w="1987" h="560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18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4823400" y="1627113"/>
              <a:ext cx="48900" cy="12450"/>
            </a:xfrm>
            <a:custGeom>
              <a:avLst/>
              <a:gdLst/>
              <a:ahLst/>
              <a:cxnLst/>
              <a:rect l="l" t="t" r="r" b="b"/>
              <a:pathLst>
                <a:path w="1956" h="498" extrusionOk="0">
                  <a:moveTo>
                    <a:pt x="1211" y="1"/>
                  </a:moveTo>
                  <a:cubicBezTo>
                    <a:pt x="869" y="1"/>
                    <a:pt x="1" y="497"/>
                    <a:pt x="745" y="497"/>
                  </a:cubicBezTo>
                  <a:cubicBezTo>
                    <a:pt x="1055" y="497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4826500" y="1686063"/>
              <a:ext cx="48900" cy="15525"/>
            </a:xfrm>
            <a:custGeom>
              <a:avLst/>
              <a:gdLst/>
              <a:ahLst/>
              <a:cxnLst/>
              <a:rect l="l" t="t" r="r" b="b"/>
              <a:pathLst>
                <a:path w="1956" h="621" extrusionOk="0">
                  <a:moveTo>
                    <a:pt x="1211" y="0"/>
                  </a:moveTo>
                  <a:cubicBezTo>
                    <a:pt x="807" y="0"/>
                    <a:pt x="1" y="621"/>
                    <a:pt x="776" y="621"/>
                  </a:cubicBezTo>
                  <a:cubicBezTo>
                    <a:pt x="1180" y="621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4853650" y="1797738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8" y="589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4736550" y="1811688"/>
              <a:ext cx="48100" cy="19400"/>
            </a:xfrm>
            <a:custGeom>
              <a:avLst/>
              <a:gdLst/>
              <a:ahLst/>
              <a:cxnLst/>
              <a:rect l="l" t="t" r="r" b="b"/>
              <a:pathLst>
                <a:path w="1924" h="776" extrusionOk="0">
                  <a:moveTo>
                    <a:pt x="1148" y="0"/>
                  </a:moveTo>
                  <a:cubicBezTo>
                    <a:pt x="652" y="0"/>
                    <a:pt x="1" y="776"/>
                    <a:pt x="745" y="776"/>
                  </a:cubicBezTo>
                  <a:cubicBezTo>
                    <a:pt x="1241" y="776"/>
                    <a:pt x="1924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4709400" y="1769813"/>
              <a:ext cx="48125" cy="16300"/>
            </a:xfrm>
            <a:custGeom>
              <a:avLst/>
              <a:gdLst/>
              <a:ahLst/>
              <a:cxnLst/>
              <a:rect l="l" t="t" r="r" b="b"/>
              <a:pathLst>
                <a:path w="1925" h="652" extrusionOk="0">
                  <a:moveTo>
                    <a:pt x="1180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80" y="652"/>
                    <a:pt x="1924" y="0"/>
                    <a:pt x="11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4789275" y="177368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4614800" y="1852788"/>
              <a:ext cx="48100" cy="18625"/>
            </a:xfrm>
            <a:custGeom>
              <a:avLst/>
              <a:gdLst/>
              <a:ahLst/>
              <a:cxnLst/>
              <a:rect l="l" t="t" r="r" b="b"/>
              <a:pathLst>
                <a:path w="1924" h="745" extrusionOk="0">
                  <a:moveTo>
                    <a:pt x="1179" y="0"/>
                  </a:moveTo>
                  <a:cubicBezTo>
                    <a:pt x="683" y="0"/>
                    <a:pt x="1" y="745"/>
                    <a:pt x="776" y="745"/>
                  </a:cubicBezTo>
                  <a:cubicBezTo>
                    <a:pt x="1241" y="745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4577575" y="17907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1" y="621"/>
                    <a:pt x="745" y="621"/>
                  </a:cubicBezTo>
                  <a:cubicBezTo>
                    <a:pt x="1148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4478325" y="183651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4523300" y="1889238"/>
              <a:ext cx="49650" cy="13200"/>
            </a:xfrm>
            <a:custGeom>
              <a:avLst/>
              <a:gdLst/>
              <a:ahLst/>
              <a:cxnLst/>
              <a:rect l="l" t="t" r="r" b="b"/>
              <a:pathLst>
                <a:path w="1986" h="528" extrusionOk="0">
                  <a:moveTo>
                    <a:pt x="1241" y="0"/>
                  </a:moveTo>
                  <a:cubicBezTo>
                    <a:pt x="869" y="0"/>
                    <a:pt x="0" y="528"/>
                    <a:pt x="776" y="528"/>
                  </a:cubicBezTo>
                  <a:cubicBezTo>
                    <a:pt x="1117" y="528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4406200" y="188303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76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4296850" y="1914038"/>
              <a:ext cx="45000" cy="10900"/>
            </a:xfrm>
            <a:custGeom>
              <a:avLst/>
              <a:gdLst/>
              <a:ahLst/>
              <a:cxnLst/>
              <a:rect l="l" t="t" r="r" b="b"/>
              <a:pathLst>
                <a:path w="1800" h="436" extrusionOk="0">
                  <a:moveTo>
                    <a:pt x="1272" y="1"/>
                  </a:moveTo>
                  <a:cubicBezTo>
                    <a:pt x="1024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4226275" y="1896988"/>
              <a:ext cx="45025" cy="10875"/>
            </a:xfrm>
            <a:custGeom>
              <a:avLst/>
              <a:gdLst/>
              <a:ahLst/>
              <a:cxnLst/>
              <a:rect l="l" t="t" r="r" b="b"/>
              <a:pathLst>
                <a:path w="1801" h="435" extrusionOk="0">
                  <a:moveTo>
                    <a:pt x="1242" y="1"/>
                  </a:moveTo>
                  <a:cubicBezTo>
                    <a:pt x="1025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4203800" y="184116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4278250" y="1868288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7" y="1"/>
                    <a:pt x="0" y="838"/>
                    <a:pt x="776" y="838"/>
                  </a:cubicBezTo>
                  <a:cubicBezTo>
                    <a:pt x="1427" y="838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4347250" y="1849688"/>
              <a:ext cx="45025" cy="11650"/>
            </a:xfrm>
            <a:custGeom>
              <a:avLst/>
              <a:gdLst/>
              <a:ahLst/>
              <a:cxnLst/>
              <a:rect l="l" t="t" r="r" b="b"/>
              <a:pathLst>
                <a:path w="1801" h="466" extrusionOk="0">
                  <a:moveTo>
                    <a:pt x="1273" y="0"/>
                  </a:moveTo>
                  <a:cubicBezTo>
                    <a:pt x="1025" y="0"/>
                    <a:pt x="1" y="466"/>
                    <a:pt x="528" y="466"/>
                  </a:cubicBezTo>
                  <a:cubicBezTo>
                    <a:pt x="776" y="466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4279025" y="182176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6" y="1"/>
                    <a:pt x="0" y="838"/>
                    <a:pt x="745" y="838"/>
                  </a:cubicBezTo>
                  <a:cubicBezTo>
                    <a:pt x="1396" y="838"/>
                    <a:pt x="1613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4267375" y="1777563"/>
              <a:ext cx="49675" cy="13975"/>
            </a:xfrm>
            <a:custGeom>
              <a:avLst/>
              <a:gdLst/>
              <a:ahLst/>
              <a:cxnLst/>
              <a:rect l="l" t="t" r="r" b="b"/>
              <a:pathLst>
                <a:path w="1987" h="559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49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4380600" y="177911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3" y="1"/>
                  </a:moveTo>
                  <a:cubicBezTo>
                    <a:pt x="1024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4466675" y="1789188"/>
              <a:ext cx="48900" cy="17100"/>
            </a:xfrm>
            <a:custGeom>
              <a:avLst/>
              <a:gdLst/>
              <a:ahLst/>
              <a:cxnLst/>
              <a:rect l="l" t="t" r="r" b="b"/>
              <a:pathLst>
                <a:path w="1956" h="684" extrusionOk="0">
                  <a:moveTo>
                    <a:pt x="1180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1" y="683"/>
                    <a:pt x="1955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4412400" y="18310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1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4500025" y="1963688"/>
              <a:ext cx="48875" cy="12425"/>
            </a:xfrm>
            <a:custGeom>
              <a:avLst/>
              <a:gdLst/>
              <a:ahLst/>
              <a:cxnLst/>
              <a:rect l="l" t="t" r="r" b="b"/>
              <a:pathLst>
                <a:path w="1955" h="497" extrusionOk="0">
                  <a:moveTo>
                    <a:pt x="1211" y="0"/>
                  </a:moveTo>
                  <a:cubicBezTo>
                    <a:pt x="900" y="0"/>
                    <a:pt x="1" y="496"/>
                    <a:pt x="745" y="496"/>
                  </a:cubicBezTo>
                  <a:cubicBezTo>
                    <a:pt x="1086" y="496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4376725" y="195281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4432575" y="1948163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0" y="652"/>
                    <a:pt x="776" y="652"/>
                  </a:cubicBezTo>
                  <a:cubicBezTo>
                    <a:pt x="1210" y="652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4634975" y="194118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0" y="683"/>
                    <a:pt x="745" y="683"/>
                  </a:cubicBezTo>
                  <a:cubicBezTo>
                    <a:pt x="1210" y="683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4548100" y="1961363"/>
              <a:ext cx="47350" cy="17075"/>
            </a:xfrm>
            <a:custGeom>
              <a:avLst/>
              <a:gdLst/>
              <a:ahLst/>
              <a:cxnLst/>
              <a:rect l="l" t="t" r="r" b="b"/>
              <a:pathLst>
                <a:path w="1894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4712525" y="1913263"/>
              <a:ext cx="48875" cy="12450"/>
            </a:xfrm>
            <a:custGeom>
              <a:avLst/>
              <a:gdLst/>
              <a:ahLst/>
              <a:cxnLst/>
              <a:rect l="l" t="t" r="r" b="b"/>
              <a:pathLst>
                <a:path w="1955" h="498" extrusionOk="0">
                  <a:moveTo>
                    <a:pt x="1210" y="1"/>
                  </a:moveTo>
                  <a:cubicBezTo>
                    <a:pt x="838" y="1"/>
                    <a:pt x="0" y="497"/>
                    <a:pt x="745" y="497"/>
                  </a:cubicBezTo>
                  <a:cubicBezTo>
                    <a:pt x="1086" y="497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4689250" y="198383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0" y="776"/>
                    <a:pt x="776" y="776"/>
                  </a:cubicBezTo>
                  <a:cubicBezTo>
                    <a:pt x="1396" y="776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4755950" y="200013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69" y="0"/>
                    <a:pt x="0" y="527"/>
                    <a:pt x="745" y="527"/>
                  </a:cubicBezTo>
                  <a:cubicBezTo>
                    <a:pt x="1086" y="527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4662875" y="203733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9"/>
                    <a:pt x="745" y="839"/>
                  </a:cubicBezTo>
                  <a:cubicBezTo>
                    <a:pt x="1397" y="83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4692350" y="208001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1"/>
                    <a:pt x="745" y="651"/>
                  </a:cubicBezTo>
                  <a:cubicBezTo>
                    <a:pt x="1179" y="651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4783850" y="21110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397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4719500" y="2147463"/>
              <a:ext cx="48100" cy="15550"/>
            </a:xfrm>
            <a:custGeom>
              <a:avLst/>
              <a:gdLst/>
              <a:ahLst/>
              <a:cxnLst/>
              <a:rect l="l" t="t" r="r" b="b"/>
              <a:pathLst>
                <a:path w="1924" h="622" extrusionOk="0">
                  <a:moveTo>
                    <a:pt x="1179" y="1"/>
                  </a:moveTo>
                  <a:cubicBezTo>
                    <a:pt x="745" y="1"/>
                    <a:pt x="0" y="621"/>
                    <a:pt x="745" y="621"/>
                  </a:cubicBezTo>
                  <a:cubicBezTo>
                    <a:pt x="1179" y="621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4766025" y="2066813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776" y="1"/>
                    <a:pt x="0" y="621"/>
                    <a:pt x="745" y="621"/>
                  </a:cubicBezTo>
                  <a:cubicBezTo>
                    <a:pt x="1179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4774550" y="1948938"/>
              <a:ext cx="40350" cy="21750"/>
            </a:xfrm>
            <a:custGeom>
              <a:avLst/>
              <a:gdLst/>
              <a:ahLst/>
              <a:cxnLst/>
              <a:rect l="l" t="t" r="r" b="b"/>
              <a:pathLst>
                <a:path w="1614" h="870" extrusionOk="0">
                  <a:moveTo>
                    <a:pt x="838" y="1"/>
                  </a:moveTo>
                  <a:cubicBezTo>
                    <a:pt x="187" y="1"/>
                    <a:pt x="1" y="869"/>
                    <a:pt x="745" y="869"/>
                  </a:cubicBezTo>
                  <a:cubicBezTo>
                    <a:pt x="1396" y="86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4806350" y="186208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1"/>
                  </a:moveTo>
                  <a:cubicBezTo>
                    <a:pt x="869" y="1"/>
                    <a:pt x="0" y="528"/>
                    <a:pt x="745" y="528"/>
                  </a:cubicBezTo>
                  <a:cubicBezTo>
                    <a:pt x="1117" y="528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4918025" y="1922588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38" y="0"/>
                    <a:pt x="0" y="558"/>
                    <a:pt x="745" y="558"/>
                  </a:cubicBezTo>
                  <a:cubicBezTo>
                    <a:pt x="1086" y="558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4854425" y="195048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1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4842025" y="1910938"/>
              <a:ext cx="45000" cy="10125"/>
            </a:xfrm>
            <a:custGeom>
              <a:avLst/>
              <a:gdLst/>
              <a:ahLst/>
              <a:cxnLst/>
              <a:rect l="l" t="t" r="r" b="b"/>
              <a:pathLst>
                <a:path w="1800" h="405" extrusionOk="0">
                  <a:moveTo>
                    <a:pt x="1272" y="1"/>
                  </a:moveTo>
                  <a:cubicBezTo>
                    <a:pt x="1055" y="1"/>
                    <a:pt x="0" y="404"/>
                    <a:pt x="528" y="404"/>
                  </a:cubicBezTo>
                  <a:cubicBezTo>
                    <a:pt x="745" y="404"/>
                    <a:pt x="1799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4921125" y="1854338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5008750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179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4968425" y="196911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039000" y="1976863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69" y="0"/>
                    <a:pt x="0" y="559"/>
                    <a:pt x="745" y="559"/>
                  </a:cubicBezTo>
                  <a:cubicBezTo>
                    <a:pt x="1086" y="559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5130500" y="1949713"/>
              <a:ext cx="41125" cy="20200"/>
            </a:xfrm>
            <a:custGeom>
              <a:avLst/>
              <a:gdLst/>
              <a:ahLst/>
              <a:cxnLst/>
              <a:rect l="l" t="t" r="r" b="b"/>
              <a:pathLst>
                <a:path w="1645" h="808" extrusionOk="0">
                  <a:moveTo>
                    <a:pt x="869" y="1"/>
                  </a:moveTo>
                  <a:cubicBezTo>
                    <a:pt x="218" y="1"/>
                    <a:pt x="0" y="807"/>
                    <a:pt x="776" y="807"/>
                  </a:cubicBezTo>
                  <a:cubicBezTo>
                    <a:pt x="1396" y="807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5066125" y="1914038"/>
              <a:ext cx="48125" cy="17100"/>
            </a:xfrm>
            <a:custGeom>
              <a:avLst/>
              <a:gdLst/>
              <a:ahLst/>
              <a:cxnLst/>
              <a:rect l="l" t="t" r="r" b="b"/>
              <a:pathLst>
                <a:path w="1925" h="684" extrusionOk="0">
                  <a:moveTo>
                    <a:pt x="1180" y="1"/>
                  </a:moveTo>
                  <a:cubicBezTo>
                    <a:pt x="714" y="1"/>
                    <a:pt x="1" y="683"/>
                    <a:pt x="745" y="683"/>
                  </a:cubicBezTo>
                  <a:cubicBezTo>
                    <a:pt x="1211" y="683"/>
                    <a:pt x="1924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5116550" y="18605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45" y="1"/>
                    <a:pt x="0" y="652"/>
                    <a:pt x="745" y="652"/>
                  </a:cubicBezTo>
                  <a:cubicBezTo>
                    <a:pt x="1179" y="652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5188650" y="1829513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807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5237525" y="1794613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07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5303425" y="180626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3" y="0"/>
                  </a:moveTo>
                  <a:cubicBezTo>
                    <a:pt x="1024" y="0"/>
                    <a:pt x="1" y="435"/>
                    <a:pt x="528" y="435"/>
                  </a:cubicBezTo>
                  <a:cubicBezTo>
                    <a:pt x="776" y="435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5346075" y="1843488"/>
              <a:ext cx="47325" cy="17075"/>
            </a:xfrm>
            <a:custGeom>
              <a:avLst/>
              <a:gdLst/>
              <a:ahLst/>
              <a:cxnLst/>
              <a:rect l="l" t="t" r="r" b="b"/>
              <a:pathLst>
                <a:path w="1893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5274750" y="19016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0" y="621"/>
                    <a:pt x="745" y="621"/>
                  </a:cubicBezTo>
                  <a:cubicBezTo>
                    <a:pt x="1148" y="621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5208050" y="196058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45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5159975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807" y="0"/>
                    <a:pt x="0" y="621"/>
                    <a:pt x="776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5254575" y="1852013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38" y="0"/>
                    <a:pt x="1" y="528"/>
                    <a:pt x="745" y="528"/>
                  </a:cubicBezTo>
                  <a:cubicBezTo>
                    <a:pt x="1086" y="528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0" name="Google Shape;230;p2"/>
          <p:cNvSpPr/>
          <p:nvPr/>
        </p:nvSpPr>
        <p:spPr>
          <a:xfrm>
            <a:off x="4515300" y="5610068"/>
            <a:ext cx="2314481" cy="2069603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2"/>
          <p:cNvSpPr/>
          <p:nvPr/>
        </p:nvSpPr>
        <p:spPr>
          <a:xfrm>
            <a:off x="6152101" y="5054440"/>
            <a:ext cx="504804" cy="421216"/>
          </a:xfrm>
          <a:custGeom>
            <a:avLst/>
            <a:gdLst/>
            <a:ahLst/>
            <a:cxnLst/>
            <a:rect l="l" t="t" r="r" b="b"/>
            <a:pathLst>
              <a:path w="11571" h="9655" extrusionOk="0">
                <a:moveTo>
                  <a:pt x="5435" y="1"/>
                </a:moveTo>
                <a:cubicBezTo>
                  <a:pt x="4747" y="1"/>
                  <a:pt x="4054" y="115"/>
                  <a:pt x="3382" y="346"/>
                </a:cubicBezTo>
                <a:lnTo>
                  <a:pt x="3719" y="273"/>
                </a:lnTo>
                <a:lnTo>
                  <a:pt x="3719" y="273"/>
                </a:lnTo>
                <a:cubicBezTo>
                  <a:pt x="2253" y="703"/>
                  <a:pt x="929" y="1720"/>
                  <a:pt x="404" y="3137"/>
                </a:cubicBezTo>
                <a:cubicBezTo>
                  <a:pt x="1" y="4316"/>
                  <a:pt x="94" y="5619"/>
                  <a:pt x="714" y="6705"/>
                </a:cubicBezTo>
                <a:cubicBezTo>
                  <a:pt x="1303" y="7790"/>
                  <a:pt x="2234" y="8628"/>
                  <a:pt x="3382" y="9124"/>
                </a:cubicBezTo>
                <a:cubicBezTo>
                  <a:pt x="4160" y="9476"/>
                  <a:pt x="5019" y="9654"/>
                  <a:pt x="5873" y="9654"/>
                </a:cubicBezTo>
                <a:cubicBezTo>
                  <a:pt x="7130" y="9654"/>
                  <a:pt x="8377" y="9267"/>
                  <a:pt x="9337" y="8473"/>
                </a:cubicBezTo>
                <a:cubicBezTo>
                  <a:pt x="10950" y="7139"/>
                  <a:pt x="11571" y="4595"/>
                  <a:pt x="10547" y="2765"/>
                </a:cubicBezTo>
                <a:cubicBezTo>
                  <a:pt x="10206" y="2207"/>
                  <a:pt x="9741" y="1680"/>
                  <a:pt x="9213" y="1276"/>
                </a:cubicBezTo>
                <a:cubicBezTo>
                  <a:pt x="8105" y="435"/>
                  <a:pt x="6780" y="1"/>
                  <a:pt x="5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2" name="Google Shape;232;p2"/>
          <p:cNvGrpSpPr/>
          <p:nvPr/>
        </p:nvGrpSpPr>
        <p:grpSpPr>
          <a:xfrm rot="3920554">
            <a:off x="-238990" y="2580582"/>
            <a:ext cx="1417407" cy="2500095"/>
            <a:chOff x="2797700" y="3217325"/>
            <a:chExt cx="682725" cy="1204225"/>
          </a:xfrm>
        </p:grpSpPr>
        <p:sp>
          <p:nvSpPr>
            <p:cNvPr id="233" name="Google Shape;233;p2"/>
            <p:cNvSpPr/>
            <p:nvPr/>
          </p:nvSpPr>
          <p:spPr>
            <a:xfrm>
              <a:off x="2797700" y="3824925"/>
              <a:ext cx="500825" cy="451000"/>
            </a:xfrm>
            <a:custGeom>
              <a:avLst/>
              <a:gdLst/>
              <a:ahLst/>
              <a:cxnLst/>
              <a:rect l="l" t="t" r="r" b="b"/>
              <a:pathLst>
                <a:path w="20033" h="18040" extrusionOk="0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799200" y="3824650"/>
              <a:ext cx="633925" cy="527825"/>
            </a:xfrm>
            <a:custGeom>
              <a:avLst/>
              <a:gdLst/>
              <a:ahLst/>
              <a:cxnLst/>
              <a:rect l="l" t="t" r="r" b="b"/>
              <a:pathLst>
                <a:path w="25357" h="21113" extrusionOk="0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3258625" y="3484850"/>
              <a:ext cx="221800" cy="706250"/>
            </a:xfrm>
            <a:custGeom>
              <a:avLst/>
              <a:gdLst/>
              <a:ahLst/>
              <a:cxnLst/>
              <a:rect l="l" t="t" r="r" b="b"/>
              <a:pathLst>
                <a:path w="8872" h="28250" extrusionOk="0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3342800" y="3512850"/>
              <a:ext cx="102725" cy="837725"/>
            </a:xfrm>
            <a:custGeom>
              <a:avLst/>
              <a:gdLst/>
              <a:ahLst/>
              <a:cxnLst/>
              <a:rect l="l" t="t" r="r" b="b"/>
              <a:pathLst>
                <a:path w="4109" h="33509" extrusionOk="0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3139775" y="3858825"/>
              <a:ext cx="334875" cy="562725"/>
            </a:xfrm>
            <a:custGeom>
              <a:avLst/>
              <a:gdLst/>
              <a:ahLst/>
              <a:cxnLst/>
              <a:rect l="l" t="t" r="r" b="b"/>
              <a:pathLst>
                <a:path w="13395" h="22509" extrusionOk="0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2926700" y="3217325"/>
              <a:ext cx="246850" cy="708075"/>
            </a:xfrm>
            <a:custGeom>
              <a:avLst/>
              <a:gdLst/>
              <a:ahLst/>
              <a:cxnLst/>
              <a:rect l="l" t="t" r="r" b="b"/>
              <a:pathLst>
                <a:path w="9874" h="28323" extrusionOk="0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2975275" y="3249325"/>
              <a:ext cx="199675" cy="674700"/>
            </a:xfrm>
            <a:custGeom>
              <a:avLst/>
              <a:gdLst/>
              <a:ahLst/>
              <a:cxnLst/>
              <a:rect l="l" t="t" r="r" b="b"/>
              <a:pathLst>
                <a:path w="7987" h="26988" extrusionOk="0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0" name="Google Shape;240;p2"/>
          <p:cNvGrpSpPr/>
          <p:nvPr/>
        </p:nvGrpSpPr>
        <p:grpSpPr>
          <a:xfrm rot="9764690">
            <a:off x="4747643" y="-2378225"/>
            <a:ext cx="2062372" cy="3308713"/>
            <a:chOff x="2402100" y="3854125"/>
            <a:chExt cx="435600" cy="698825"/>
          </a:xfrm>
        </p:grpSpPr>
        <p:sp>
          <p:nvSpPr>
            <p:cNvPr id="241" name="Google Shape;241;p2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4" name="Google Shape;254;p2"/>
          <p:cNvSpPr/>
          <p:nvPr/>
        </p:nvSpPr>
        <p:spPr>
          <a:xfrm rot="10673898">
            <a:off x="2939229" y="-992767"/>
            <a:ext cx="1957827" cy="1750664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5" name="Google Shape;255;p2"/>
          <p:cNvGrpSpPr/>
          <p:nvPr/>
        </p:nvGrpSpPr>
        <p:grpSpPr>
          <a:xfrm rot="-6923304">
            <a:off x="10103287" y="-776655"/>
            <a:ext cx="3550056" cy="3771515"/>
            <a:chOff x="4159600" y="887163"/>
            <a:chExt cx="1265600" cy="1344550"/>
          </a:xfrm>
        </p:grpSpPr>
        <p:sp>
          <p:nvSpPr>
            <p:cNvPr id="256" name="Google Shape;256;p2"/>
            <p:cNvSpPr/>
            <p:nvPr/>
          </p:nvSpPr>
          <p:spPr>
            <a:xfrm>
              <a:off x="4159600" y="887163"/>
              <a:ext cx="1265600" cy="1344550"/>
            </a:xfrm>
            <a:custGeom>
              <a:avLst/>
              <a:gdLst/>
              <a:ahLst/>
              <a:cxnLst/>
              <a:rect l="l" t="t" r="r" b="b"/>
              <a:pathLst>
                <a:path w="50624" h="53782" extrusionOk="0">
                  <a:moveTo>
                    <a:pt x="24646" y="1"/>
                  </a:moveTo>
                  <a:cubicBezTo>
                    <a:pt x="24468" y="1"/>
                    <a:pt x="24287" y="13"/>
                    <a:pt x="24102" y="38"/>
                  </a:cubicBezTo>
                  <a:cubicBezTo>
                    <a:pt x="22706" y="224"/>
                    <a:pt x="21528" y="1123"/>
                    <a:pt x="20628" y="2178"/>
                  </a:cubicBezTo>
                  <a:cubicBezTo>
                    <a:pt x="17681" y="5714"/>
                    <a:pt x="17867" y="11391"/>
                    <a:pt x="21000" y="14741"/>
                  </a:cubicBezTo>
                  <a:cubicBezTo>
                    <a:pt x="22086" y="15857"/>
                    <a:pt x="23575" y="17067"/>
                    <a:pt x="23296" y="18618"/>
                  </a:cubicBezTo>
                  <a:cubicBezTo>
                    <a:pt x="23075" y="19846"/>
                    <a:pt x="21785" y="20490"/>
                    <a:pt x="20503" y="20490"/>
                  </a:cubicBezTo>
                  <a:cubicBezTo>
                    <a:pt x="20165" y="20490"/>
                    <a:pt x="19828" y="20446"/>
                    <a:pt x="19511" y="20355"/>
                  </a:cubicBezTo>
                  <a:cubicBezTo>
                    <a:pt x="18022" y="19952"/>
                    <a:pt x="16813" y="18866"/>
                    <a:pt x="15417" y="18091"/>
                  </a:cubicBezTo>
                  <a:cubicBezTo>
                    <a:pt x="13952" y="17299"/>
                    <a:pt x="12329" y="16903"/>
                    <a:pt x="10707" y="16903"/>
                  </a:cubicBezTo>
                  <a:cubicBezTo>
                    <a:pt x="8963" y="16903"/>
                    <a:pt x="7220" y="17361"/>
                    <a:pt x="5677" y="18277"/>
                  </a:cubicBezTo>
                  <a:cubicBezTo>
                    <a:pt x="5025" y="18649"/>
                    <a:pt x="4374" y="19176"/>
                    <a:pt x="4250" y="19921"/>
                  </a:cubicBezTo>
                  <a:cubicBezTo>
                    <a:pt x="4219" y="20479"/>
                    <a:pt x="4343" y="21007"/>
                    <a:pt x="4622" y="21472"/>
                  </a:cubicBezTo>
                  <a:cubicBezTo>
                    <a:pt x="6607" y="25504"/>
                    <a:pt x="10981" y="27893"/>
                    <a:pt x="15386" y="28730"/>
                  </a:cubicBezTo>
                  <a:cubicBezTo>
                    <a:pt x="16906" y="29009"/>
                    <a:pt x="18519" y="29196"/>
                    <a:pt x="19822" y="30064"/>
                  </a:cubicBezTo>
                  <a:cubicBezTo>
                    <a:pt x="21093" y="30933"/>
                    <a:pt x="21869" y="32825"/>
                    <a:pt x="20876" y="34066"/>
                  </a:cubicBezTo>
                  <a:cubicBezTo>
                    <a:pt x="20283" y="34807"/>
                    <a:pt x="19277" y="35036"/>
                    <a:pt x="18281" y="35036"/>
                  </a:cubicBezTo>
                  <a:cubicBezTo>
                    <a:pt x="18026" y="35036"/>
                    <a:pt x="17772" y="35021"/>
                    <a:pt x="17526" y="34996"/>
                  </a:cubicBezTo>
                  <a:cubicBezTo>
                    <a:pt x="14083" y="34655"/>
                    <a:pt x="10826" y="33166"/>
                    <a:pt x="7383" y="33135"/>
                  </a:cubicBezTo>
                  <a:cubicBezTo>
                    <a:pt x="3940" y="33135"/>
                    <a:pt x="0" y="35492"/>
                    <a:pt x="217" y="38936"/>
                  </a:cubicBezTo>
                  <a:cubicBezTo>
                    <a:pt x="404" y="42069"/>
                    <a:pt x="3909" y="43961"/>
                    <a:pt x="7011" y="44302"/>
                  </a:cubicBezTo>
                  <a:cubicBezTo>
                    <a:pt x="10144" y="44643"/>
                    <a:pt x="13432" y="44085"/>
                    <a:pt x="16409" y="45108"/>
                  </a:cubicBezTo>
                  <a:cubicBezTo>
                    <a:pt x="19387" y="46163"/>
                    <a:pt x="21838" y="49823"/>
                    <a:pt x="20039" y="52429"/>
                  </a:cubicBezTo>
                  <a:cubicBezTo>
                    <a:pt x="20039" y="52429"/>
                    <a:pt x="20984" y="53782"/>
                    <a:pt x="23076" y="53782"/>
                  </a:cubicBezTo>
                  <a:cubicBezTo>
                    <a:pt x="23870" y="53782"/>
                    <a:pt x="24828" y="53587"/>
                    <a:pt x="25963" y="53049"/>
                  </a:cubicBezTo>
                  <a:cubicBezTo>
                    <a:pt x="29329" y="51475"/>
                    <a:pt x="26087" y="44984"/>
                    <a:pt x="29757" y="44984"/>
                  </a:cubicBezTo>
                  <a:cubicBezTo>
                    <a:pt x="29775" y="44984"/>
                    <a:pt x="29792" y="44984"/>
                    <a:pt x="29810" y="44984"/>
                  </a:cubicBezTo>
                  <a:cubicBezTo>
                    <a:pt x="30958" y="44984"/>
                    <a:pt x="32105" y="45419"/>
                    <a:pt x="33222" y="45698"/>
                  </a:cubicBezTo>
                  <a:cubicBezTo>
                    <a:pt x="34398" y="46006"/>
                    <a:pt x="35607" y="46153"/>
                    <a:pt x="36817" y="46153"/>
                  </a:cubicBezTo>
                  <a:cubicBezTo>
                    <a:pt x="41703" y="46153"/>
                    <a:pt x="46605" y="43745"/>
                    <a:pt x="49414" y="39742"/>
                  </a:cubicBezTo>
                  <a:cubicBezTo>
                    <a:pt x="50065" y="38843"/>
                    <a:pt x="50624" y="37757"/>
                    <a:pt x="50469" y="36640"/>
                  </a:cubicBezTo>
                  <a:cubicBezTo>
                    <a:pt x="50252" y="35027"/>
                    <a:pt x="48483" y="34004"/>
                    <a:pt x="46839" y="33973"/>
                  </a:cubicBezTo>
                  <a:cubicBezTo>
                    <a:pt x="46804" y="33972"/>
                    <a:pt x="46769" y="33972"/>
                    <a:pt x="46734" y="33972"/>
                  </a:cubicBezTo>
                  <a:cubicBezTo>
                    <a:pt x="45100" y="33972"/>
                    <a:pt x="43612" y="34669"/>
                    <a:pt x="42125" y="35337"/>
                  </a:cubicBezTo>
                  <a:cubicBezTo>
                    <a:pt x="40127" y="36196"/>
                    <a:pt x="37937" y="36981"/>
                    <a:pt x="35810" y="36981"/>
                  </a:cubicBezTo>
                  <a:cubicBezTo>
                    <a:pt x="34865" y="36981"/>
                    <a:pt x="33933" y="36826"/>
                    <a:pt x="33036" y="36454"/>
                  </a:cubicBezTo>
                  <a:cubicBezTo>
                    <a:pt x="30151" y="35275"/>
                    <a:pt x="28724" y="30747"/>
                    <a:pt x="31330" y="28978"/>
                  </a:cubicBezTo>
                  <a:cubicBezTo>
                    <a:pt x="32167" y="28420"/>
                    <a:pt x="33222" y="28265"/>
                    <a:pt x="34215" y="28079"/>
                  </a:cubicBezTo>
                  <a:cubicBezTo>
                    <a:pt x="36944" y="27645"/>
                    <a:pt x="39736" y="26962"/>
                    <a:pt x="41938" y="25256"/>
                  </a:cubicBezTo>
                  <a:cubicBezTo>
                    <a:pt x="44110" y="23581"/>
                    <a:pt x="45537" y="20634"/>
                    <a:pt x="44761" y="17998"/>
                  </a:cubicBezTo>
                  <a:cubicBezTo>
                    <a:pt x="44175" y="16083"/>
                    <a:pt x="42149" y="14691"/>
                    <a:pt x="40229" y="14691"/>
                  </a:cubicBezTo>
                  <a:cubicBezTo>
                    <a:pt x="39505" y="14691"/>
                    <a:pt x="38796" y="14889"/>
                    <a:pt x="38185" y="15330"/>
                  </a:cubicBezTo>
                  <a:cubicBezTo>
                    <a:pt x="35808" y="17113"/>
                    <a:pt x="35224" y="21685"/>
                    <a:pt x="32480" y="21685"/>
                  </a:cubicBezTo>
                  <a:cubicBezTo>
                    <a:pt x="32359" y="21685"/>
                    <a:pt x="32235" y="21676"/>
                    <a:pt x="32105" y="21658"/>
                  </a:cubicBezTo>
                  <a:cubicBezTo>
                    <a:pt x="30864" y="21472"/>
                    <a:pt x="29996" y="20293"/>
                    <a:pt x="29562" y="19083"/>
                  </a:cubicBezTo>
                  <a:cubicBezTo>
                    <a:pt x="28321" y="15547"/>
                    <a:pt x="29748" y="11701"/>
                    <a:pt x="29934" y="7947"/>
                  </a:cubicBezTo>
                  <a:cubicBezTo>
                    <a:pt x="30140" y="4380"/>
                    <a:pt x="28049" y="1"/>
                    <a:pt x="24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4735775" y="97803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1" y="683"/>
                    <a:pt x="776" y="683"/>
                  </a:cubicBezTo>
                  <a:cubicBezTo>
                    <a:pt x="1210" y="683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4695450" y="10268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1" y="559"/>
                    <a:pt x="745" y="559"/>
                  </a:cubicBezTo>
                  <a:cubicBezTo>
                    <a:pt x="1117" y="559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4665975" y="1081963"/>
              <a:ext cx="47350" cy="18625"/>
            </a:xfrm>
            <a:custGeom>
              <a:avLst/>
              <a:gdLst/>
              <a:ahLst/>
              <a:cxnLst/>
              <a:rect l="l" t="t" r="r" b="b"/>
              <a:pathLst>
                <a:path w="1894" h="745" extrusionOk="0">
                  <a:moveTo>
                    <a:pt x="1149" y="0"/>
                  </a:moveTo>
                  <a:cubicBezTo>
                    <a:pt x="652" y="0"/>
                    <a:pt x="1" y="745"/>
                    <a:pt x="745" y="745"/>
                  </a:cubicBezTo>
                  <a:cubicBezTo>
                    <a:pt x="1242" y="745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4713300" y="113623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48" y="1"/>
                  </a:moveTo>
                  <a:cubicBezTo>
                    <a:pt x="682" y="1"/>
                    <a:pt x="0" y="683"/>
                    <a:pt x="714" y="683"/>
                  </a:cubicBezTo>
                  <a:cubicBezTo>
                    <a:pt x="1179" y="683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4745850" y="1218438"/>
              <a:ext cx="48900" cy="14775"/>
            </a:xfrm>
            <a:custGeom>
              <a:avLst/>
              <a:gdLst/>
              <a:ahLst/>
              <a:cxnLst/>
              <a:rect l="l" t="t" r="r" b="b"/>
              <a:pathLst>
                <a:path w="1956" h="591" extrusionOk="0">
                  <a:moveTo>
                    <a:pt x="1211" y="1"/>
                  </a:moveTo>
                  <a:cubicBezTo>
                    <a:pt x="807" y="1"/>
                    <a:pt x="1" y="590"/>
                    <a:pt x="745" y="590"/>
                  </a:cubicBezTo>
                  <a:cubicBezTo>
                    <a:pt x="1149" y="590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4675300" y="1188963"/>
              <a:ext cx="48875" cy="13225"/>
            </a:xfrm>
            <a:custGeom>
              <a:avLst/>
              <a:gdLst/>
              <a:ahLst/>
              <a:cxnLst/>
              <a:rect l="l" t="t" r="r" b="b"/>
              <a:pathLst>
                <a:path w="1955" h="529" extrusionOk="0">
                  <a:moveTo>
                    <a:pt x="1210" y="1"/>
                  </a:moveTo>
                  <a:cubicBezTo>
                    <a:pt x="838" y="1"/>
                    <a:pt x="0" y="528"/>
                    <a:pt x="745" y="528"/>
                  </a:cubicBezTo>
                  <a:cubicBezTo>
                    <a:pt x="1117" y="528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4790050" y="1182613"/>
              <a:ext cx="27950" cy="15700"/>
            </a:xfrm>
            <a:custGeom>
              <a:avLst/>
              <a:gdLst/>
              <a:ahLst/>
              <a:cxnLst/>
              <a:rect l="l" t="t" r="r" b="b"/>
              <a:pathLst>
                <a:path w="1118" h="628" extrusionOk="0">
                  <a:moveTo>
                    <a:pt x="859" y="1"/>
                  </a:moveTo>
                  <a:cubicBezTo>
                    <a:pt x="530" y="1"/>
                    <a:pt x="1" y="154"/>
                    <a:pt x="1" y="410"/>
                  </a:cubicBezTo>
                  <a:lnTo>
                    <a:pt x="1" y="534"/>
                  </a:lnTo>
                  <a:cubicBezTo>
                    <a:pt x="1" y="598"/>
                    <a:pt x="99" y="627"/>
                    <a:pt x="237" y="627"/>
                  </a:cubicBezTo>
                  <a:cubicBezTo>
                    <a:pt x="565" y="627"/>
                    <a:pt x="1118" y="464"/>
                    <a:pt x="1118" y="224"/>
                  </a:cubicBezTo>
                  <a:lnTo>
                    <a:pt x="1118" y="100"/>
                  </a:lnTo>
                  <a:cubicBezTo>
                    <a:pt x="1118" y="32"/>
                    <a:pt x="1009" y="1"/>
                    <a:pt x="8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4759825" y="1112213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79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41" y="714"/>
                    <a:pt x="1923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4745850" y="1033113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90"/>
                    <a:pt x="745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4835825" y="1085838"/>
              <a:ext cx="44225" cy="10875"/>
            </a:xfrm>
            <a:custGeom>
              <a:avLst/>
              <a:gdLst/>
              <a:ahLst/>
              <a:cxnLst/>
              <a:rect l="l" t="t" r="r" b="b"/>
              <a:pathLst>
                <a:path w="1769" h="435" extrusionOk="0">
                  <a:moveTo>
                    <a:pt x="1241" y="0"/>
                  </a:moveTo>
                  <a:cubicBezTo>
                    <a:pt x="1024" y="0"/>
                    <a:pt x="0" y="435"/>
                    <a:pt x="527" y="435"/>
                  </a:cubicBezTo>
                  <a:cubicBezTo>
                    <a:pt x="745" y="435"/>
                    <a:pt x="1768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2"/>
            <p:cNvSpPr/>
            <p:nvPr/>
          </p:nvSpPr>
          <p:spPr>
            <a:xfrm>
              <a:off x="4823400" y="1141663"/>
              <a:ext cx="48900" cy="13225"/>
            </a:xfrm>
            <a:custGeom>
              <a:avLst/>
              <a:gdLst/>
              <a:ahLst/>
              <a:cxnLst/>
              <a:rect l="l" t="t" r="r" b="b"/>
              <a:pathLst>
                <a:path w="1956" h="529" extrusionOk="0">
                  <a:moveTo>
                    <a:pt x="1211" y="1"/>
                  </a:moveTo>
                  <a:cubicBezTo>
                    <a:pt x="869" y="1"/>
                    <a:pt x="1" y="528"/>
                    <a:pt x="745" y="528"/>
                  </a:cubicBezTo>
                  <a:cubicBezTo>
                    <a:pt x="1086" y="528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4817200" y="10199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4793950" y="941588"/>
              <a:ext cx="39575" cy="22525"/>
            </a:xfrm>
            <a:custGeom>
              <a:avLst/>
              <a:gdLst/>
              <a:ahLst/>
              <a:cxnLst/>
              <a:rect l="l" t="t" r="r" b="b"/>
              <a:pathLst>
                <a:path w="1583" h="901" extrusionOk="0">
                  <a:moveTo>
                    <a:pt x="838" y="1"/>
                  </a:moveTo>
                  <a:cubicBezTo>
                    <a:pt x="186" y="1"/>
                    <a:pt x="0" y="900"/>
                    <a:pt x="745" y="900"/>
                  </a:cubicBezTo>
                  <a:cubicBezTo>
                    <a:pt x="1427" y="900"/>
                    <a:pt x="1582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4736550" y="933063"/>
              <a:ext cx="48100" cy="19425"/>
            </a:xfrm>
            <a:custGeom>
              <a:avLst/>
              <a:gdLst/>
              <a:ahLst/>
              <a:cxnLst/>
              <a:rect l="l" t="t" r="r" b="b"/>
              <a:pathLst>
                <a:path w="1924" h="777" extrusionOk="0">
                  <a:moveTo>
                    <a:pt x="1148" y="1"/>
                  </a:moveTo>
                  <a:cubicBezTo>
                    <a:pt x="652" y="1"/>
                    <a:pt x="1" y="776"/>
                    <a:pt x="745" y="776"/>
                  </a:cubicBezTo>
                  <a:cubicBezTo>
                    <a:pt x="1241" y="776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4797050" y="130141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47730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76" y="1"/>
                    <a:pt x="1" y="652"/>
                    <a:pt x="745" y="652"/>
                  </a:cubicBezTo>
                  <a:cubicBezTo>
                    <a:pt x="1179" y="652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4849000" y="1418513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1"/>
                  </a:moveTo>
                  <a:cubicBezTo>
                    <a:pt x="1024" y="1"/>
                    <a:pt x="0" y="466"/>
                    <a:pt x="528" y="466"/>
                  </a:cubicBezTo>
                  <a:cubicBezTo>
                    <a:pt x="776" y="466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4797050" y="146271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4666750" y="1428588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56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4605500" y="1475138"/>
              <a:ext cx="40350" cy="20175"/>
            </a:xfrm>
            <a:custGeom>
              <a:avLst/>
              <a:gdLst/>
              <a:ahLst/>
              <a:cxnLst/>
              <a:rect l="l" t="t" r="r" b="b"/>
              <a:pathLst>
                <a:path w="1614" h="807" extrusionOk="0">
                  <a:moveTo>
                    <a:pt x="869" y="0"/>
                  </a:moveTo>
                  <a:cubicBezTo>
                    <a:pt x="218" y="0"/>
                    <a:pt x="0" y="807"/>
                    <a:pt x="745" y="807"/>
                  </a:cubicBezTo>
                  <a:cubicBezTo>
                    <a:pt x="1396" y="807"/>
                    <a:pt x="1613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4523300" y="1526313"/>
              <a:ext cx="49650" cy="12425"/>
            </a:xfrm>
            <a:custGeom>
              <a:avLst/>
              <a:gdLst/>
              <a:ahLst/>
              <a:cxnLst/>
              <a:rect l="l" t="t" r="r" b="b"/>
              <a:pathLst>
                <a:path w="1986" h="497" extrusionOk="0">
                  <a:moveTo>
                    <a:pt x="1241" y="0"/>
                  </a:moveTo>
                  <a:cubicBezTo>
                    <a:pt x="900" y="0"/>
                    <a:pt x="0" y="497"/>
                    <a:pt x="745" y="497"/>
                  </a:cubicBezTo>
                  <a:cubicBezTo>
                    <a:pt x="1086" y="497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4420150" y="14914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69" y="0"/>
                  </a:moveTo>
                  <a:cubicBezTo>
                    <a:pt x="218" y="0"/>
                    <a:pt x="1" y="838"/>
                    <a:pt x="776" y="838"/>
                  </a:cubicBezTo>
                  <a:cubicBezTo>
                    <a:pt x="1397" y="838"/>
                    <a:pt x="161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4325550" y="138516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79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4386800" y="14379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38" y="0"/>
                  </a:moveTo>
                  <a:cubicBezTo>
                    <a:pt x="187" y="0"/>
                    <a:pt x="1" y="838"/>
                    <a:pt x="745" y="838"/>
                  </a:cubicBezTo>
                  <a:cubicBezTo>
                    <a:pt x="1397" y="838"/>
                    <a:pt x="1614" y="0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4489950" y="1434813"/>
              <a:ext cx="48875" cy="19400"/>
            </a:xfrm>
            <a:custGeom>
              <a:avLst/>
              <a:gdLst/>
              <a:ahLst/>
              <a:cxnLst/>
              <a:rect l="l" t="t" r="r" b="b"/>
              <a:pathLst>
                <a:path w="1955" h="776" extrusionOk="0">
                  <a:moveTo>
                    <a:pt x="1179" y="0"/>
                  </a:moveTo>
                  <a:cubicBezTo>
                    <a:pt x="652" y="0"/>
                    <a:pt x="0" y="776"/>
                    <a:pt x="776" y="776"/>
                  </a:cubicBezTo>
                  <a:cubicBezTo>
                    <a:pt x="1272" y="776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44124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210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4390700" y="135106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2" y="0"/>
                  </a:moveTo>
                  <a:cubicBezTo>
                    <a:pt x="1024" y="0"/>
                    <a:pt x="0" y="465"/>
                    <a:pt x="558" y="465"/>
                  </a:cubicBezTo>
                  <a:cubicBezTo>
                    <a:pt x="807" y="465"/>
                    <a:pt x="183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4480650" y="1385163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4614800" y="154026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0" y="683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4665200" y="15953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9" y="589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4699325" y="148366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79" y="652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4773775" y="1538713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8" y="1"/>
                    <a:pt x="1" y="807"/>
                    <a:pt x="745" y="807"/>
                  </a:cubicBezTo>
                  <a:cubicBezTo>
                    <a:pt x="1396" y="807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4708625" y="15317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4847450" y="1533288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4893975" y="1486763"/>
              <a:ext cx="48875" cy="17075"/>
            </a:xfrm>
            <a:custGeom>
              <a:avLst/>
              <a:gdLst/>
              <a:ahLst/>
              <a:cxnLst/>
              <a:rect l="l" t="t" r="r" b="b"/>
              <a:pathLst>
                <a:path w="1955" h="683" extrusionOk="0">
                  <a:moveTo>
                    <a:pt x="1210" y="0"/>
                  </a:moveTo>
                  <a:cubicBezTo>
                    <a:pt x="745" y="0"/>
                    <a:pt x="1" y="683"/>
                    <a:pt x="776" y="683"/>
                  </a:cubicBezTo>
                  <a:cubicBezTo>
                    <a:pt x="1210" y="683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4935075" y="153948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1" y="776"/>
                    <a:pt x="776" y="776"/>
                  </a:cubicBezTo>
                  <a:cubicBezTo>
                    <a:pt x="1396" y="776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5052175" y="1534063"/>
              <a:ext cx="48875" cy="16300"/>
            </a:xfrm>
            <a:custGeom>
              <a:avLst/>
              <a:gdLst/>
              <a:ahLst/>
              <a:cxnLst/>
              <a:rect l="l" t="t" r="r" b="b"/>
              <a:pathLst>
                <a:path w="1955" h="652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179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4990125" y="1492963"/>
              <a:ext cx="45800" cy="11650"/>
            </a:xfrm>
            <a:custGeom>
              <a:avLst/>
              <a:gdLst/>
              <a:ahLst/>
              <a:cxnLst/>
              <a:rect l="l" t="t" r="r" b="b"/>
              <a:pathLst>
                <a:path w="1832" h="466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5147550" y="15014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5080100" y="1468138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7" y="1"/>
                    <a:pt x="0" y="807"/>
                    <a:pt x="745" y="807"/>
                  </a:cubicBezTo>
                  <a:cubicBezTo>
                    <a:pt x="1396" y="807"/>
                    <a:pt x="1613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5047525" y="1438688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0"/>
                  </a:moveTo>
                  <a:cubicBezTo>
                    <a:pt x="1024" y="0"/>
                    <a:pt x="0" y="465"/>
                    <a:pt x="528" y="465"/>
                  </a:cubicBezTo>
                  <a:cubicBezTo>
                    <a:pt x="776" y="465"/>
                    <a:pt x="180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5082425" y="13432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5102575" y="1403788"/>
              <a:ext cx="49650" cy="13975"/>
            </a:xfrm>
            <a:custGeom>
              <a:avLst/>
              <a:gdLst/>
              <a:ahLst/>
              <a:cxnLst/>
              <a:rect l="l" t="t" r="r" b="b"/>
              <a:pathLst>
                <a:path w="1986" h="559" extrusionOk="0">
                  <a:moveTo>
                    <a:pt x="1211" y="0"/>
                  </a:moveTo>
                  <a:cubicBezTo>
                    <a:pt x="838" y="0"/>
                    <a:pt x="1" y="559"/>
                    <a:pt x="776" y="559"/>
                  </a:cubicBezTo>
                  <a:cubicBezTo>
                    <a:pt x="1148" y="559"/>
                    <a:pt x="1986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5170825" y="142238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89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5211150" y="1368113"/>
              <a:ext cx="47325" cy="17850"/>
            </a:xfrm>
            <a:custGeom>
              <a:avLst/>
              <a:gdLst/>
              <a:ahLst/>
              <a:cxnLst/>
              <a:rect l="l" t="t" r="r" b="b"/>
              <a:pathLst>
                <a:path w="1893" h="714" extrusionOk="0">
                  <a:moveTo>
                    <a:pt x="1148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10" y="714"/>
                    <a:pt x="1893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5144450" y="13432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5170050" y="13091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0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4761375" y="1715538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4726475" y="166123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4748950" y="1626338"/>
              <a:ext cx="49675" cy="14000"/>
            </a:xfrm>
            <a:custGeom>
              <a:avLst/>
              <a:gdLst/>
              <a:ahLst/>
              <a:cxnLst/>
              <a:rect l="l" t="t" r="r" b="b"/>
              <a:pathLst>
                <a:path w="1987" h="560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18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4823400" y="1627113"/>
              <a:ext cx="48900" cy="12450"/>
            </a:xfrm>
            <a:custGeom>
              <a:avLst/>
              <a:gdLst/>
              <a:ahLst/>
              <a:cxnLst/>
              <a:rect l="l" t="t" r="r" b="b"/>
              <a:pathLst>
                <a:path w="1956" h="498" extrusionOk="0">
                  <a:moveTo>
                    <a:pt x="1211" y="1"/>
                  </a:moveTo>
                  <a:cubicBezTo>
                    <a:pt x="869" y="1"/>
                    <a:pt x="1" y="497"/>
                    <a:pt x="745" y="497"/>
                  </a:cubicBezTo>
                  <a:cubicBezTo>
                    <a:pt x="1055" y="497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4826500" y="1686063"/>
              <a:ext cx="48900" cy="15525"/>
            </a:xfrm>
            <a:custGeom>
              <a:avLst/>
              <a:gdLst/>
              <a:ahLst/>
              <a:cxnLst/>
              <a:rect l="l" t="t" r="r" b="b"/>
              <a:pathLst>
                <a:path w="1956" h="621" extrusionOk="0">
                  <a:moveTo>
                    <a:pt x="1211" y="0"/>
                  </a:moveTo>
                  <a:cubicBezTo>
                    <a:pt x="807" y="0"/>
                    <a:pt x="1" y="621"/>
                    <a:pt x="776" y="621"/>
                  </a:cubicBezTo>
                  <a:cubicBezTo>
                    <a:pt x="1180" y="621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4853650" y="1797738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8" y="589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4736550" y="1811688"/>
              <a:ext cx="48100" cy="19400"/>
            </a:xfrm>
            <a:custGeom>
              <a:avLst/>
              <a:gdLst/>
              <a:ahLst/>
              <a:cxnLst/>
              <a:rect l="l" t="t" r="r" b="b"/>
              <a:pathLst>
                <a:path w="1924" h="776" extrusionOk="0">
                  <a:moveTo>
                    <a:pt x="1148" y="0"/>
                  </a:moveTo>
                  <a:cubicBezTo>
                    <a:pt x="652" y="0"/>
                    <a:pt x="1" y="776"/>
                    <a:pt x="745" y="776"/>
                  </a:cubicBezTo>
                  <a:cubicBezTo>
                    <a:pt x="1241" y="776"/>
                    <a:pt x="1924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4709400" y="1769813"/>
              <a:ext cx="48125" cy="16300"/>
            </a:xfrm>
            <a:custGeom>
              <a:avLst/>
              <a:gdLst/>
              <a:ahLst/>
              <a:cxnLst/>
              <a:rect l="l" t="t" r="r" b="b"/>
              <a:pathLst>
                <a:path w="1925" h="652" extrusionOk="0">
                  <a:moveTo>
                    <a:pt x="1180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80" y="652"/>
                    <a:pt x="1924" y="0"/>
                    <a:pt x="11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4789275" y="177368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4614800" y="1852788"/>
              <a:ext cx="48100" cy="18625"/>
            </a:xfrm>
            <a:custGeom>
              <a:avLst/>
              <a:gdLst/>
              <a:ahLst/>
              <a:cxnLst/>
              <a:rect l="l" t="t" r="r" b="b"/>
              <a:pathLst>
                <a:path w="1924" h="745" extrusionOk="0">
                  <a:moveTo>
                    <a:pt x="1179" y="0"/>
                  </a:moveTo>
                  <a:cubicBezTo>
                    <a:pt x="683" y="0"/>
                    <a:pt x="1" y="745"/>
                    <a:pt x="776" y="745"/>
                  </a:cubicBezTo>
                  <a:cubicBezTo>
                    <a:pt x="1241" y="745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4577575" y="17907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1" y="621"/>
                    <a:pt x="745" y="621"/>
                  </a:cubicBezTo>
                  <a:cubicBezTo>
                    <a:pt x="1148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4478325" y="183651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4523300" y="1889238"/>
              <a:ext cx="49650" cy="13200"/>
            </a:xfrm>
            <a:custGeom>
              <a:avLst/>
              <a:gdLst/>
              <a:ahLst/>
              <a:cxnLst/>
              <a:rect l="l" t="t" r="r" b="b"/>
              <a:pathLst>
                <a:path w="1986" h="528" extrusionOk="0">
                  <a:moveTo>
                    <a:pt x="1241" y="0"/>
                  </a:moveTo>
                  <a:cubicBezTo>
                    <a:pt x="869" y="0"/>
                    <a:pt x="0" y="528"/>
                    <a:pt x="776" y="528"/>
                  </a:cubicBezTo>
                  <a:cubicBezTo>
                    <a:pt x="1117" y="528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4406200" y="188303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76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4296850" y="1914038"/>
              <a:ext cx="45000" cy="10900"/>
            </a:xfrm>
            <a:custGeom>
              <a:avLst/>
              <a:gdLst/>
              <a:ahLst/>
              <a:cxnLst/>
              <a:rect l="l" t="t" r="r" b="b"/>
              <a:pathLst>
                <a:path w="1800" h="436" extrusionOk="0">
                  <a:moveTo>
                    <a:pt x="1272" y="1"/>
                  </a:moveTo>
                  <a:cubicBezTo>
                    <a:pt x="1024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4226275" y="1896988"/>
              <a:ext cx="45025" cy="10875"/>
            </a:xfrm>
            <a:custGeom>
              <a:avLst/>
              <a:gdLst/>
              <a:ahLst/>
              <a:cxnLst/>
              <a:rect l="l" t="t" r="r" b="b"/>
              <a:pathLst>
                <a:path w="1801" h="435" extrusionOk="0">
                  <a:moveTo>
                    <a:pt x="1242" y="1"/>
                  </a:moveTo>
                  <a:cubicBezTo>
                    <a:pt x="1025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4203800" y="184116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4278250" y="1868288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7" y="1"/>
                    <a:pt x="0" y="838"/>
                    <a:pt x="776" y="838"/>
                  </a:cubicBezTo>
                  <a:cubicBezTo>
                    <a:pt x="1427" y="838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4347250" y="1849688"/>
              <a:ext cx="45025" cy="11650"/>
            </a:xfrm>
            <a:custGeom>
              <a:avLst/>
              <a:gdLst/>
              <a:ahLst/>
              <a:cxnLst/>
              <a:rect l="l" t="t" r="r" b="b"/>
              <a:pathLst>
                <a:path w="1801" h="466" extrusionOk="0">
                  <a:moveTo>
                    <a:pt x="1273" y="0"/>
                  </a:moveTo>
                  <a:cubicBezTo>
                    <a:pt x="1025" y="0"/>
                    <a:pt x="1" y="466"/>
                    <a:pt x="528" y="466"/>
                  </a:cubicBezTo>
                  <a:cubicBezTo>
                    <a:pt x="776" y="466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4279025" y="182176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6" y="1"/>
                    <a:pt x="0" y="838"/>
                    <a:pt x="745" y="838"/>
                  </a:cubicBezTo>
                  <a:cubicBezTo>
                    <a:pt x="1396" y="838"/>
                    <a:pt x="1613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4267375" y="1777563"/>
              <a:ext cx="49675" cy="13975"/>
            </a:xfrm>
            <a:custGeom>
              <a:avLst/>
              <a:gdLst/>
              <a:ahLst/>
              <a:cxnLst/>
              <a:rect l="l" t="t" r="r" b="b"/>
              <a:pathLst>
                <a:path w="1987" h="559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49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4380600" y="177911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3" y="1"/>
                  </a:moveTo>
                  <a:cubicBezTo>
                    <a:pt x="1024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4466675" y="1789188"/>
              <a:ext cx="48900" cy="17100"/>
            </a:xfrm>
            <a:custGeom>
              <a:avLst/>
              <a:gdLst/>
              <a:ahLst/>
              <a:cxnLst/>
              <a:rect l="l" t="t" r="r" b="b"/>
              <a:pathLst>
                <a:path w="1956" h="684" extrusionOk="0">
                  <a:moveTo>
                    <a:pt x="1180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1" y="683"/>
                    <a:pt x="1955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4412400" y="18310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1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4500025" y="1963688"/>
              <a:ext cx="48875" cy="12425"/>
            </a:xfrm>
            <a:custGeom>
              <a:avLst/>
              <a:gdLst/>
              <a:ahLst/>
              <a:cxnLst/>
              <a:rect l="l" t="t" r="r" b="b"/>
              <a:pathLst>
                <a:path w="1955" h="497" extrusionOk="0">
                  <a:moveTo>
                    <a:pt x="1211" y="0"/>
                  </a:moveTo>
                  <a:cubicBezTo>
                    <a:pt x="900" y="0"/>
                    <a:pt x="1" y="496"/>
                    <a:pt x="745" y="496"/>
                  </a:cubicBezTo>
                  <a:cubicBezTo>
                    <a:pt x="1086" y="496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4376725" y="195281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4432575" y="1948163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0" y="652"/>
                    <a:pt x="776" y="652"/>
                  </a:cubicBezTo>
                  <a:cubicBezTo>
                    <a:pt x="1210" y="652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4634975" y="194118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0" y="683"/>
                    <a:pt x="745" y="683"/>
                  </a:cubicBezTo>
                  <a:cubicBezTo>
                    <a:pt x="1210" y="683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4548100" y="1961363"/>
              <a:ext cx="47350" cy="17075"/>
            </a:xfrm>
            <a:custGeom>
              <a:avLst/>
              <a:gdLst/>
              <a:ahLst/>
              <a:cxnLst/>
              <a:rect l="l" t="t" r="r" b="b"/>
              <a:pathLst>
                <a:path w="1894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4712525" y="1913263"/>
              <a:ext cx="48875" cy="12450"/>
            </a:xfrm>
            <a:custGeom>
              <a:avLst/>
              <a:gdLst/>
              <a:ahLst/>
              <a:cxnLst/>
              <a:rect l="l" t="t" r="r" b="b"/>
              <a:pathLst>
                <a:path w="1955" h="498" extrusionOk="0">
                  <a:moveTo>
                    <a:pt x="1210" y="1"/>
                  </a:moveTo>
                  <a:cubicBezTo>
                    <a:pt x="838" y="1"/>
                    <a:pt x="0" y="497"/>
                    <a:pt x="745" y="497"/>
                  </a:cubicBezTo>
                  <a:cubicBezTo>
                    <a:pt x="1086" y="497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4689250" y="198383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0" y="776"/>
                    <a:pt x="776" y="776"/>
                  </a:cubicBezTo>
                  <a:cubicBezTo>
                    <a:pt x="1396" y="776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4755950" y="200013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69" y="0"/>
                    <a:pt x="0" y="527"/>
                    <a:pt x="745" y="527"/>
                  </a:cubicBezTo>
                  <a:cubicBezTo>
                    <a:pt x="1086" y="527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4662875" y="203733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9"/>
                    <a:pt x="745" y="839"/>
                  </a:cubicBezTo>
                  <a:cubicBezTo>
                    <a:pt x="1397" y="83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4692350" y="208001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1"/>
                    <a:pt x="745" y="651"/>
                  </a:cubicBezTo>
                  <a:cubicBezTo>
                    <a:pt x="1179" y="651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4783850" y="21110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397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4719500" y="2147463"/>
              <a:ext cx="48100" cy="15550"/>
            </a:xfrm>
            <a:custGeom>
              <a:avLst/>
              <a:gdLst/>
              <a:ahLst/>
              <a:cxnLst/>
              <a:rect l="l" t="t" r="r" b="b"/>
              <a:pathLst>
                <a:path w="1924" h="622" extrusionOk="0">
                  <a:moveTo>
                    <a:pt x="1179" y="1"/>
                  </a:moveTo>
                  <a:cubicBezTo>
                    <a:pt x="745" y="1"/>
                    <a:pt x="0" y="621"/>
                    <a:pt x="745" y="621"/>
                  </a:cubicBezTo>
                  <a:cubicBezTo>
                    <a:pt x="1179" y="621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4766025" y="2066813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776" y="1"/>
                    <a:pt x="0" y="621"/>
                    <a:pt x="745" y="621"/>
                  </a:cubicBezTo>
                  <a:cubicBezTo>
                    <a:pt x="1179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4774550" y="1948938"/>
              <a:ext cx="40350" cy="21750"/>
            </a:xfrm>
            <a:custGeom>
              <a:avLst/>
              <a:gdLst/>
              <a:ahLst/>
              <a:cxnLst/>
              <a:rect l="l" t="t" r="r" b="b"/>
              <a:pathLst>
                <a:path w="1614" h="870" extrusionOk="0">
                  <a:moveTo>
                    <a:pt x="838" y="1"/>
                  </a:moveTo>
                  <a:cubicBezTo>
                    <a:pt x="187" y="1"/>
                    <a:pt x="1" y="869"/>
                    <a:pt x="745" y="869"/>
                  </a:cubicBezTo>
                  <a:cubicBezTo>
                    <a:pt x="1396" y="86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4806350" y="186208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1"/>
                  </a:moveTo>
                  <a:cubicBezTo>
                    <a:pt x="869" y="1"/>
                    <a:pt x="0" y="528"/>
                    <a:pt x="745" y="528"/>
                  </a:cubicBezTo>
                  <a:cubicBezTo>
                    <a:pt x="1117" y="528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4918025" y="1922588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38" y="0"/>
                    <a:pt x="0" y="558"/>
                    <a:pt x="745" y="558"/>
                  </a:cubicBezTo>
                  <a:cubicBezTo>
                    <a:pt x="1086" y="558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4854425" y="195048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1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4842025" y="1910938"/>
              <a:ext cx="45000" cy="10125"/>
            </a:xfrm>
            <a:custGeom>
              <a:avLst/>
              <a:gdLst/>
              <a:ahLst/>
              <a:cxnLst/>
              <a:rect l="l" t="t" r="r" b="b"/>
              <a:pathLst>
                <a:path w="1800" h="405" extrusionOk="0">
                  <a:moveTo>
                    <a:pt x="1272" y="1"/>
                  </a:moveTo>
                  <a:cubicBezTo>
                    <a:pt x="1055" y="1"/>
                    <a:pt x="0" y="404"/>
                    <a:pt x="528" y="404"/>
                  </a:cubicBezTo>
                  <a:cubicBezTo>
                    <a:pt x="745" y="404"/>
                    <a:pt x="1799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4921125" y="1854338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5008750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179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4968425" y="196911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5039000" y="1976863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69" y="0"/>
                    <a:pt x="0" y="559"/>
                    <a:pt x="745" y="559"/>
                  </a:cubicBezTo>
                  <a:cubicBezTo>
                    <a:pt x="1086" y="559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5130500" y="1949713"/>
              <a:ext cx="41125" cy="20200"/>
            </a:xfrm>
            <a:custGeom>
              <a:avLst/>
              <a:gdLst/>
              <a:ahLst/>
              <a:cxnLst/>
              <a:rect l="l" t="t" r="r" b="b"/>
              <a:pathLst>
                <a:path w="1645" h="808" extrusionOk="0">
                  <a:moveTo>
                    <a:pt x="869" y="1"/>
                  </a:moveTo>
                  <a:cubicBezTo>
                    <a:pt x="218" y="1"/>
                    <a:pt x="0" y="807"/>
                    <a:pt x="776" y="807"/>
                  </a:cubicBezTo>
                  <a:cubicBezTo>
                    <a:pt x="1396" y="807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5066125" y="1914038"/>
              <a:ext cx="48125" cy="17100"/>
            </a:xfrm>
            <a:custGeom>
              <a:avLst/>
              <a:gdLst/>
              <a:ahLst/>
              <a:cxnLst/>
              <a:rect l="l" t="t" r="r" b="b"/>
              <a:pathLst>
                <a:path w="1925" h="684" extrusionOk="0">
                  <a:moveTo>
                    <a:pt x="1180" y="1"/>
                  </a:moveTo>
                  <a:cubicBezTo>
                    <a:pt x="714" y="1"/>
                    <a:pt x="1" y="683"/>
                    <a:pt x="745" y="683"/>
                  </a:cubicBezTo>
                  <a:cubicBezTo>
                    <a:pt x="1211" y="683"/>
                    <a:pt x="1924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5116550" y="18605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45" y="1"/>
                    <a:pt x="0" y="652"/>
                    <a:pt x="745" y="652"/>
                  </a:cubicBezTo>
                  <a:cubicBezTo>
                    <a:pt x="1179" y="652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5188650" y="1829513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807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5237525" y="1794613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07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5303425" y="180626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3" y="0"/>
                  </a:moveTo>
                  <a:cubicBezTo>
                    <a:pt x="1024" y="0"/>
                    <a:pt x="1" y="435"/>
                    <a:pt x="528" y="435"/>
                  </a:cubicBezTo>
                  <a:cubicBezTo>
                    <a:pt x="776" y="435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5346075" y="1843488"/>
              <a:ext cx="47325" cy="17075"/>
            </a:xfrm>
            <a:custGeom>
              <a:avLst/>
              <a:gdLst/>
              <a:ahLst/>
              <a:cxnLst/>
              <a:rect l="l" t="t" r="r" b="b"/>
              <a:pathLst>
                <a:path w="1893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5274750" y="19016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0" y="621"/>
                    <a:pt x="745" y="621"/>
                  </a:cubicBezTo>
                  <a:cubicBezTo>
                    <a:pt x="1148" y="621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5208050" y="196058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45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5159975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807" y="0"/>
                    <a:pt x="0" y="621"/>
                    <a:pt x="776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5254575" y="1852013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38" y="0"/>
                    <a:pt x="1" y="528"/>
                    <a:pt x="745" y="528"/>
                  </a:cubicBezTo>
                  <a:cubicBezTo>
                    <a:pt x="1086" y="528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1" name="Google Shape;361;p2"/>
          <p:cNvGrpSpPr/>
          <p:nvPr/>
        </p:nvGrpSpPr>
        <p:grpSpPr>
          <a:xfrm rot="8977348">
            <a:off x="-449731" y="-1064684"/>
            <a:ext cx="1180905" cy="1894504"/>
            <a:chOff x="2402100" y="3854125"/>
            <a:chExt cx="435600" cy="698825"/>
          </a:xfrm>
        </p:grpSpPr>
        <p:sp>
          <p:nvSpPr>
            <p:cNvPr id="362" name="Google Shape;362;p2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5" name="Google Shape;375;p2"/>
          <p:cNvGrpSpPr/>
          <p:nvPr/>
        </p:nvGrpSpPr>
        <p:grpSpPr>
          <a:xfrm rot="8607250">
            <a:off x="-897010" y="-174469"/>
            <a:ext cx="1626652" cy="2567136"/>
            <a:chOff x="322650" y="2571325"/>
            <a:chExt cx="573100" cy="904450"/>
          </a:xfrm>
        </p:grpSpPr>
        <p:sp>
          <p:nvSpPr>
            <p:cNvPr id="376" name="Google Shape;376;p2"/>
            <p:cNvSpPr/>
            <p:nvPr/>
          </p:nvSpPr>
          <p:spPr>
            <a:xfrm>
              <a:off x="423450" y="2666625"/>
              <a:ext cx="95400" cy="131175"/>
            </a:xfrm>
            <a:custGeom>
              <a:avLst/>
              <a:gdLst/>
              <a:ahLst/>
              <a:cxnLst/>
              <a:rect l="l" t="t" r="r" b="b"/>
              <a:pathLst>
                <a:path w="3816" h="5247" extrusionOk="0">
                  <a:moveTo>
                    <a:pt x="199" y="1"/>
                  </a:moveTo>
                  <a:cubicBezTo>
                    <a:pt x="164" y="1"/>
                    <a:pt x="129" y="2"/>
                    <a:pt x="94" y="4"/>
                  </a:cubicBezTo>
                  <a:cubicBezTo>
                    <a:pt x="1" y="1059"/>
                    <a:pt x="745" y="1958"/>
                    <a:pt x="1521" y="2672"/>
                  </a:cubicBezTo>
                  <a:cubicBezTo>
                    <a:pt x="2327" y="3385"/>
                    <a:pt x="3227" y="4006"/>
                    <a:pt x="3692" y="4936"/>
                  </a:cubicBezTo>
                  <a:lnTo>
                    <a:pt x="3816" y="5247"/>
                  </a:lnTo>
                  <a:cubicBezTo>
                    <a:pt x="3537" y="3851"/>
                    <a:pt x="2978" y="2548"/>
                    <a:pt x="2172" y="1369"/>
                  </a:cubicBezTo>
                  <a:cubicBezTo>
                    <a:pt x="1696" y="685"/>
                    <a:pt x="1020" y="1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510300" y="2571325"/>
              <a:ext cx="155125" cy="237325"/>
            </a:xfrm>
            <a:custGeom>
              <a:avLst/>
              <a:gdLst/>
              <a:ahLst/>
              <a:cxnLst/>
              <a:rect l="l" t="t" r="r" b="b"/>
              <a:pathLst>
                <a:path w="6205" h="9493" extrusionOk="0">
                  <a:moveTo>
                    <a:pt x="6205" y="1"/>
                  </a:moveTo>
                  <a:lnTo>
                    <a:pt x="6205" y="1"/>
                  </a:lnTo>
                  <a:cubicBezTo>
                    <a:pt x="4343" y="435"/>
                    <a:pt x="3010" y="2048"/>
                    <a:pt x="2203" y="3754"/>
                  </a:cubicBezTo>
                  <a:cubicBezTo>
                    <a:pt x="1397" y="5460"/>
                    <a:pt x="931" y="7352"/>
                    <a:pt x="1" y="8996"/>
                  </a:cubicBezTo>
                  <a:lnTo>
                    <a:pt x="218" y="9493"/>
                  </a:lnTo>
                  <a:lnTo>
                    <a:pt x="2544" y="6639"/>
                  </a:lnTo>
                  <a:cubicBezTo>
                    <a:pt x="2917" y="6205"/>
                    <a:pt x="3258" y="5770"/>
                    <a:pt x="3537" y="5274"/>
                  </a:cubicBezTo>
                  <a:cubicBezTo>
                    <a:pt x="4530" y="3537"/>
                    <a:pt x="4592" y="1211"/>
                    <a:pt x="6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548300" y="2691425"/>
              <a:ext cx="236550" cy="266900"/>
            </a:xfrm>
            <a:custGeom>
              <a:avLst/>
              <a:gdLst/>
              <a:ahLst/>
              <a:cxnLst/>
              <a:rect l="l" t="t" r="r" b="b"/>
              <a:pathLst>
                <a:path w="9462" h="10676" extrusionOk="0">
                  <a:moveTo>
                    <a:pt x="9224" y="1"/>
                  </a:moveTo>
                  <a:cubicBezTo>
                    <a:pt x="7570" y="1"/>
                    <a:pt x="5960" y="617"/>
                    <a:pt x="4747" y="1742"/>
                  </a:cubicBezTo>
                  <a:cubicBezTo>
                    <a:pt x="2588" y="3791"/>
                    <a:pt x="2114" y="7045"/>
                    <a:pt x="654" y="9656"/>
                  </a:cubicBezTo>
                  <a:lnTo>
                    <a:pt x="654" y="9656"/>
                  </a:lnTo>
                  <a:cubicBezTo>
                    <a:pt x="1708" y="8788"/>
                    <a:pt x="3146" y="8364"/>
                    <a:pt x="4343" y="7636"/>
                  </a:cubicBezTo>
                  <a:cubicBezTo>
                    <a:pt x="7011" y="5992"/>
                    <a:pt x="8283" y="2890"/>
                    <a:pt x="9462" y="5"/>
                  </a:cubicBezTo>
                  <a:cubicBezTo>
                    <a:pt x="9382" y="2"/>
                    <a:pt x="9303" y="1"/>
                    <a:pt x="9224" y="1"/>
                  </a:cubicBezTo>
                  <a:close/>
                  <a:moveTo>
                    <a:pt x="654" y="9656"/>
                  </a:moveTo>
                  <a:cubicBezTo>
                    <a:pt x="451" y="9823"/>
                    <a:pt x="263" y="10006"/>
                    <a:pt x="94" y="10210"/>
                  </a:cubicBezTo>
                  <a:lnTo>
                    <a:pt x="1" y="10675"/>
                  </a:lnTo>
                  <a:cubicBezTo>
                    <a:pt x="241" y="10351"/>
                    <a:pt x="456" y="10009"/>
                    <a:pt x="654" y="96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"/>
            <p:cNvSpPr/>
            <p:nvPr/>
          </p:nvSpPr>
          <p:spPr>
            <a:xfrm>
              <a:off x="322650" y="2792325"/>
              <a:ext cx="214050" cy="94475"/>
            </a:xfrm>
            <a:custGeom>
              <a:avLst/>
              <a:gdLst/>
              <a:ahLst/>
              <a:cxnLst/>
              <a:rect l="l" t="t" r="r" b="b"/>
              <a:pathLst>
                <a:path w="8562" h="3779" extrusionOk="0">
                  <a:moveTo>
                    <a:pt x="129" y="1"/>
                  </a:moveTo>
                  <a:cubicBezTo>
                    <a:pt x="86" y="1"/>
                    <a:pt x="43" y="1"/>
                    <a:pt x="0" y="1"/>
                  </a:cubicBezTo>
                  <a:cubicBezTo>
                    <a:pt x="652" y="374"/>
                    <a:pt x="1024" y="1056"/>
                    <a:pt x="1489" y="1645"/>
                  </a:cubicBezTo>
                  <a:cubicBezTo>
                    <a:pt x="2666" y="3032"/>
                    <a:pt x="4368" y="3778"/>
                    <a:pt x="6106" y="3778"/>
                  </a:cubicBezTo>
                  <a:cubicBezTo>
                    <a:pt x="6934" y="3778"/>
                    <a:pt x="7771" y="3609"/>
                    <a:pt x="8561" y="3258"/>
                  </a:cubicBezTo>
                  <a:lnTo>
                    <a:pt x="8158" y="2979"/>
                  </a:lnTo>
                  <a:cubicBezTo>
                    <a:pt x="5926" y="1053"/>
                    <a:pt x="3091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386225" y="2924175"/>
              <a:ext cx="215625" cy="317975"/>
            </a:xfrm>
            <a:custGeom>
              <a:avLst/>
              <a:gdLst/>
              <a:ahLst/>
              <a:cxnLst/>
              <a:rect l="l" t="t" r="r" b="b"/>
              <a:pathLst>
                <a:path w="8625" h="12719" extrusionOk="0">
                  <a:moveTo>
                    <a:pt x="63" y="1"/>
                  </a:moveTo>
                  <a:cubicBezTo>
                    <a:pt x="1" y="2606"/>
                    <a:pt x="94" y="5367"/>
                    <a:pt x="1459" y="7600"/>
                  </a:cubicBezTo>
                  <a:cubicBezTo>
                    <a:pt x="3010" y="10144"/>
                    <a:pt x="5894" y="11509"/>
                    <a:pt x="8593" y="12719"/>
                  </a:cubicBezTo>
                  <a:lnTo>
                    <a:pt x="8593" y="12563"/>
                  </a:lnTo>
                  <a:cubicBezTo>
                    <a:pt x="8624" y="10392"/>
                    <a:pt x="7942" y="8283"/>
                    <a:pt x="6639" y="6546"/>
                  </a:cubicBezTo>
                  <a:cubicBezTo>
                    <a:pt x="4778" y="4064"/>
                    <a:pt x="1831" y="2544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"/>
            <p:cNvSpPr/>
            <p:nvPr/>
          </p:nvSpPr>
          <p:spPr>
            <a:xfrm>
              <a:off x="579325" y="2835775"/>
              <a:ext cx="316425" cy="283075"/>
            </a:xfrm>
            <a:custGeom>
              <a:avLst/>
              <a:gdLst/>
              <a:ahLst/>
              <a:cxnLst/>
              <a:rect l="l" t="t" r="r" b="b"/>
              <a:pathLst>
                <a:path w="12657" h="11323" extrusionOk="0">
                  <a:moveTo>
                    <a:pt x="12656" y="0"/>
                  </a:moveTo>
                  <a:cubicBezTo>
                    <a:pt x="10175" y="94"/>
                    <a:pt x="7786" y="1055"/>
                    <a:pt x="5925" y="2730"/>
                  </a:cubicBezTo>
                  <a:cubicBezTo>
                    <a:pt x="4095" y="4374"/>
                    <a:pt x="2668" y="6421"/>
                    <a:pt x="1707" y="8717"/>
                  </a:cubicBezTo>
                  <a:cubicBezTo>
                    <a:pt x="1303" y="9616"/>
                    <a:pt x="869" y="10640"/>
                    <a:pt x="1" y="11105"/>
                  </a:cubicBezTo>
                  <a:lnTo>
                    <a:pt x="559" y="11322"/>
                  </a:lnTo>
                  <a:cubicBezTo>
                    <a:pt x="2606" y="8810"/>
                    <a:pt x="5770" y="7445"/>
                    <a:pt x="8035" y="5119"/>
                  </a:cubicBezTo>
                  <a:cubicBezTo>
                    <a:pt x="9648" y="3475"/>
                    <a:pt x="10795" y="1365"/>
                    <a:pt x="12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"/>
            <p:cNvSpPr/>
            <p:nvPr/>
          </p:nvSpPr>
          <p:spPr>
            <a:xfrm>
              <a:off x="509000" y="2776025"/>
              <a:ext cx="101375" cy="699750"/>
            </a:xfrm>
            <a:custGeom>
              <a:avLst/>
              <a:gdLst/>
              <a:ahLst/>
              <a:cxnLst/>
              <a:rect l="l" t="t" r="r" b="b"/>
              <a:pathLst>
                <a:path w="4055" h="27990" extrusionOk="0">
                  <a:moveTo>
                    <a:pt x="520" y="0"/>
                  </a:moveTo>
                  <a:cubicBezTo>
                    <a:pt x="350" y="0"/>
                    <a:pt x="126" y="122"/>
                    <a:pt x="146" y="281"/>
                  </a:cubicBezTo>
                  <a:cubicBezTo>
                    <a:pt x="983" y="4965"/>
                    <a:pt x="1852" y="9618"/>
                    <a:pt x="2689" y="14302"/>
                  </a:cubicBezTo>
                  <a:cubicBezTo>
                    <a:pt x="3124" y="16628"/>
                    <a:pt x="3589" y="19017"/>
                    <a:pt x="3062" y="21343"/>
                  </a:cubicBezTo>
                  <a:cubicBezTo>
                    <a:pt x="2534" y="23701"/>
                    <a:pt x="1294" y="25748"/>
                    <a:pt x="84" y="27795"/>
                  </a:cubicBezTo>
                  <a:cubicBezTo>
                    <a:pt x="1" y="27928"/>
                    <a:pt x="122" y="27990"/>
                    <a:pt x="272" y="27990"/>
                  </a:cubicBezTo>
                  <a:cubicBezTo>
                    <a:pt x="402" y="27990"/>
                    <a:pt x="554" y="27944"/>
                    <a:pt x="611" y="27857"/>
                  </a:cubicBezTo>
                  <a:cubicBezTo>
                    <a:pt x="1666" y="26058"/>
                    <a:pt x="2751" y="24259"/>
                    <a:pt x="3372" y="22274"/>
                  </a:cubicBezTo>
                  <a:cubicBezTo>
                    <a:pt x="4054" y="20040"/>
                    <a:pt x="3899" y="17838"/>
                    <a:pt x="3527" y="15574"/>
                  </a:cubicBezTo>
                  <a:cubicBezTo>
                    <a:pt x="2658" y="10424"/>
                    <a:pt x="1666" y="5275"/>
                    <a:pt x="704" y="126"/>
                  </a:cubicBezTo>
                  <a:cubicBezTo>
                    <a:pt x="693" y="38"/>
                    <a:pt x="615" y="0"/>
                    <a:pt x="5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3" name="Google Shape;383;p2"/>
          <p:cNvGrpSpPr/>
          <p:nvPr/>
        </p:nvGrpSpPr>
        <p:grpSpPr>
          <a:xfrm>
            <a:off x="3523200" y="5287567"/>
            <a:ext cx="933933" cy="848100"/>
            <a:chOff x="3652400" y="3788700"/>
            <a:chExt cx="700450" cy="636075"/>
          </a:xfrm>
        </p:grpSpPr>
        <p:sp>
          <p:nvSpPr>
            <p:cNvPr id="384" name="Google Shape;384;p2"/>
            <p:cNvSpPr/>
            <p:nvPr/>
          </p:nvSpPr>
          <p:spPr>
            <a:xfrm>
              <a:off x="3941050" y="3916900"/>
              <a:ext cx="65150" cy="72250"/>
            </a:xfrm>
            <a:custGeom>
              <a:avLst/>
              <a:gdLst/>
              <a:ahLst/>
              <a:cxnLst/>
              <a:rect l="l" t="t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2"/>
            <p:cNvSpPr/>
            <p:nvPr/>
          </p:nvSpPr>
          <p:spPr>
            <a:xfrm>
              <a:off x="4125850" y="3918850"/>
              <a:ext cx="58725" cy="76325"/>
            </a:xfrm>
            <a:custGeom>
              <a:avLst/>
              <a:gdLst/>
              <a:ahLst/>
              <a:cxnLst/>
              <a:rect l="l" t="t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"/>
            <p:cNvSpPr/>
            <p:nvPr/>
          </p:nvSpPr>
          <p:spPr>
            <a:xfrm>
              <a:off x="4000750" y="4053225"/>
              <a:ext cx="75575" cy="74650"/>
            </a:xfrm>
            <a:custGeom>
              <a:avLst/>
              <a:gdLst/>
              <a:ahLst/>
              <a:cxnLst/>
              <a:rect l="l" t="t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3800675" y="4048800"/>
              <a:ext cx="69825" cy="77400"/>
            </a:xfrm>
            <a:custGeom>
              <a:avLst/>
              <a:gdLst/>
              <a:ahLst/>
              <a:cxnLst/>
              <a:rect l="l" t="t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3854875" y="4183625"/>
              <a:ext cx="67575" cy="96850"/>
            </a:xfrm>
            <a:custGeom>
              <a:avLst/>
              <a:gdLst/>
              <a:ahLst/>
              <a:cxnLst/>
              <a:rect l="l" t="t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2"/>
            <p:cNvSpPr/>
            <p:nvPr/>
          </p:nvSpPr>
          <p:spPr>
            <a:xfrm>
              <a:off x="4105450" y="4181350"/>
              <a:ext cx="54300" cy="88550"/>
            </a:xfrm>
            <a:custGeom>
              <a:avLst/>
              <a:gdLst/>
              <a:ahLst/>
              <a:cxnLst/>
              <a:rect l="l" t="t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2"/>
            <p:cNvSpPr/>
            <p:nvPr/>
          </p:nvSpPr>
          <p:spPr>
            <a:xfrm>
              <a:off x="4174475" y="4054800"/>
              <a:ext cx="64375" cy="71425"/>
            </a:xfrm>
            <a:custGeom>
              <a:avLst/>
              <a:gdLst/>
              <a:ahLst/>
              <a:cxnLst/>
              <a:rect l="l" t="t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2"/>
            <p:cNvSpPr/>
            <p:nvPr/>
          </p:nvSpPr>
          <p:spPr>
            <a:xfrm>
              <a:off x="4066675" y="3788700"/>
              <a:ext cx="50425" cy="73275"/>
            </a:xfrm>
            <a:custGeom>
              <a:avLst/>
              <a:gdLst/>
              <a:ahLst/>
              <a:cxnLst/>
              <a:rect l="l" t="t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2"/>
            <p:cNvSpPr/>
            <p:nvPr/>
          </p:nvSpPr>
          <p:spPr>
            <a:xfrm>
              <a:off x="3819300" y="3848450"/>
              <a:ext cx="66700" cy="75350"/>
            </a:xfrm>
            <a:custGeom>
              <a:avLst/>
              <a:gdLst/>
              <a:ahLst/>
              <a:cxnLst/>
              <a:rect l="l" t="t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2"/>
            <p:cNvSpPr/>
            <p:nvPr/>
          </p:nvSpPr>
          <p:spPr>
            <a:xfrm>
              <a:off x="4278375" y="3872450"/>
              <a:ext cx="63625" cy="77775"/>
            </a:xfrm>
            <a:custGeom>
              <a:avLst/>
              <a:gdLst/>
              <a:ahLst/>
              <a:cxnLst/>
              <a:rect l="l" t="t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2"/>
            <p:cNvSpPr/>
            <p:nvPr/>
          </p:nvSpPr>
          <p:spPr>
            <a:xfrm>
              <a:off x="4287675" y="4167850"/>
              <a:ext cx="65175" cy="79700"/>
            </a:xfrm>
            <a:custGeom>
              <a:avLst/>
              <a:gdLst/>
              <a:ahLst/>
              <a:cxnLst/>
              <a:rect l="l" t="t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2"/>
            <p:cNvSpPr/>
            <p:nvPr/>
          </p:nvSpPr>
          <p:spPr>
            <a:xfrm>
              <a:off x="3652400" y="4192450"/>
              <a:ext cx="73850" cy="83825"/>
            </a:xfrm>
            <a:custGeom>
              <a:avLst/>
              <a:gdLst/>
              <a:ahLst/>
              <a:cxnLst/>
              <a:rect l="l" t="t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2"/>
            <p:cNvSpPr/>
            <p:nvPr/>
          </p:nvSpPr>
          <p:spPr>
            <a:xfrm>
              <a:off x="3725450" y="4337000"/>
              <a:ext cx="71150" cy="87775"/>
            </a:xfrm>
            <a:custGeom>
              <a:avLst/>
              <a:gdLst/>
              <a:ahLst/>
              <a:cxnLst/>
              <a:rect l="l" t="t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2"/>
            <p:cNvSpPr/>
            <p:nvPr/>
          </p:nvSpPr>
          <p:spPr>
            <a:xfrm>
              <a:off x="3960575" y="4329600"/>
              <a:ext cx="56500" cy="67600"/>
            </a:xfrm>
            <a:custGeom>
              <a:avLst/>
              <a:gdLst/>
              <a:ahLst/>
              <a:cxnLst/>
              <a:rect l="l" t="t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2"/>
            <p:cNvSpPr/>
            <p:nvPr/>
          </p:nvSpPr>
          <p:spPr>
            <a:xfrm>
              <a:off x="4174850" y="4333225"/>
              <a:ext cx="77200" cy="87325"/>
            </a:xfrm>
            <a:custGeom>
              <a:avLst/>
              <a:gdLst/>
              <a:ahLst/>
              <a:cxnLst/>
              <a:rect l="l" t="t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9" name="Google Shape;399;p2"/>
          <p:cNvGrpSpPr/>
          <p:nvPr/>
        </p:nvGrpSpPr>
        <p:grpSpPr>
          <a:xfrm rot="-1616840">
            <a:off x="3024176" y="5821628"/>
            <a:ext cx="1358661" cy="2179675"/>
            <a:chOff x="2402100" y="3854125"/>
            <a:chExt cx="435600" cy="698825"/>
          </a:xfrm>
        </p:grpSpPr>
        <p:sp>
          <p:nvSpPr>
            <p:cNvPr id="400" name="Google Shape;400;p2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2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2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2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2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2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3" name="Google Shape;413;p2"/>
          <p:cNvGrpSpPr/>
          <p:nvPr/>
        </p:nvGrpSpPr>
        <p:grpSpPr>
          <a:xfrm rot="-10030981">
            <a:off x="7246733" y="-1106147"/>
            <a:ext cx="1417332" cy="2499963"/>
            <a:chOff x="2797700" y="3217325"/>
            <a:chExt cx="682725" cy="1204225"/>
          </a:xfrm>
        </p:grpSpPr>
        <p:sp>
          <p:nvSpPr>
            <p:cNvPr id="414" name="Google Shape;414;p2"/>
            <p:cNvSpPr/>
            <p:nvPr/>
          </p:nvSpPr>
          <p:spPr>
            <a:xfrm>
              <a:off x="2797700" y="3824925"/>
              <a:ext cx="500825" cy="451000"/>
            </a:xfrm>
            <a:custGeom>
              <a:avLst/>
              <a:gdLst/>
              <a:ahLst/>
              <a:cxnLst/>
              <a:rect l="l" t="t" r="r" b="b"/>
              <a:pathLst>
                <a:path w="20033" h="18040" extrusionOk="0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2"/>
            <p:cNvSpPr/>
            <p:nvPr/>
          </p:nvSpPr>
          <p:spPr>
            <a:xfrm>
              <a:off x="2799200" y="3824650"/>
              <a:ext cx="633925" cy="527825"/>
            </a:xfrm>
            <a:custGeom>
              <a:avLst/>
              <a:gdLst/>
              <a:ahLst/>
              <a:cxnLst/>
              <a:rect l="l" t="t" r="r" b="b"/>
              <a:pathLst>
                <a:path w="25357" h="21113" extrusionOk="0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2"/>
            <p:cNvSpPr/>
            <p:nvPr/>
          </p:nvSpPr>
          <p:spPr>
            <a:xfrm>
              <a:off x="3258625" y="3484850"/>
              <a:ext cx="221800" cy="706250"/>
            </a:xfrm>
            <a:custGeom>
              <a:avLst/>
              <a:gdLst/>
              <a:ahLst/>
              <a:cxnLst/>
              <a:rect l="l" t="t" r="r" b="b"/>
              <a:pathLst>
                <a:path w="8872" h="28250" extrusionOk="0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3342800" y="3512850"/>
              <a:ext cx="102725" cy="837725"/>
            </a:xfrm>
            <a:custGeom>
              <a:avLst/>
              <a:gdLst/>
              <a:ahLst/>
              <a:cxnLst/>
              <a:rect l="l" t="t" r="r" b="b"/>
              <a:pathLst>
                <a:path w="4109" h="33509" extrusionOk="0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3139775" y="3858825"/>
              <a:ext cx="334875" cy="562725"/>
            </a:xfrm>
            <a:custGeom>
              <a:avLst/>
              <a:gdLst/>
              <a:ahLst/>
              <a:cxnLst/>
              <a:rect l="l" t="t" r="r" b="b"/>
              <a:pathLst>
                <a:path w="13395" h="22509" extrusionOk="0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2926700" y="3217325"/>
              <a:ext cx="246850" cy="708075"/>
            </a:xfrm>
            <a:custGeom>
              <a:avLst/>
              <a:gdLst/>
              <a:ahLst/>
              <a:cxnLst/>
              <a:rect l="l" t="t" r="r" b="b"/>
              <a:pathLst>
                <a:path w="9874" h="28323" extrusionOk="0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2975275" y="3249325"/>
              <a:ext cx="199675" cy="674700"/>
            </a:xfrm>
            <a:custGeom>
              <a:avLst/>
              <a:gdLst/>
              <a:ahLst/>
              <a:cxnLst/>
              <a:rect l="l" t="t" r="r" b="b"/>
              <a:pathLst>
                <a:path w="7987" h="26988" extrusionOk="0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1" name="Google Shape;421;p2"/>
          <p:cNvSpPr txBox="1">
            <a:spLocks noGrp="1"/>
          </p:cNvSpPr>
          <p:nvPr>
            <p:ph type="subTitle" idx="1"/>
          </p:nvPr>
        </p:nvSpPr>
        <p:spPr>
          <a:xfrm>
            <a:off x="952400" y="3564936"/>
            <a:ext cx="102872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 sz="2000"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 sz="2000"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 sz="2000"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 sz="2000"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 sz="2000"/>
            </a:lvl6pPr>
            <a:lvl7pPr lvl="6">
              <a:spcBef>
                <a:spcPts val="2133"/>
              </a:spcBef>
              <a:spcAft>
                <a:spcPts val="0"/>
              </a:spcAft>
              <a:buSzPts val="1500"/>
              <a:buNone/>
              <a:defRPr sz="2000"/>
            </a:lvl7pPr>
            <a:lvl8pPr lvl="7">
              <a:spcBef>
                <a:spcPts val="2133"/>
              </a:spcBef>
              <a:spcAft>
                <a:spcPts val="0"/>
              </a:spcAft>
              <a:buSzPts val="1500"/>
              <a:buNone/>
              <a:defRPr sz="2000"/>
            </a:lvl8pPr>
            <a:lvl9pPr lvl="8">
              <a:spcBef>
                <a:spcPts val="2133"/>
              </a:spcBef>
              <a:spcAft>
                <a:spcPts val="2133"/>
              </a:spcAft>
              <a:buSzPts val="1500"/>
              <a:buNone/>
              <a:defRPr sz="2000"/>
            </a:lvl9pPr>
          </a:lstStyle>
          <a:p>
            <a:endParaRPr/>
          </a:p>
        </p:txBody>
      </p:sp>
      <p:sp>
        <p:nvSpPr>
          <p:cNvPr id="422" name="Google Shape;422;p2"/>
          <p:cNvSpPr/>
          <p:nvPr/>
        </p:nvSpPr>
        <p:spPr>
          <a:xfrm>
            <a:off x="10642751" y="2665033"/>
            <a:ext cx="504760" cy="423184"/>
          </a:xfrm>
          <a:custGeom>
            <a:avLst/>
            <a:gdLst/>
            <a:ahLst/>
            <a:cxnLst/>
            <a:rect l="l" t="t" r="r" b="b"/>
            <a:pathLst>
              <a:path w="11540" h="9675" extrusionOk="0">
                <a:moveTo>
                  <a:pt x="5370" y="0"/>
                </a:moveTo>
                <a:cubicBezTo>
                  <a:pt x="4691" y="0"/>
                  <a:pt x="4009" y="111"/>
                  <a:pt x="3350" y="337"/>
                </a:cubicBezTo>
                <a:lnTo>
                  <a:pt x="3885" y="225"/>
                </a:lnTo>
                <a:lnTo>
                  <a:pt x="3885" y="225"/>
                </a:lnTo>
                <a:cubicBezTo>
                  <a:pt x="2335" y="639"/>
                  <a:pt x="949" y="1659"/>
                  <a:pt x="404" y="3160"/>
                </a:cubicBezTo>
                <a:cubicBezTo>
                  <a:pt x="0" y="4308"/>
                  <a:pt x="93" y="5610"/>
                  <a:pt x="683" y="6696"/>
                </a:cubicBezTo>
                <a:cubicBezTo>
                  <a:pt x="1303" y="7782"/>
                  <a:pt x="2234" y="8650"/>
                  <a:pt x="3350" y="9147"/>
                </a:cubicBezTo>
                <a:cubicBezTo>
                  <a:pt x="4136" y="9496"/>
                  <a:pt x="4993" y="9675"/>
                  <a:pt x="5843" y="9675"/>
                </a:cubicBezTo>
                <a:cubicBezTo>
                  <a:pt x="7106" y="9675"/>
                  <a:pt x="8354" y="9280"/>
                  <a:pt x="9337" y="8464"/>
                </a:cubicBezTo>
                <a:cubicBezTo>
                  <a:pt x="10950" y="7130"/>
                  <a:pt x="11540" y="4587"/>
                  <a:pt x="10516" y="2788"/>
                </a:cubicBezTo>
                <a:cubicBezTo>
                  <a:pt x="10175" y="2198"/>
                  <a:pt x="9740" y="1702"/>
                  <a:pt x="9213" y="1299"/>
                </a:cubicBezTo>
                <a:cubicBezTo>
                  <a:pt x="8094" y="449"/>
                  <a:pt x="6738" y="0"/>
                  <a:pt x="53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3" name="Google Shape;423;p2"/>
          <p:cNvGrpSpPr/>
          <p:nvPr/>
        </p:nvGrpSpPr>
        <p:grpSpPr>
          <a:xfrm>
            <a:off x="8923685" y="5287551"/>
            <a:ext cx="813767" cy="556467"/>
            <a:chOff x="364525" y="2023775"/>
            <a:chExt cx="610325" cy="417350"/>
          </a:xfrm>
        </p:grpSpPr>
        <p:sp>
          <p:nvSpPr>
            <p:cNvPr id="424" name="Google Shape;424;p2"/>
            <p:cNvSpPr/>
            <p:nvPr/>
          </p:nvSpPr>
          <p:spPr>
            <a:xfrm>
              <a:off x="739075" y="2213250"/>
              <a:ext cx="87825" cy="70625"/>
            </a:xfrm>
            <a:custGeom>
              <a:avLst/>
              <a:gdLst/>
              <a:ahLst/>
              <a:cxnLst/>
              <a:rect l="l" t="t" r="r" b="b"/>
              <a:pathLst>
                <a:path w="3513" h="2825" extrusionOk="0">
                  <a:moveTo>
                    <a:pt x="2208" y="836"/>
                  </a:moveTo>
                  <a:lnTo>
                    <a:pt x="2208" y="836"/>
                  </a:lnTo>
                  <a:cubicBezTo>
                    <a:pt x="2203" y="904"/>
                    <a:pt x="2191" y="972"/>
                    <a:pt x="2174" y="1040"/>
                  </a:cubicBezTo>
                  <a:lnTo>
                    <a:pt x="2174" y="1040"/>
                  </a:lnTo>
                  <a:cubicBezTo>
                    <a:pt x="2168" y="1040"/>
                    <a:pt x="2162" y="1040"/>
                    <a:pt x="2156" y="1040"/>
                  </a:cubicBezTo>
                  <a:cubicBezTo>
                    <a:pt x="1982" y="1040"/>
                    <a:pt x="1801" y="1092"/>
                    <a:pt x="1677" y="1184"/>
                  </a:cubicBezTo>
                  <a:lnTo>
                    <a:pt x="1677" y="1184"/>
                  </a:lnTo>
                  <a:cubicBezTo>
                    <a:pt x="1681" y="1171"/>
                    <a:pt x="1686" y="1157"/>
                    <a:pt x="1692" y="1142"/>
                  </a:cubicBezTo>
                  <a:lnTo>
                    <a:pt x="1692" y="1142"/>
                  </a:lnTo>
                  <a:cubicBezTo>
                    <a:pt x="1808" y="1029"/>
                    <a:pt x="1938" y="929"/>
                    <a:pt x="2080" y="847"/>
                  </a:cubicBezTo>
                  <a:lnTo>
                    <a:pt x="2080" y="847"/>
                  </a:lnTo>
                  <a:cubicBezTo>
                    <a:pt x="2121" y="840"/>
                    <a:pt x="2164" y="837"/>
                    <a:pt x="2208" y="836"/>
                  </a:cubicBezTo>
                  <a:close/>
                  <a:moveTo>
                    <a:pt x="2191" y="1"/>
                  </a:moveTo>
                  <a:cubicBezTo>
                    <a:pt x="2048" y="1"/>
                    <a:pt x="1893" y="40"/>
                    <a:pt x="1769" y="86"/>
                  </a:cubicBezTo>
                  <a:lnTo>
                    <a:pt x="1800" y="86"/>
                  </a:lnTo>
                  <a:cubicBezTo>
                    <a:pt x="1704" y="126"/>
                    <a:pt x="1612" y="171"/>
                    <a:pt x="1523" y="220"/>
                  </a:cubicBezTo>
                  <a:lnTo>
                    <a:pt x="1523" y="220"/>
                  </a:lnTo>
                  <a:cubicBezTo>
                    <a:pt x="1395" y="270"/>
                    <a:pt x="1270" y="329"/>
                    <a:pt x="1148" y="396"/>
                  </a:cubicBezTo>
                  <a:cubicBezTo>
                    <a:pt x="917" y="535"/>
                    <a:pt x="739" y="735"/>
                    <a:pt x="634" y="970"/>
                  </a:cubicBezTo>
                  <a:lnTo>
                    <a:pt x="634" y="970"/>
                  </a:lnTo>
                  <a:cubicBezTo>
                    <a:pt x="304" y="1382"/>
                    <a:pt x="81" y="1881"/>
                    <a:pt x="0" y="2413"/>
                  </a:cubicBezTo>
                  <a:cubicBezTo>
                    <a:pt x="0" y="2568"/>
                    <a:pt x="94" y="2723"/>
                    <a:pt x="249" y="2754"/>
                  </a:cubicBezTo>
                  <a:cubicBezTo>
                    <a:pt x="443" y="2801"/>
                    <a:pt x="641" y="2824"/>
                    <a:pt x="839" y="2824"/>
                  </a:cubicBezTo>
                  <a:cubicBezTo>
                    <a:pt x="2189" y="2824"/>
                    <a:pt x="3513" y="1764"/>
                    <a:pt x="3351" y="303"/>
                  </a:cubicBezTo>
                  <a:cubicBezTo>
                    <a:pt x="3351" y="148"/>
                    <a:pt x="3102" y="55"/>
                    <a:pt x="2978" y="55"/>
                  </a:cubicBezTo>
                  <a:cubicBezTo>
                    <a:pt x="2837" y="35"/>
                    <a:pt x="2696" y="25"/>
                    <a:pt x="2558" y="25"/>
                  </a:cubicBezTo>
                  <a:cubicBezTo>
                    <a:pt x="2499" y="25"/>
                    <a:pt x="2441" y="27"/>
                    <a:pt x="2383" y="30"/>
                  </a:cubicBezTo>
                  <a:lnTo>
                    <a:pt x="2383" y="30"/>
                  </a:lnTo>
                  <a:cubicBezTo>
                    <a:pt x="2325" y="10"/>
                    <a:pt x="2259" y="1"/>
                    <a:pt x="21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866250" y="2220425"/>
              <a:ext cx="108600" cy="75500"/>
            </a:xfrm>
            <a:custGeom>
              <a:avLst/>
              <a:gdLst/>
              <a:ahLst/>
              <a:cxnLst/>
              <a:rect l="l" t="t" r="r" b="b"/>
              <a:pathLst>
                <a:path w="4344" h="3020" extrusionOk="0">
                  <a:moveTo>
                    <a:pt x="2513" y="699"/>
                  </a:moveTo>
                  <a:cubicBezTo>
                    <a:pt x="2792" y="730"/>
                    <a:pt x="2823" y="1350"/>
                    <a:pt x="2730" y="1598"/>
                  </a:cubicBezTo>
                  <a:cubicBezTo>
                    <a:pt x="2634" y="1829"/>
                    <a:pt x="2395" y="2000"/>
                    <a:pt x="2131" y="2111"/>
                  </a:cubicBezTo>
                  <a:lnTo>
                    <a:pt x="2131" y="2111"/>
                  </a:lnTo>
                  <a:cubicBezTo>
                    <a:pt x="2398" y="1917"/>
                    <a:pt x="2620" y="1664"/>
                    <a:pt x="2730" y="1443"/>
                  </a:cubicBezTo>
                  <a:cubicBezTo>
                    <a:pt x="2854" y="1195"/>
                    <a:pt x="2637" y="1086"/>
                    <a:pt x="2366" y="1086"/>
                  </a:cubicBezTo>
                  <a:cubicBezTo>
                    <a:pt x="2239" y="1086"/>
                    <a:pt x="2100" y="1110"/>
                    <a:pt x="1978" y="1155"/>
                  </a:cubicBezTo>
                  <a:lnTo>
                    <a:pt x="1978" y="1155"/>
                  </a:lnTo>
                  <a:cubicBezTo>
                    <a:pt x="2152" y="913"/>
                    <a:pt x="2390" y="699"/>
                    <a:pt x="2513" y="699"/>
                  </a:cubicBezTo>
                  <a:close/>
                  <a:moveTo>
                    <a:pt x="2930" y="1"/>
                  </a:moveTo>
                  <a:cubicBezTo>
                    <a:pt x="2394" y="1"/>
                    <a:pt x="1757" y="323"/>
                    <a:pt x="1310" y="698"/>
                  </a:cubicBezTo>
                  <a:lnTo>
                    <a:pt x="1310" y="698"/>
                  </a:lnTo>
                  <a:cubicBezTo>
                    <a:pt x="1244" y="722"/>
                    <a:pt x="1180" y="753"/>
                    <a:pt x="1117" y="792"/>
                  </a:cubicBezTo>
                  <a:cubicBezTo>
                    <a:pt x="621" y="1164"/>
                    <a:pt x="1" y="1629"/>
                    <a:pt x="156" y="2343"/>
                  </a:cubicBezTo>
                  <a:cubicBezTo>
                    <a:pt x="246" y="2861"/>
                    <a:pt x="664" y="3019"/>
                    <a:pt x="1100" y="3019"/>
                  </a:cubicBezTo>
                  <a:cubicBezTo>
                    <a:pt x="1264" y="3019"/>
                    <a:pt x="1430" y="2997"/>
                    <a:pt x="1583" y="2963"/>
                  </a:cubicBezTo>
                  <a:cubicBezTo>
                    <a:pt x="2575" y="2715"/>
                    <a:pt x="4343" y="2032"/>
                    <a:pt x="3847" y="668"/>
                  </a:cubicBezTo>
                  <a:cubicBezTo>
                    <a:pt x="3682" y="184"/>
                    <a:pt x="3335" y="1"/>
                    <a:pt x="2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620425" y="2375175"/>
              <a:ext cx="91525" cy="65950"/>
            </a:xfrm>
            <a:custGeom>
              <a:avLst/>
              <a:gdLst/>
              <a:ahLst/>
              <a:cxnLst/>
              <a:rect l="l" t="t" r="r" b="b"/>
              <a:pathLst>
                <a:path w="3661" h="2638" extrusionOk="0">
                  <a:moveTo>
                    <a:pt x="2723" y="0"/>
                  </a:moveTo>
                  <a:cubicBezTo>
                    <a:pt x="2311" y="0"/>
                    <a:pt x="1906" y="96"/>
                    <a:pt x="1544" y="275"/>
                  </a:cubicBezTo>
                  <a:lnTo>
                    <a:pt x="1544" y="275"/>
                  </a:lnTo>
                  <a:cubicBezTo>
                    <a:pt x="1475" y="284"/>
                    <a:pt x="1404" y="305"/>
                    <a:pt x="1334" y="340"/>
                  </a:cubicBezTo>
                  <a:cubicBezTo>
                    <a:pt x="621" y="681"/>
                    <a:pt x="125" y="1364"/>
                    <a:pt x="1" y="2139"/>
                  </a:cubicBezTo>
                  <a:cubicBezTo>
                    <a:pt x="1" y="2294"/>
                    <a:pt x="94" y="2419"/>
                    <a:pt x="249" y="2481"/>
                  </a:cubicBezTo>
                  <a:cubicBezTo>
                    <a:pt x="521" y="2587"/>
                    <a:pt x="811" y="2637"/>
                    <a:pt x="1101" y="2637"/>
                  </a:cubicBezTo>
                  <a:cubicBezTo>
                    <a:pt x="2333" y="2637"/>
                    <a:pt x="3586" y="1738"/>
                    <a:pt x="3661" y="433"/>
                  </a:cubicBezTo>
                  <a:cubicBezTo>
                    <a:pt x="3661" y="216"/>
                    <a:pt x="3475" y="123"/>
                    <a:pt x="3289" y="61"/>
                  </a:cubicBezTo>
                  <a:cubicBezTo>
                    <a:pt x="3101" y="20"/>
                    <a:pt x="2911" y="0"/>
                    <a:pt x="27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571500" y="2185225"/>
              <a:ext cx="110225" cy="72125"/>
            </a:xfrm>
            <a:custGeom>
              <a:avLst/>
              <a:gdLst/>
              <a:ahLst/>
              <a:cxnLst/>
              <a:rect l="l" t="t" r="r" b="b"/>
              <a:pathLst>
                <a:path w="4409" h="2885" extrusionOk="0">
                  <a:moveTo>
                    <a:pt x="2634" y="609"/>
                  </a:moveTo>
                  <a:lnTo>
                    <a:pt x="2634" y="609"/>
                  </a:lnTo>
                  <a:cubicBezTo>
                    <a:pt x="2661" y="624"/>
                    <a:pt x="2693" y="648"/>
                    <a:pt x="2733" y="680"/>
                  </a:cubicBezTo>
                  <a:cubicBezTo>
                    <a:pt x="2857" y="742"/>
                    <a:pt x="2950" y="866"/>
                    <a:pt x="2981" y="1021"/>
                  </a:cubicBezTo>
                  <a:cubicBezTo>
                    <a:pt x="3061" y="1770"/>
                    <a:pt x="2058" y="2173"/>
                    <a:pt x="1382" y="2270"/>
                  </a:cubicBezTo>
                  <a:lnTo>
                    <a:pt x="1382" y="2270"/>
                  </a:lnTo>
                  <a:cubicBezTo>
                    <a:pt x="1364" y="2194"/>
                    <a:pt x="1356" y="2116"/>
                    <a:pt x="1356" y="2038"/>
                  </a:cubicBezTo>
                  <a:lnTo>
                    <a:pt x="1356" y="2038"/>
                  </a:lnTo>
                  <a:cubicBezTo>
                    <a:pt x="2128" y="1962"/>
                    <a:pt x="3118" y="1422"/>
                    <a:pt x="2640" y="618"/>
                  </a:cubicBezTo>
                  <a:cubicBezTo>
                    <a:pt x="2638" y="615"/>
                    <a:pt x="2636" y="612"/>
                    <a:pt x="2634" y="609"/>
                  </a:cubicBezTo>
                  <a:close/>
                  <a:moveTo>
                    <a:pt x="2955" y="0"/>
                  </a:moveTo>
                  <a:cubicBezTo>
                    <a:pt x="2698" y="0"/>
                    <a:pt x="2442" y="49"/>
                    <a:pt x="2237" y="121"/>
                  </a:cubicBezTo>
                  <a:cubicBezTo>
                    <a:pt x="1803" y="278"/>
                    <a:pt x="1486" y="570"/>
                    <a:pt x="1241" y="922"/>
                  </a:cubicBezTo>
                  <a:lnTo>
                    <a:pt x="1241" y="922"/>
                  </a:lnTo>
                  <a:cubicBezTo>
                    <a:pt x="546" y="1259"/>
                    <a:pt x="1" y="1909"/>
                    <a:pt x="314" y="2727"/>
                  </a:cubicBezTo>
                  <a:cubicBezTo>
                    <a:pt x="345" y="2851"/>
                    <a:pt x="531" y="2851"/>
                    <a:pt x="655" y="2882"/>
                  </a:cubicBezTo>
                  <a:cubicBezTo>
                    <a:pt x="702" y="2884"/>
                    <a:pt x="748" y="2885"/>
                    <a:pt x="795" y="2885"/>
                  </a:cubicBezTo>
                  <a:cubicBezTo>
                    <a:pt x="1589" y="2885"/>
                    <a:pt x="2401" y="2639"/>
                    <a:pt x="3074" y="2200"/>
                  </a:cubicBezTo>
                  <a:cubicBezTo>
                    <a:pt x="3571" y="1859"/>
                    <a:pt x="4408" y="1114"/>
                    <a:pt x="3974" y="463"/>
                  </a:cubicBezTo>
                  <a:cubicBezTo>
                    <a:pt x="3765" y="121"/>
                    <a:pt x="3359" y="0"/>
                    <a:pt x="29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758450" y="2059975"/>
              <a:ext cx="102400" cy="71400"/>
            </a:xfrm>
            <a:custGeom>
              <a:avLst/>
              <a:gdLst/>
              <a:ahLst/>
              <a:cxnLst/>
              <a:rect l="l" t="t" r="r" b="b"/>
              <a:pathLst>
                <a:path w="4096" h="2856" extrusionOk="0">
                  <a:moveTo>
                    <a:pt x="2303" y="689"/>
                  </a:moveTo>
                  <a:cubicBezTo>
                    <a:pt x="2370" y="689"/>
                    <a:pt x="2416" y="740"/>
                    <a:pt x="2451" y="882"/>
                  </a:cubicBezTo>
                  <a:cubicBezTo>
                    <a:pt x="2514" y="1068"/>
                    <a:pt x="2514" y="1285"/>
                    <a:pt x="2420" y="1471"/>
                  </a:cubicBezTo>
                  <a:cubicBezTo>
                    <a:pt x="2405" y="1551"/>
                    <a:pt x="2381" y="1624"/>
                    <a:pt x="2349" y="1692"/>
                  </a:cubicBezTo>
                  <a:lnTo>
                    <a:pt x="2349" y="1692"/>
                  </a:lnTo>
                  <a:cubicBezTo>
                    <a:pt x="2336" y="1658"/>
                    <a:pt x="2310" y="1625"/>
                    <a:pt x="2265" y="1595"/>
                  </a:cubicBezTo>
                  <a:cubicBezTo>
                    <a:pt x="2199" y="1548"/>
                    <a:pt x="2115" y="1529"/>
                    <a:pt x="2026" y="1529"/>
                  </a:cubicBezTo>
                  <a:cubicBezTo>
                    <a:pt x="1963" y="1529"/>
                    <a:pt x="1898" y="1539"/>
                    <a:pt x="1834" y="1553"/>
                  </a:cubicBezTo>
                  <a:lnTo>
                    <a:pt x="1834" y="1553"/>
                  </a:lnTo>
                  <a:lnTo>
                    <a:pt x="1800" y="1502"/>
                  </a:lnTo>
                  <a:cubicBezTo>
                    <a:pt x="1800" y="1440"/>
                    <a:pt x="1707" y="1378"/>
                    <a:pt x="1676" y="1285"/>
                  </a:cubicBezTo>
                  <a:cubicBezTo>
                    <a:pt x="1676" y="1198"/>
                    <a:pt x="1697" y="1124"/>
                    <a:pt x="1732" y="1059"/>
                  </a:cubicBezTo>
                  <a:lnTo>
                    <a:pt x="1732" y="1059"/>
                  </a:lnTo>
                  <a:cubicBezTo>
                    <a:pt x="1754" y="1051"/>
                    <a:pt x="1777" y="1043"/>
                    <a:pt x="1800" y="1037"/>
                  </a:cubicBezTo>
                  <a:cubicBezTo>
                    <a:pt x="1936" y="983"/>
                    <a:pt x="2262" y="881"/>
                    <a:pt x="2299" y="689"/>
                  </a:cubicBezTo>
                  <a:lnTo>
                    <a:pt x="2299" y="689"/>
                  </a:lnTo>
                  <a:cubicBezTo>
                    <a:pt x="2301" y="689"/>
                    <a:pt x="2302" y="689"/>
                    <a:pt x="2303" y="689"/>
                  </a:cubicBezTo>
                  <a:close/>
                  <a:moveTo>
                    <a:pt x="2014" y="2065"/>
                  </a:moveTo>
                  <a:lnTo>
                    <a:pt x="2014" y="2065"/>
                  </a:lnTo>
                  <a:cubicBezTo>
                    <a:pt x="1874" y="2152"/>
                    <a:pt x="1710" y="2201"/>
                    <a:pt x="1541" y="2206"/>
                  </a:cubicBezTo>
                  <a:lnTo>
                    <a:pt x="1541" y="2206"/>
                  </a:lnTo>
                  <a:cubicBezTo>
                    <a:pt x="1706" y="2186"/>
                    <a:pt x="1869" y="2134"/>
                    <a:pt x="2014" y="2065"/>
                  </a:cubicBezTo>
                  <a:close/>
                  <a:moveTo>
                    <a:pt x="2680" y="1"/>
                  </a:moveTo>
                  <a:cubicBezTo>
                    <a:pt x="1961" y="1"/>
                    <a:pt x="1078" y="536"/>
                    <a:pt x="754" y="964"/>
                  </a:cubicBezTo>
                  <a:lnTo>
                    <a:pt x="754" y="964"/>
                  </a:lnTo>
                  <a:cubicBezTo>
                    <a:pt x="311" y="1302"/>
                    <a:pt x="1" y="1786"/>
                    <a:pt x="1" y="2402"/>
                  </a:cubicBezTo>
                  <a:cubicBezTo>
                    <a:pt x="1" y="2495"/>
                    <a:pt x="1" y="2526"/>
                    <a:pt x="94" y="2588"/>
                  </a:cubicBezTo>
                  <a:cubicBezTo>
                    <a:pt x="403" y="2773"/>
                    <a:pt x="762" y="2855"/>
                    <a:pt x="1127" y="2855"/>
                  </a:cubicBezTo>
                  <a:cubicBezTo>
                    <a:pt x="1676" y="2855"/>
                    <a:pt x="2240" y="2669"/>
                    <a:pt x="2669" y="2371"/>
                  </a:cubicBezTo>
                  <a:cubicBezTo>
                    <a:pt x="3258" y="1999"/>
                    <a:pt x="4096" y="913"/>
                    <a:pt x="3382" y="261"/>
                  </a:cubicBezTo>
                  <a:cubicBezTo>
                    <a:pt x="3197" y="76"/>
                    <a:pt x="2950" y="1"/>
                    <a:pt x="26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474200" y="2335625"/>
              <a:ext cx="88100" cy="62525"/>
            </a:xfrm>
            <a:custGeom>
              <a:avLst/>
              <a:gdLst/>
              <a:ahLst/>
              <a:cxnLst/>
              <a:rect l="l" t="t" r="r" b="b"/>
              <a:pathLst>
                <a:path w="3524" h="2501" extrusionOk="0">
                  <a:moveTo>
                    <a:pt x="2252" y="519"/>
                  </a:moveTo>
                  <a:cubicBezTo>
                    <a:pt x="2279" y="519"/>
                    <a:pt x="2303" y="521"/>
                    <a:pt x="2323" y="525"/>
                  </a:cubicBezTo>
                  <a:lnTo>
                    <a:pt x="2323" y="525"/>
                  </a:lnTo>
                  <a:cubicBezTo>
                    <a:pt x="2304" y="526"/>
                    <a:pt x="2290" y="526"/>
                    <a:pt x="2282" y="526"/>
                  </a:cubicBezTo>
                  <a:cubicBezTo>
                    <a:pt x="2034" y="557"/>
                    <a:pt x="1786" y="650"/>
                    <a:pt x="1631" y="868"/>
                  </a:cubicBezTo>
                  <a:cubicBezTo>
                    <a:pt x="1606" y="886"/>
                    <a:pt x="1586" y="903"/>
                    <a:pt x="1571" y="916"/>
                  </a:cubicBezTo>
                  <a:lnTo>
                    <a:pt x="1571" y="916"/>
                  </a:lnTo>
                  <a:cubicBezTo>
                    <a:pt x="1551" y="909"/>
                    <a:pt x="1530" y="899"/>
                    <a:pt x="1510" y="888"/>
                  </a:cubicBezTo>
                  <a:lnTo>
                    <a:pt x="1510" y="888"/>
                  </a:lnTo>
                  <a:cubicBezTo>
                    <a:pt x="1682" y="717"/>
                    <a:pt x="1899" y="578"/>
                    <a:pt x="2158" y="526"/>
                  </a:cubicBezTo>
                  <a:cubicBezTo>
                    <a:pt x="2193" y="521"/>
                    <a:pt x="2224" y="519"/>
                    <a:pt x="2252" y="519"/>
                  </a:cubicBezTo>
                  <a:close/>
                  <a:moveTo>
                    <a:pt x="2346" y="1080"/>
                  </a:moveTo>
                  <a:cubicBezTo>
                    <a:pt x="2345" y="1082"/>
                    <a:pt x="2345" y="1083"/>
                    <a:pt x="2344" y="1085"/>
                  </a:cubicBezTo>
                  <a:cubicBezTo>
                    <a:pt x="2152" y="1525"/>
                    <a:pt x="1813" y="1941"/>
                    <a:pt x="1349" y="1986"/>
                  </a:cubicBezTo>
                  <a:lnTo>
                    <a:pt x="1349" y="1986"/>
                  </a:lnTo>
                  <a:cubicBezTo>
                    <a:pt x="1329" y="1936"/>
                    <a:pt x="1310" y="1889"/>
                    <a:pt x="1290" y="1829"/>
                  </a:cubicBezTo>
                  <a:cubicBezTo>
                    <a:pt x="1290" y="1798"/>
                    <a:pt x="1290" y="1767"/>
                    <a:pt x="1321" y="1736"/>
                  </a:cubicBezTo>
                  <a:cubicBezTo>
                    <a:pt x="1326" y="1726"/>
                    <a:pt x="1330" y="1716"/>
                    <a:pt x="1334" y="1707"/>
                  </a:cubicBezTo>
                  <a:lnTo>
                    <a:pt x="1334" y="1707"/>
                  </a:lnTo>
                  <a:cubicBezTo>
                    <a:pt x="1452" y="1672"/>
                    <a:pt x="1563" y="1620"/>
                    <a:pt x="1662" y="1550"/>
                  </a:cubicBezTo>
                  <a:cubicBezTo>
                    <a:pt x="1757" y="1487"/>
                    <a:pt x="1795" y="1416"/>
                    <a:pt x="1781" y="1357"/>
                  </a:cubicBezTo>
                  <a:lnTo>
                    <a:pt x="1781" y="1357"/>
                  </a:lnTo>
                  <a:cubicBezTo>
                    <a:pt x="1984" y="1293"/>
                    <a:pt x="2177" y="1198"/>
                    <a:pt x="2346" y="1080"/>
                  </a:cubicBezTo>
                  <a:close/>
                  <a:moveTo>
                    <a:pt x="2800" y="0"/>
                  </a:moveTo>
                  <a:cubicBezTo>
                    <a:pt x="1895" y="0"/>
                    <a:pt x="1020" y="374"/>
                    <a:pt x="390" y="1054"/>
                  </a:cubicBezTo>
                  <a:cubicBezTo>
                    <a:pt x="328" y="1116"/>
                    <a:pt x="297" y="1178"/>
                    <a:pt x="390" y="1240"/>
                  </a:cubicBezTo>
                  <a:cubicBezTo>
                    <a:pt x="484" y="1301"/>
                    <a:pt x="587" y="1349"/>
                    <a:pt x="694" y="1383"/>
                  </a:cubicBezTo>
                  <a:lnTo>
                    <a:pt x="694" y="1383"/>
                  </a:lnTo>
                  <a:cubicBezTo>
                    <a:pt x="435" y="1496"/>
                    <a:pt x="218" y="1680"/>
                    <a:pt x="142" y="1953"/>
                  </a:cubicBezTo>
                  <a:cubicBezTo>
                    <a:pt x="0" y="2398"/>
                    <a:pt x="347" y="2500"/>
                    <a:pt x="708" y="2500"/>
                  </a:cubicBezTo>
                  <a:cubicBezTo>
                    <a:pt x="901" y="2500"/>
                    <a:pt x="1098" y="2471"/>
                    <a:pt x="1228" y="2450"/>
                  </a:cubicBezTo>
                  <a:cubicBezTo>
                    <a:pt x="2406" y="2263"/>
                    <a:pt x="3523" y="1426"/>
                    <a:pt x="3523" y="154"/>
                  </a:cubicBezTo>
                  <a:cubicBezTo>
                    <a:pt x="3492" y="123"/>
                    <a:pt x="3461" y="92"/>
                    <a:pt x="3430" y="61"/>
                  </a:cubicBezTo>
                  <a:cubicBezTo>
                    <a:pt x="3220" y="20"/>
                    <a:pt x="3009" y="0"/>
                    <a:pt x="28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608800" y="2023775"/>
              <a:ext cx="93075" cy="63850"/>
            </a:xfrm>
            <a:custGeom>
              <a:avLst/>
              <a:gdLst/>
              <a:ahLst/>
              <a:cxnLst/>
              <a:rect l="l" t="t" r="r" b="b"/>
              <a:pathLst>
                <a:path w="3723" h="2554" extrusionOk="0">
                  <a:moveTo>
                    <a:pt x="2475" y="593"/>
                  </a:moveTo>
                  <a:cubicBezTo>
                    <a:pt x="2495" y="593"/>
                    <a:pt x="2514" y="593"/>
                    <a:pt x="2534" y="594"/>
                  </a:cubicBezTo>
                  <a:lnTo>
                    <a:pt x="2534" y="594"/>
                  </a:lnTo>
                  <a:cubicBezTo>
                    <a:pt x="2478" y="780"/>
                    <a:pt x="2398" y="959"/>
                    <a:pt x="2296" y="1122"/>
                  </a:cubicBezTo>
                  <a:lnTo>
                    <a:pt x="2296" y="1122"/>
                  </a:lnTo>
                  <a:cubicBezTo>
                    <a:pt x="2260" y="1063"/>
                    <a:pt x="2150" y="1034"/>
                    <a:pt x="2013" y="1030"/>
                  </a:cubicBezTo>
                  <a:lnTo>
                    <a:pt x="2013" y="1030"/>
                  </a:lnTo>
                  <a:cubicBezTo>
                    <a:pt x="1950" y="986"/>
                    <a:pt x="1856" y="965"/>
                    <a:pt x="1768" y="965"/>
                  </a:cubicBezTo>
                  <a:cubicBezTo>
                    <a:pt x="1679" y="965"/>
                    <a:pt x="1590" y="970"/>
                    <a:pt x="1501" y="981"/>
                  </a:cubicBezTo>
                  <a:lnTo>
                    <a:pt x="1501" y="981"/>
                  </a:lnTo>
                  <a:cubicBezTo>
                    <a:pt x="1593" y="864"/>
                    <a:pt x="1713" y="776"/>
                    <a:pt x="1861" y="717"/>
                  </a:cubicBezTo>
                  <a:cubicBezTo>
                    <a:pt x="2048" y="634"/>
                    <a:pt x="2261" y="593"/>
                    <a:pt x="2475" y="593"/>
                  </a:cubicBezTo>
                  <a:close/>
                  <a:moveTo>
                    <a:pt x="1817" y="1652"/>
                  </a:moveTo>
                  <a:cubicBezTo>
                    <a:pt x="1621" y="1799"/>
                    <a:pt x="1394" y="1902"/>
                    <a:pt x="1146" y="1942"/>
                  </a:cubicBezTo>
                  <a:lnTo>
                    <a:pt x="1146" y="1942"/>
                  </a:lnTo>
                  <a:cubicBezTo>
                    <a:pt x="1156" y="1900"/>
                    <a:pt x="1169" y="1856"/>
                    <a:pt x="1183" y="1813"/>
                  </a:cubicBezTo>
                  <a:lnTo>
                    <a:pt x="1183" y="1813"/>
                  </a:lnTo>
                  <a:cubicBezTo>
                    <a:pt x="1183" y="1813"/>
                    <a:pt x="1184" y="1813"/>
                    <a:pt x="1184" y="1813"/>
                  </a:cubicBezTo>
                  <a:cubicBezTo>
                    <a:pt x="1403" y="1813"/>
                    <a:pt x="1622" y="1755"/>
                    <a:pt x="1817" y="1652"/>
                  </a:cubicBezTo>
                  <a:close/>
                  <a:moveTo>
                    <a:pt x="2849" y="1"/>
                  </a:moveTo>
                  <a:cubicBezTo>
                    <a:pt x="2471" y="1"/>
                    <a:pt x="2098" y="69"/>
                    <a:pt x="1737" y="189"/>
                  </a:cubicBezTo>
                  <a:cubicBezTo>
                    <a:pt x="1303" y="345"/>
                    <a:pt x="497" y="686"/>
                    <a:pt x="310" y="1151"/>
                  </a:cubicBezTo>
                  <a:cubicBezTo>
                    <a:pt x="233" y="1305"/>
                    <a:pt x="258" y="1428"/>
                    <a:pt x="337" y="1524"/>
                  </a:cubicBezTo>
                  <a:lnTo>
                    <a:pt x="337" y="1524"/>
                  </a:lnTo>
                  <a:cubicBezTo>
                    <a:pt x="129" y="1749"/>
                    <a:pt x="0" y="2039"/>
                    <a:pt x="0" y="2392"/>
                  </a:cubicBezTo>
                  <a:cubicBezTo>
                    <a:pt x="0" y="2547"/>
                    <a:pt x="248" y="2547"/>
                    <a:pt x="341" y="2547"/>
                  </a:cubicBezTo>
                  <a:cubicBezTo>
                    <a:pt x="411" y="2551"/>
                    <a:pt x="480" y="2554"/>
                    <a:pt x="549" y="2554"/>
                  </a:cubicBezTo>
                  <a:cubicBezTo>
                    <a:pt x="1944" y="2554"/>
                    <a:pt x="3366" y="1671"/>
                    <a:pt x="3692" y="283"/>
                  </a:cubicBezTo>
                  <a:cubicBezTo>
                    <a:pt x="3723" y="127"/>
                    <a:pt x="3567" y="65"/>
                    <a:pt x="3474" y="65"/>
                  </a:cubicBezTo>
                  <a:cubicBezTo>
                    <a:pt x="3266" y="21"/>
                    <a:pt x="3057" y="1"/>
                    <a:pt x="28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364525" y="2209500"/>
              <a:ext cx="76800" cy="52900"/>
            </a:xfrm>
            <a:custGeom>
              <a:avLst/>
              <a:gdLst/>
              <a:ahLst/>
              <a:cxnLst/>
              <a:rect l="l" t="t" r="r" b="b"/>
              <a:pathLst>
                <a:path w="3072" h="2116" extrusionOk="0">
                  <a:moveTo>
                    <a:pt x="1846" y="949"/>
                  </a:moveTo>
                  <a:lnTo>
                    <a:pt x="1846" y="949"/>
                  </a:lnTo>
                  <a:cubicBezTo>
                    <a:pt x="1852" y="978"/>
                    <a:pt x="1858" y="1009"/>
                    <a:pt x="1861" y="1043"/>
                  </a:cubicBezTo>
                  <a:cubicBezTo>
                    <a:pt x="1861" y="1167"/>
                    <a:pt x="1830" y="1260"/>
                    <a:pt x="1799" y="1384"/>
                  </a:cubicBezTo>
                  <a:cubicBezTo>
                    <a:pt x="1771" y="1441"/>
                    <a:pt x="1635" y="1579"/>
                    <a:pt x="1616" y="1648"/>
                  </a:cubicBezTo>
                  <a:lnTo>
                    <a:pt x="1616" y="1648"/>
                  </a:lnTo>
                  <a:lnTo>
                    <a:pt x="1520" y="1632"/>
                  </a:lnTo>
                  <a:cubicBezTo>
                    <a:pt x="1385" y="1578"/>
                    <a:pt x="1250" y="1524"/>
                    <a:pt x="1156" y="1449"/>
                  </a:cubicBezTo>
                  <a:lnTo>
                    <a:pt x="1156" y="1449"/>
                  </a:lnTo>
                  <a:cubicBezTo>
                    <a:pt x="1217" y="1318"/>
                    <a:pt x="1294" y="1197"/>
                    <a:pt x="1384" y="1089"/>
                  </a:cubicBezTo>
                  <a:lnTo>
                    <a:pt x="1384" y="1089"/>
                  </a:lnTo>
                  <a:cubicBezTo>
                    <a:pt x="1543" y="1062"/>
                    <a:pt x="1700" y="1015"/>
                    <a:pt x="1846" y="949"/>
                  </a:cubicBezTo>
                  <a:close/>
                  <a:moveTo>
                    <a:pt x="1675" y="1628"/>
                  </a:moveTo>
                  <a:cubicBezTo>
                    <a:pt x="1686" y="1628"/>
                    <a:pt x="1697" y="1637"/>
                    <a:pt x="1706" y="1663"/>
                  </a:cubicBezTo>
                  <a:lnTo>
                    <a:pt x="1635" y="1651"/>
                  </a:lnTo>
                  <a:lnTo>
                    <a:pt x="1635" y="1651"/>
                  </a:lnTo>
                  <a:cubicBezTo>
                    <a:pt x="1647" y="1640"/>
                    <a:pt x="1661" y="1628"/>
                    <a:pt x="1675" y="1628"/>
                  </a:cubicBezTo>
                  <a:close/>
                  <a:moveTo>
                    <a:pt x="2053" y="0"/>
                  </a:moveTo>
                  <a:cubicBezTo>
                    <a:pt x="1957" y="0"/>
                    <a:pt x="1860" y="7"/>
                    <a:pt x="1768" y="19"/>
                  </a:cubicBezTo>
                  <a:cubicBezTo>
                    <a:pt x="1281" y="110"/>
                    <a:pt x="555" y="381"/>
                    <a:pt x="558" y="978"/>
                  </a:cubicBezTo>
                  <a:lnTo>
                    <a:pt x="558" y="978"/>
                  </a:lnTo>
                  <a:cubicBezTo>
                    <a:pt x="349" y="1187"/>
                    <a:pt x="170" y="1428"/>
                    <a:pt x="31" y="1694"/>
                  </a:cubicBezTo>
                  <a:cubicBezTo>
                    <a:pt x="0" y="1725"/>
                    <a:pt x="0" y="1787"/>
                    <a:pt x="62" y="1787"/>
                  </a:cubicBezTo>
                  <a:cubicBezTo>
                    <a:pt x="406" y="2004"/>
                    <a:pt x="802" y="2116"/>
                    <a:pt x="1202" y="2116"/>
                  </a:cubicBezTo>
                  <a:cubicBezTo>
                    <a:pt x="1488" y="2116"/>
                    <a:pt x="1776" y="2059"/>
                    <a:pt x="2047" y="1942"/>
                  </a:cubicBezTo>
                  <a:cubicBezTo>
                    <a:pt x="2575" y="1725"/>
                    <a:pt x="3071" y="1291"/>
                    <a:pt x="2978" y="670"/>
                  </a:cubicBezTo>
                  <a:cubicBezTo>
                    <a:pt x="2902" y="140"/>
                    <a:pt x="2477" y="0"/>
                    <a:pt x="20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2" name="Google Shape;432;p2"/>
          <p:cNvGrpSpPr/>
          <p:nvPr/>
        </p:nvGrpSpPr>
        <p:grpSpPr>
          <a:xfrm rot="901471">
            <a:off x="10493326" y="3287335"/>
            <a:ext cx="1974767" cy="3326245"/>
            <a:chOff x="3026750" y="1552825"/>
            <a:chExt cx="1108700" cy="1867600"/>
          </a:xfrm>
        </p:grpSpPr>
        <p:sp>
          <p:nvSpPr>
            <p:cNvPr id="433" name="Google Shape;433;p2"/>
            <p:cNvSpPr/>
            <p:nvPr/>
          </p:nvSpPr>
          <p:spPr>
            <a:xfrm>
              <a:off x="3517625" y="1552825"/>
              <a:ext cx="235775" cy="558625"/>
            </a:xfrm>
            <a:custGeom>
              <a:avLst/>
              <a:gdLst/>
              <a:ahLst/>
              <a:cxnLst/>
              <a:rect l="l" t="t" r="r" b="b"/>
              <a:pathLst>
                <a:path w="9431" h="22345" extrusionOk="0">
                  <a:moveTo>
                    <a:pt x="5310" y="1463"/>
                  </a:moveTo>
                  <a:cubicBezTo>
                    <a:pt x="5816" y="2596"/>
                    <a:pt x="6477" y="3510"/>
                    <a:pt x="7197" y="4604"/>
                  </a:cubicBezTo>
                  <a:cubicBezTo>
                    <a:pt x="8283" y="6279"/>
                    <a:pt x="8190" y="8233"/>
                    <a:pt x="8159" y="10156"/>
                  </a:cubicBezTo>
                  <a:cubicBezTo>
                    <a:pt x="8058" y="13394"/>
                    <a:pt x="7585" y="16612"/>
                    <a:pt x="6758" y="19742"/>
                  </a:cubicBezTo>
                  <a:lnTo>
                    <a:pt x="6758" y="19742"/>
                  </a:lnTo>
                  <a:cubicBezTo>
                    <a:pt x="4215" y="14312"/>
                    <a:pt x="1810" y="6507"/>
                    <a:pt x="5310" y="1463"/>
                  </a:cubicBezTo>
                  <a:close/>
                  <a:moveTo>
                    <a:pt x="5701" y="0"/>
                  </a:moveTo>
                  <a:cubicBezTo>
                    <a:pt x="5466" y="0"/>
                    <a:pt x="5197" y="121"/>
                    <a:pt x="5057" y="261"/>
                  </a:cubicBezTo>
                  <a:cubicBezTo>
                    <a:pt x="0" y="5883"/>
                    <a:pt x="3244" y="15384"/>
                    <a:pt x="6282" y="21407"/>
                  </a:cubicBezTo>
                  <a:lnTo>
                    <a:pt x="6282" y="21407"/>
                  </a:lnTo>
                  <a:cubicBezTo>
                    <a:pt x="6236" y="21555"/>
                    <a:pt x="6190" y="21703"/>
                    <a:pt x="6143" y="21850"/>
                  </a:cubicBezTo>
                  <a:cubicBezTo>
                    <a:pt x="6045" y="22174"/>
                    <a:pt x="6303" y="22320"/>
                    <a:pt x="6593" y="22320"/>
                  </a:cubicBezTo>
                  <a:cubicBezTo>
                    <a:pt x="6663" y="22320"/>
                    <a:pt x="6735" y="22312"/>
                    <a:pt x="6805" y="22295"/>
                  </a:cubicBezTo>
                  <a:lnTo>
                    <a:pt x="6805" y="22295"/>
                  </a:lnTo>
                  <a:cubicBezTo>
                    <a:pt x="6870" y="22329"/>
                    <a:pt x="6950" y="22344"/>
                    <a:pt x="7034" y="22344"/>
                  </a:cubicBezTo>
                  <a:cubicBezTo>
                    <a:pt x="7411" y="22344"/>
                    <a:pt x="7890" y="22035"/>
                    <a:pt x="7694" y="21664"/>
                  </a:cubicBezTo>
                  <a:lnTo>
                    <a:pt x="7694" y="21633"/>
                  </a:lnTo>
                  <a:cubicBezTo>
                    <a:pt x="7619" y="21491"/>
                    <a:pt x="7545" y="21347"/>
                    <a:pt x="7470" y="21200"/>
                  </a:cubicBezTo>
                  <a:lnTo>
                    <a:pt x="7470" y="21200"/>
                  </a:lnTo>
                  <a:cubicBezTo>
                    <a:pt x="8558" y="17592"/>
                    <a:pt x="9160" y="13854"/>
                    <a:pt x="9276" y="10063"/>
                  </a:cubicBezTo>
                  <a:cubicBezTo>
                    <a:pt x="9338" y="8512"/>
                    <a:pt x="9431" y="6744"/>
                    <a:pt x="8841" y="5255"/>
                  </a:cubicBezTo>
                  <a:cubicBezTo>
                    <a:pt x="8159" y="3456"/>
                    <a:pt x="6701" y="2153"/>
                    <a:pt x="6112" y="261"/>
                  </a:cubicBezTo>
                  <a:cubicBezTo>
                    <a:pt x="6044" y="72"/>
                    <a:pt x="5882" y="0"/>
                    <a:pt x="57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3666525" y="1821075"/>
              <a:ext cx="411675" cy="323500"/>
            </a:xfrm>
            <a:custGeom>
              <a:avLst/>
              <a:gdLst/>
              <a:ahLst/>
              <a:cxnLst/>
              <a:rect l="l" t="t" r="r" b="b"/>
              <a:pathLst>
                <a:path w="16467" h="12940" extrusionOk="0">
                  <a:moveTo>
                    <a:pt x="15040" y="1041"/>
                  </a:moveTo>
                  <a:lnTo>
                    <a:pt x="15040" y="1041"/>
                  </a:lnTo>
                  <a:cubicBezTo>
                    <a:pt x="12704" y="6579"/>
                    <a:pt x="7732" y="10769"/>
                    <a:pt x="1765" y="11814"/>
                  </a:cubicBezTo>
                  <a:lnTo>
                    <a:pt x="1765" y="11814"/>
                  </a:lnTo>
                  <a:cubicBezTo>
                    <a:pt x="1538" y="8000"/>
                    <a:pt x="5542" y="4523"/>
                    <a:pt x="8779" y="3210"/>
                  </a:cubicBezTo>
                  <a:cubicBezTo>
                    <a:pt x="10861" y="2333"/>
                    <a:pt x="13084" y="2063"/>
                    <a:pt x="15040" y="1041"/>
                  </a:cubicBezTo>
                  <a:close/>
                  <a:moveTo>
                    <a:pt x="16295" y="1"/>
                  </a:moveTo>
                  <a:cubicBezTo>
                    <a:pt x="16016" y="1"/>
                    <a:pt x="15444" y="197"/>
                    <a:pt x="15355" y="264"/>
                  </a:cubicBezTo>
                  <a:cubicBezTo>
                    <a:pt x="13618" y="1659"/>
                    <a:pt x="11447" y="1908"/>
                    <a:pt x="9399" y="2590"/>
                  </a:cubicBezTo>
                  <a:cubicBezTo>
                    <a:pt x="7972" y="3024"/>
                    <a:pt x="6670" y="3738"/>
                    <a:pt x="5491" y="4606"/>
                  </a:cubicBezTo>
                  <a:cubicBezTo>
                    <a:pt x="2854" y="6591"/>
                    <a:pt x="0" y="9259"/>
                    <a:pt x="745" y="12857"/>
                  </a:cubicBezTo>
                  <a:cubicBezTo>
                    <a:pt x="753" y="12915"/>
                    <a:pt x="839" y="12940"/>
                    <a:pt x="959" y="12940"/>
                  </a:cubicBezTo>
                  <a:cubicBezTo>
                    <a:pt x="1290" y="12940"/>
                    <a:pt x="1884" y="12752"/>
                    <a:pt x="1862" y="12547"/>
                  </a:cubicBezTo>
                  <a:cubicBezTo>
                    <a:pt x="1838" y="12432"/>
                    <a:pt x="1819" y="12317"/>
                    <a:pt x="1803" y="12202"/>
                  </a:cubicBezTo>
                  <a:lnTo>
                    <a:pt x="1803" y="12202"/>
                  </a:lnTo>
                  <a:cubicBezTo>
                    <a:pt x="8417" y="10962"/>
                    <a:pt x="14057" y="6474"/>
                    <a:pt x="16441" y="108"/>
                  </a:cubicBezTo>
                  <a:cubicBezTo>
                    <a:pt x="16467" y="30"/>
                    <a:pt x="16403" y="1"/>
                    <a:pt x="16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3382700" y="1934550"/>
              <a:ext cx="340975" cy="237375"/>
            </a:xfrm>
            <a:custGeom>
              <a:avLst/>
              <a:gdLst/>
              <a:ahLst/>
              <a:cxnLst/>
              <a:rect l="l" t="t" r="r" b="b"/>
              <a:pathLst>
                <a:path w="13639" h="9495" extrusionOk="0">
                  <a:moveTo>
                    <a:pt x="2456" y="642"/>
                  </a:moveTo>
                  <a:cubicBezTo>
                    <a:pt x="6549" y="642"/>
                    <a:pt x="10686" y="4748"/>
                    <a:pt x="12256" y="8297"/>
                  </a:cubicBezTo>
                  <a:lnTo>
                    <a:pt x="12256" y="8297"/>
                  </a:lnTo>
                  <a:cubicBezTo>
                    <a:pt x="11701" y="8764"/>
                    <a:pt x="11154" y="8960"/>
                    <a:pt x="10625" y="8960"/>
                  </a:cubicBezTo>
                  <a:cubicBezTo>
                    <a:pt x="8371" y="8960"/>
                    <a:pt x="6435" y="5395"/>
                    <a:pt x="5522" y="3914"/>
                  </a:cubicBezTo>
                  <a:cubicBezTo>
                    <a:pt x="4679" y="2525"/>
                    <a:pt x="3697" y="1334"/>
                    <a:pt x="2322" y="643"/>
                  </a:cubicBezTo>
                  <a:lnTo>
                    <a:pt x="2322" y="643"/>
                  </a:lnTo>
                  <a:cubicBezTo>
                    <a:pt x="2367" y="642"/>
                    <a:pt x="2411" y="642"/>
                    <a:pt x="2456" y="642"/>
                  </a:cubicBezTo>
                  <a:close/>
                  <a:moveTo>
                    <a:pt x="2712" y="1"/>
                  </a:moveTo>
                  <a:cubicBezTo>
                    <a:pt x="2068" y="1"/>
                    <a:pt x="1420" y="81"/>
                    <a:pt x="776" y="253"/>
                  </a:cubicBezTo>
                  <a:cubicBezTo>
                    <a:pt x="497" y="315"/>
                    <a:pt x="0" y="750"/>
                    <a:pt x="528" y="874"/>
                  </a:cubicBezTo>
                  <a:cubicBezTo>
                    <a:pt x="4405" y="1897"/>
                    <a:pt x="4715" y="6581"/>
                    <a:pt x="7755" y="8629"/>
                  </a:cubicBezTo>
                  <a:cubicBezTo>
                    <a:pt x="8573" y="9194"/>
                    <a:pt x="9526" y="9495"/>
                    <a:pt x="10468" y="9495"/>
                  </a:cubicBezTo>
                  <a:cubicBezTo>
                    <a:pt x="11247" y="9495"/>
                    <a:pt x="12019" y="9288"/>
                    <a:pt x="12700" y="8854"/>
                  </a:cubicBezTo>
                  <a:lnTo>
                    <a:pt x="12700" y="8854"/>
                  </a:lnTo>
                  <a:cubicBezTo>
                    <a:pt x="12737" y="8860"/>
                    <a:pt x="12776" y="8863"/>
                    <a:pt x="12816" y="8863"/>
                  </a:cubicBezTo>
                  <a:cubicBezTo>
                    <a:pt x="13184" y="8863"/>
                    <a:pt x="13639" y="8629"/>
                    <a:pt x="13556" y="8380"/>
                  </a:cubicBezTo>
                  <a:lnTo>
                    <a:pt x="13556" y="8380"/>
                  </a:lnTo>
                  <a:lnTo>
                    <a:pt x="13556" y="8411"/>
                  </a:lnTo>
                  <a:cubicBezTo>
                    <a:pt x="11892" y="4266"/>
                    <a:pt x="7399" y="1"/>
                    <a:pt x="27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3696300" y="2037575"/>
              <a:ext cx="439150" cy="352000"/>
            </a:xfrm>
            <a:custGeom>
              <a:avLst/>
              <a:gdLst/>
              <a:ahLst/>
              <a:cxnLst/>
              <a:rect l="l" t="t" r="r" b="b"/>
              <a:pathLst>
                <a:path w="17566" h="14080" extrusionOk="0">
                  <a:moveTo>
                    <a:pt x="16282" y="721"/>
                  </a:moveTo>
                  <a:cubicBezTo>
                    <a:pt x="15226" y="3804"/>
                    <a:pt x="14037" y="6880"/>
                    <a:pt x="11434" y="8974"/>
                  </a:cubicBezTo>
                  <a:cubicBezTo>
                    <a:pt x="8656" y="11208"/>
                    <a:pt x="5163" y="12543"/>
                    <a:pt x="1665" y="13125"/>
                  </a:cubicBezTo>
                  <a:lnTo>
                    <a:pt x="1665" y="13125"/>
                  </a:lnTo>
                  <a:cubicBezTo>
                    <a:pt x="2282" y="9956"/>
                    <a:pt x="4540" y="7608"/>
                    <a:pt x="6936" y="5562"/>
                  </a:cubicBezTo>
                  <a:cubicBezTo>
                    <a:pt x="9812" y="3093"/>
                    <a:pt x="12715" y="1658"/>
                    <a:pt x="16282" y="721"/>
                  </a:cubicBezTo>
                  <a:close/>
                  <a:moveTo>
                    <a:pt x="17223" y="1"/>
                  </a:moveTo>
                  <a:cubicBezTo>
                    <a:pt x="17082" y="1"/>
                    <a:pt x="16935" y="27"/>
                    <a:pt x="16894" y="41"/>
                  </a:cubicBezTo>
                  <a:cubicBezTo>
                    <a:pt x="12861" y="971"/>
                    <a:pt x="9666" y="2367"/>
                    <a:pt x="6502" y="5035"/>
                  </a:cubicBezTo>
                  <a:cubicBezTo>
                    <a:pt x="3847" y="7247"/>
                    <a:pt x="1192" y="9825"/>
                    <a:pt x="538" y="13327"/>
                  </a:cubicBezTo>
                  <a:lnTo>
                    <a:pt x="538" y="13327"/>
                  </a:lnTo>
                  <a:cubicBezTo>
                    <a:pt x="188" y="13483"/>
                    <a:pt x="0" y="13823"/>
                    <a:pt x="458" y="13823"/>
                  </a:cubicBezTo>
                  <a:cubicBezTo>
                    <a:pt x="459" y="13823"/>
                    <a:pt x="459" y="13823"/>
                    <a:pt x="460" y="13823"/>
                  </a:cubicBezTo>
                  <a:lnTo>
                    <a:pt x="460" y="13823"/>
                  </a:lnTo>
                  <a:cubicBezTo>
                    <a:pt x="458" y="13841"/>
                    <a:pt x="456" y="13858"/>
                    <a:pt x="453" y="13875"/>
                  </a:cubicBezTo>
                  <a:cubicBezTo>
                    <a:pt x="429" y="14020"/>
                    <a:pt x="582" y="14080"/>
                    <a:pt x="782" y="14080"/>
                  </a:cubicBezTo>
                  <a:cubicBezTo>
                    <a:pt x="1099" y="14080"/>
                    <a:pt x="1532" y="13929"/>
                    <a:pt x="1570" y="13720"/>
                  </a:cubicBezTo>
                  <a:cubicBezTo>
                    <a:pt x="1572" y="13706"/>
                    <a:pt x="1574" y="13692"/>
                    <a:pt x="1576" y="13677"/>
                  </a:cubicBezTo>
                  <a:lnTo>
                    <a:pt x="1576" y="13677"/>
                  </a:lnTo>
                  <a:cubicBezTo>
                    <a:pt x="5099" y="13110"/>
                    <a:pt x="8447" y="11771"/>
                    <a:pt x="11403" y="9781"/>
                  </a:cubicBezTo>
                  <a:cubicBezTo>
                    <a:pt x="14784" y="7454"/>
                    <a:pt x="16242" y="3980"/>
                    <a:pt x="17514" y="196"/>
                  </a:cubicBezTo>
                  <a:cubicBezTo>
                    <a:pt x="17566" y="41"/>
                    <a:pt x="17398" y="1"/>
                    <a:pt x="17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3363300" y="2187475"/>
              <a:ext cx="369775" cy="331275"/>
            </a:xfrm>
            <a:custGeom>
              <a:avLst/>
              <a:gdLst/>
              <a:ahLst/>
              <a:cxnLst/>
              <a:rect l="l" t="t" r="r" b="b"/>
              <a:pathLst>
                <a:path w="14791" h="13251" extrusionOk="0">
                  <a:moveTo>
                    <a:pt x="1444" y="822"/>
                  </a:moveTo>
                  <a:lnTo>
                    <a:pt x="1444" y="822"/>
                  </a:lnTo>
                  <a:cubicBezTo>
                    <a:pt x="4081" y="1724"/>
                    <a:pt x="5898" y="5356"/>
                    <a:pt x="7446" y="7290"/>
                  </a:cubicBezTo>
                  <a:cubicBezTo>
                    <a:pt x="8283" y="8314"/>
                    <a:pt x="9524" y="8934"/>
                    <a:pt x="10485" y="9834"/>
                  </a:cubicBezTo>
                  <a:cubicBezTo>
                    <a:pt x="11296" y="10577"/>
                    <a:pt x="12058" y="11370"/>
                    <a:pt x="12771" y="12199"/>
                  </a:cubicBezTo>
                  <a:lnTo>
                    <a:pt x="12771" y="12199"/>
                  </a:lnTo>
                  <a:cubicBezTo>
                    <a:pt x="9753" y="11622"/>
                    <a:pt x="6952" y="10621"/>
                    <a:pt x="5367" y="7662"/>
                  </a:cubicBezTo>
                  <a:cubicBezTo>
                    <a:pt x="4654" y="6359"/>
                    <a:pt x="4220" y="4901"/>
                    <a:pt x="3444" y="3599"/>
                  </a:cubicBezTo>
                  <a:cubicBezTo>
                    <a:pt x="2903" y="2620"/>
                    <a:pt x="1935" y="1813"/>
                    <a:pt x="1444" y="822"/>
                  </a:cubicBezTo>
                  <a:close/>
                  <a:moveTo>
                    <a:pt x="838" y="0"/>
                  </a:moveTo>
                  <a:cubicBezTo>
                    <a:pt x="652" y="0"/>
                    <a:pt x="1" y="156"/>
                    <a:pt x="63" y="466"/>
                  </a:cubicBezTo>
                  <a:cubicBezTo>
                    <a:pt x="435" y="2017"/>
                    <a:pt x="2017" y="3195"/>
                    <a:pt x="2731" y="4622"/>
                  </a:cubicBezTo>
                  <a:cubicBezTo>
                    <a:pt x="3444" y="6080"/>
                    <a:pt x="3940" y="7662"/>
                    <a:pt x="4871" y="8996"/>
                  </a:cubicBezTo>
                  <a:cubicBezTo>
                    <a:pt x="6811" y="11845"/>
                    <a:pt x="10261" y="12562"/>
                    <a:pt x="13457" y="13027"/>
                  </a:cubicBezTo>
                  <a:lnTo>
                    <a:pt x="13457" y="13027"/>
                  </a:lnTo>
                  <a:cubicBezTo>
                    <a:pt x="13490" y="13069"/>
                    <a:pt x="13523" y="13111"/>
                    <a:pt x="13556" y="13153"/>
                  </a:cubicBezTo>
                  <a:cubicBezTo>
                    <a:pt x="13617" y="13221"/>
                    <a:pt x="13727" y="13250"/>
                    <a:pt x="13854" y="13250"/>
                  </a:cubicBezTo>
                  <a:cubicBezTo>
                    <a:pt x="14243" y="13250"/>
                    <a:pt x="14790" y="12976"/>
                    <a:pt x="14580" y="12718"/>
                  </a:cubicBezTo>
                  <a:cubicBezTo>
                    <a:pt x="14567" y="12703"/>
                    <a:pt x="14554" y="12688"/>
                    <a:pt x="14541" y="12672"/>
                  </a:cubicBezTo>
                  <a:lnTo>
                    <a:pt x="14541" y="12672"/>
                  </a:lnTo>
                  <a:cubicBezTo>
                    <a:pt x="14599" y="12581"/>
                    <a:pt x="14566" y="12502"/>
                    <a:pt x="14369" y="12471"/>
                  </a:cubicBezTo>
                  <a:lnTo>
                    <a:pt x="14369" y="12471"/>
                  </a:lnTo>
                  <a:cubicBezTo>
                    <a:pt x="12137" y="9898"/>
                    <a:pt x="9338" y="7978"/>
                    <a:pt x="7383" y="5212"/>
                  </a:cubicBezTo>
                  <a:cubicBezTo>
                    <a:pt x="5926" y="3071"/>
                    <a:pt x="3661" y="156"/>
                    <a:pt x="8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3636250" y="2375375"/>
              <a:ext cx="441475" cy="350150"/>
            </a:xfrm>
            <a:custGeom>
              <a:avLst/>
              <a:gdLst/>
              <a:ahLst/>
              <a:cxnLst/>
              <a:rect l="l" t="t" r="r" b="b"/>
              <a:pathLst>
                <a:path w="17659" h="14006" extrusionOk="0">
                  <a:moveTo>
                    <a:pt x="15262" y="1321"/>
                  </a:moveTo>
                  <a:cubicBezTo>
                    <a:pt x="13611" y="3164"/>
                    <a:pt x="12658" y="5579"/>
                    <a:pt x="10734" y="7250"/>
                  </a:cubicBezTo>
                  <a:cubicBezTo>
                    <a:pt x="8206" y="9405"/>
                    <a:pt x="5289" y="11059"/>
                    <a:pt x="2141" y="12132"/>
                  </a:cubicBezTo>
                  <a:lnTo>
                    <a:pt x="2141" y="12132"/>
                  </a:lnTo>
                  <a:cubicBezTo>
                    <a:pt x="3533" y="9460"/>
                    <a:pt x="5626" y="7733"/>
                    <a:pt x="8098" y="5761"/>
                  </a:cubicBezTo>
                  <a:cubicBezTo>
                    <a:pt x="9401" y="4706"/>
                    <a:pt x="10455" y="3465"/>
                    <a:pt x="11975" y="2659"/>
                  </a:cubicBezTo>
                  <a:cubicBezTo>
                    <a:pt x="13032" y="2140"/>
                    <a:pt x="14131" y="1691"/>
                    <a:pt x="15262" y="1321"/>
                  </a:cubicBezTo>
                  <a:close/>
                  <a:moveTo>
                    <a:pt x="16910" y="0"/>
                  </a:moveTo>
                  <a:cubicBezTo>
                    <a:pt x="16857" y="0"/>
                    <a:pt x="16804" y="7"/>
                    <a:pt x="16752" y="22"/>
                  </a:cubicBezTo>
                  <a:cubicBezTo>
                    <a:pt x="14922" y="487"/>
                    <a:pt x="13154" y="1139"/>
                    <a:pt x="11448" y="1976"/>
                  </a:cubicBezTo>
                  <a:cubicBezTo>
                    <a:pt x="9835" y="2814"/>
                    <a:pt x="8749" y="4117"/>
                    <a:pt x="7353" y="5233"/>
                  </a:cubicBezTo>
                  <a:cubicBezTo>
                    <a:pt x="4562" y="7460"/>
                    <a:pt x="2258" y="9354"/>
                    <a:pt x="813" y="12545"/>
                  </a:cubicBezTo>
                  <a:lnTo>
                    <a:pt x="813" y="12545"/>
                  </a:lnTo>
                  <a:cubicBezTo>
                    <a:pt x="729" y="12569"/>
                    <a:pt x="645" y="12593"/>
                    <a:pt x="560" y="12616"/>
                  </a:cubicBezTo>
                  <a:cubicBezTo>
                    <a:pt x="0" y="12769"/>
                    <a:pt x="46" y="13318"/>
                    <a:pt x="457" y="13407"/>
                  </a:cubicBezTo>
                  <a:lnTo>
                    <a:pt x="457" y="13407"/>
                  </a:lnTo>
                  <a:cubicBezTo>
                    <a:pt x="439" y="13454"/>
                    <a:pt x="422" y="13500"/>
                    <a:pt x="405" y="13546"/>
                  </a:cubicBezTo>
                  <a:cubicBezTo>
                    <a:pt x="274" y="13859"/>
                    <a:pt x="534" y="14005"/>
                    <a:pt x="830" y="14005"/>
                  </a:cubicBezTo>
                  <a:cubicBezTo>
                    <a:pt x="1094" y="14005"/>
                    <a:pt x="1387" y="13889"/>
                    <a:pt x="1460" y="13671"/>
                  </a:cubicBezTo>
                  <a:cubicBezTo>
                    <a:pt x="1528" y="13486"/>
                    <a:pt x="1599" y="13306"/>
                    <a:pt x="1673" y="13129"/>
                  </a:cubicBezTo>
                  <a:lnTo>
                    <a:pt x="1673" y="13129"/>
                  </a:lnTo>
                  <a:cubicBezTo>
                    <a:pt x="4843" y="12144"/>
                    <a:pt x="7820" y="10597"/>
                    <a:pt x="10486" y="8583"/>
                  </a:cubicBezTo>
                  <a:cubicBezTo>
                    <a:pt x="11758" y="7653"/>
                    <a:pt x="12875" y="6505"/>
                    <a:pt x="13805" y="5233"/>
                  </a:cubicBezTo>
                  <a:cubicBezTo>
                    <a:pt x="14891" y="3620"/>
                    <a:pt x="15666" y="1852"/>
                    <a:pt x="17248" y="673"/>
                  </a:cubicBezTo>
                  <a:cubicBezTo>
                    <a:pt x="17658" y="373"/>
                    <a:pt x="17298" y="0"/>
                    <a:pt x="169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3266925" y="2664000"/>
              <a:ext cx="420475" cy="134025"/>
            </a:xfrm>
            <a:custGeom>
              <a:avLst/>
              <a:gdLst/>
              <a:ahLst/>
              <a:cxnLst/>
              <a:rect l="l" t="t" r="r" b="b"/>
              <a:pathLst>
                <a:path w="16819" h="5361" extrusionOk="0">
                  <a:moveTo>
                    <a:pt x="5575" y="864"/>
                  </a:moveTo>
                  <a:cubicBezTo>
                    <a:pt x="6716" y="864"/>
                    <a:pt x="7829" y="1317"/>
                    <a:pt x="8912" y="1784"/>
                  </a:cubicBezTo>
                  <a:cubicBezTo>
                    <a:pt x="10546" y="2442"/>
                    <a:pt x="11816" y="2577"/>
                    <a:pt x="13260" y="2577"/>
                  </a:cubicBezTo>
                  <a:cubicBezTo>
                    <a:pt x="13681" y="2577"/>
                    <a:pt x="14116" y="2566"/>
                    <a:pt x="14579" y="2552"/>
                  </a:cubicBezTo>
                  <a:lnTo>
                    <a:pt x="14579" y="2552"/>
                  </a:lnTo>
                  <a:cubicBezTo>
                    <a:pt x="13415" y="3879"/>
                    <a:pt x="11916" y="4239"/>
                    <a:pt x="10268" y="4239"/>
                  </a:cubicBezTo>
                  <a:cubicBezTo>
                    <a:pt x="8317" y="4239"/>
                    <a:pt x="6157" y="3735"/>
                    <a:pt x="4094" y="3735"/>
                  </a:cubicBezTo>
                  <a:cubicBezTo>
                    <a:pt x="3154" y="3735"/>
                    <a:pt x="2234" y="3840"/>
                    <a:pt x="1363" y="4144"/>
                  </a:cubicBezTo>
                  <a:lnTo>
                    <a:pt x="1363" y="4144"/>
                  </a:lnTo>
                  <a:cubicBezTo>
                    <a:pt x="1778" y="2852"/>
                    <a:pt x="2725" y="1770"/>
                    <a:pt x="3980" y="1195"/>
                  </a:cubicBezTo>
                  <a:cubicBezTo>
                    <a:pt x="4518" y="960"/>
                    <a:pt x="5049" y="864"/>
                    <a:pt x="5575" y="864"/>
                  </a:cubicBezTo>
                  <a:close/>
                  <a:moveTo>
                    <a:pt x="5845" y="1"/>
                  </a:moveTo>
                  <a:cubicBezTo>
                    <a:pt x="5619" y="1"/>
                    <a:pt x="5391" y="16"/>
                    <a:pt x="5159" y="47"/>
                  </a:cubicBezTo>
                  <a:cubicBezTo>
                    <a:pt x="2584" y="419"/>
                    <a:pt x="506" y="2405"/>
                    <a:pt x="40" y="4979"/>
                  </a:cubicBezTo>
                  <a:cubicBezTo>
                    <a:pt x="0" y="5262"/>
                    <a:pt x="263" y="5361"/>
                    <a:pt x="519" y="5361"/>
                  </a:cubicBezTo>
                  <a:cubicBezTo>
                    <a:pt x="656" y="5361"/>
                    <a:pt x="792" y="5333"/>
                    <a:pt x="878" y="5289"/>
                  </a:cubicBezTo>
                  <a:cubicBezTo>
                    <a:pt x="1922" y="4681"/>
                    <a:pt x="3019" y="4484"/>
                    <a:pt x="4143" y="4484"/>
                  </a:cubicBezTo>
                  <a:cubicBezTo>
                    <a:pt x="6225" y="4484"/>
                    <a:pt x="8401" y="5162"/>
                    <a:pt x="10503" y="5162"/>
                  </a:cubicBezTo>
                  <a:cubicBezTo>
                    <a:pt x="10739" y="5162"/>
                    <a:pt x="10974" y="5153"/>
                    <a:pt x="11207" y="5134"/>
                  </a:cubicBezTo>
                  <a:cubicBezTo>
                    <a:pt x="13844" y="4917"/>
                    <a:pt x="15581" y="3459"/>
                    <a:pt x="16667" y="1133"/>
                  </a:cubicBezTo>
                  <a:cubicBezTo>
                    <a:pt x="16819" y="812"/>
                    <a:pt x="16548" y="657"/>
                    <a:pt x="16235" y="657"/>
                  </a:cubicBezTo>
                  <a:cubicBezTo>
                    <a:pt x="15972" y="657"/>
                    <a:pt x="15680" y="766"/>
                    <a:pt x="15581" y="978"/>
                  </a:cubicBezTo>
                  <a:cubicBezTo>
                    <a:pt x="15459" y="1239"/>
                    <a:pt x="15330" y="1481"/>
                    <a:pt x="15196" y="1704"/>
                  </a:cubicBezTo>
                  <a:lnTo>
                    <a:pt x="15196" y="1704"/>
                  </a:lnTo>
                  <a:cubicBezTo>
                    <a:pt x="14478" y="1741"/>
                    <a:pt x="13781" y="1828"/>
                    <a:pt x="13082" y="1828"/>
                  </a:cubicBezTo>
                  <a:cubicBezTo>
                    <a:pt x="12748" y="1828"/>
                    <a:pt x="12413" y="1808"/>
                    <a:pt x="12076" y="1753"/>
                  </a:cubicBezTo>
                  <a:cubicBezTo>
                    <a:pt x="10990" y="1567"/>
                    <a:pt x="9967" y="1226"/>
                    <a:pt x="9005" y="761"/>
                  </a:cubicBezTo>
                  <a:cubicBezTo>
                    <a:pt x="7975" y="349"/>
                    <a:pt x="6946" y="1"/>
                    <a:pt x="5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3501350" y="2560000"/>
              <a:ext cx="177875" cy="161425"/>
            </a:xfrm>
            <a:custGeom>
              <a:avLst/>
              <a:gdLst/>
              <a:ahLst/>
              <a:cxnLst/>
              <a:rect l="l" t="t" r="r" b="b"/>
              <a:pathLst>
                <a:path w="7115" h="6457" extrusionOk="0">
                  <a:moveTo>
                    <a:pt x="1384" y="727"/>
                  </a:moveTo>
                  <a:lnTo>
                    <a:pt x="1384" y="727"/>
                  </a:lnTo>
                  <a:cubicBezTo>
                    <a:pt x="2153" y="1115"/>
                    <a:pt x="3566" y="2717"/>
                    <a:pt x="3847" y="2997"/>
                  </a:cubicBezTo>
                  <a:cubicBezTo>
                    <a:pt x="4381" y="3630"/>
                    <a:pt x="4852" y="4301"/>
                    <a:pt x="5260" y="5010"/>
                  </a:cubicBezTo>
                  <a:lnTo>
                    <a:pt x="5260" y="5010"/>
                  </a:lnTo>
                  <a:cubicBezTo>
                    <a:pt x="3423" y="4440"/>
                    <a:pt x="2175" y="2477"/>
                    <a:pt x="1384" y="727"/>
                  </a:cubicBezTo>
                  <a:close/>
                  <a:moveTo>
                    <a:pt x="1252" y="1"/>
                  </a:moveTo>
                  <a:cubicBezTo>
                    <a:pt x="935" y="1"/>
                    <a:pt x="611" y="89"/>
                    <a:pt x="279" y="299"/>
                  </a:cubicBezTo>
                  <a:cubicBezTo>
                    <a:pt x="186" y="361"/>
                    <a:pt x="0" y="485"/>
                    <a:pt x="62" y="640"/>
                  </a:cubicBezTo>
                  <a:cubicBezTo>
                    <a:pt x="1153" y="3136"/>
                    <a:pt x="2880" y="5579"/>
                    <a:pt x="5685" y="5809"/>
                  </a:cubicBezTo>
                  <a:lnTo>
                    <a:pt x="5685" y="5809"/>
                  </a:lnTo>
                  <a:cubicBezTo>
                    <a:pt x="5757" y="5956"/>
                    <a:pt x="5827" y="6105"/>
                    <a:pt x="5894" y="6255"/>
                  </a:cubicBezTo>
                  <a:cubicBezTo>
                    <a:pt x="5955" y="6398"/>
                    <a:pt x="6115" y="6457"/>
                    <a:pt x="6295" y="6457"/>
                  </a:cubicBezTo>
                  <a:cubicBezTo>
                    <a:pt x="6662" y="6457"/>
                    <a:pt x="7115" y="6214"/>
                    <a:pt x="7011" y="5944"/>
                  </a:cubicBezTo>
                  <a:cubicBezTo>
                    <a:pt x="6962" y="5835"/>
                    <a:pt x="6912" y="5727"/>
                    <a:pt x="6861" y="5619"/>
                  </a:cubicBezTo>
                  <a:lnTo>
                    <a:pt x="6861" y="5619"/>
                  </a:lnTo>
                  <a:cubicBezTo>
                    <a:pt x="7050" y="5425"/>
                    <a:pt x="7032" y="5160"/>
                    <a:pt x="6620" y="5138"/>
                  </a:cubicBezTo>
                  <a:lnTo>
                    <a:pt x="6620" y="5138"/>
                  </a:lnTo>
                  <a:cubicBezTo>
                    <a:pt x="5877" y="3718"/>
                    <a:pt x="4894" y="2426"/>
                    <a:pt x="3692" y="1353"/>
                  </a:cubicBezTo>
                  <a:cubicBezTo>
                    <a:pt x="2980" y="711"/>
                    <a:pt x="2150" y="1"/>
                    <a:pt x="12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3631300" y="2657975"/>
              <a:ext cx="311325" cy="64150"/>
            </a:xfrm>
            <a:custGeom>
              <a:avLst/>
              <a:gdLst/>
              <a:ahLst/>
              <a:cxnLst/>
              <a:rect l="l" t="t" r="r" b="b"/>
              <a:pathLst>
                <a:path w="12453" h="2566" extrusionOk="0">
                  <a:moveTo>
                    <a:pt x="7387" y="764"/>
                  </a:moveTo>
                  <a:cubicBezTo>
                    <a:pt x="8503" y="764"/>
                    <a:pt x="9620" y="904"/>
                    <a:pt x="10712" y="1187"/>
                  </a:cubicBezTo>
                  <a:lnTo>
                    <a:pt x="10712" y="1187"/>
                  </a:lnTo>
                  <a:cubicBezTo>
                    <a:pt x="9648" y="1660"/>
                    <a:pt x="8524" y="1826"/>
                    <a:pt x="7379" y="1826"/>
                  </a:cubicBezTo>
                  <a:cubicBezTo>
                    <a:pt x="6052" y="1826"/>
                    <a:pt x="4696" y="1604"/>
                    <a:pt x="3366" y="1380"/>
                  </a:cubicBezTo>
                  <a:lnTo>
                    <a:pt x="3366" y="1380"/>
                  </a:lnTo>
                  <a:cubicBezTo>
                    <a:pt x="4669" y="972"/>
                    <a:pt x="6027" y="764"/>
                    <a:pt x="7387" y="764"/>
                  </a:cubicBezTo>
                  <a:close/>
                  <a:moveTo>
                    <a:pt x="7634" y="0"/>
                  </a:moveTo>
                  <a:cubicBezTo>
                    <a:pt x="5670" y="0"/>
                    <a:pt x="3718" y="385"/>
                    <a:pt x="1895" y="1141"/>
                  </a:cubicBezTo>
                  <a:lnTo>
                    <a:pt x="1895" y="1141"/>
                  </a:lnTo>
                  <a:cubicBezTo>
                    <a:pt x="1628" y="1101"/>
                    <a:pt x="1362" y="1064"/>
                    <a:pt x="1099" y="1033"/>
                  </a:cubicBezTo>
                  <a:cubicBezTo>
                    <a:pt x="1078" y="1030"/>
                    <a:pt x="1057" y="1029"/>
                    <a:pt x="1036" y="1029"/>
                  </a:cubicBezTo>
                  <a:cubicBezTo>
                    <a:pt x="544" y="1029"/>
                    <a:pt x="0" y="1661"/>
                    <a:pt x="608" y="1794"/>
                  </a:cubicBezTo>
                  <a:lnTo>
                    <a:pt x="608" y="1794"/>
                  </a:lnTo>
                  <a:cubicBezTo>
                    <a:pt x="396" y="2036"/>
                    <a:pt x="649" y="2290"/>
                    <a:pt x="990" y="2290"/>
                  </a:cubicBezTo>
                  <a:cubicBezTo>
                    <a:pt x="1094" y="2290"/>
                    <a:pt x="1206" y="2266"/>
                    <a:pt x="1316" y="2211"/>
                  </a:cubicBezTo>
                  <a:cubicBezTo>
                    <a:pt x="1490" y="2124"/>
                    <a:pt x="1664" y="2040"/>
                    <a:pt x="1841" y="1961"/>
                  </a:cubicBezTo>
                  <a:lnTo>
                    <a:pt x="1841" y="1961"/>
                  </a:lnTo>
                  <a:cubicBezTo>
                    <a:pt x="3668" y="2226"/>
                    <a:pt x="5483" y="2566"/>
                    <a:pt x="7261" y="2566"/>
                  </a:cubicBezTo>
                  <a:cubicBezTo>
                    <a:pt x="8938" y="2566"/>
                    <a:pt x="10582" y="2264"/>
                    <a:pt x="12173" y="1312"/>
                  </a:cubicBezTo>
                  <a:cubicBezTo>
                    <a:pt x="12452" y="1188"/>
                    <a:pt x="12421" y="785"/>
                    <a:pt x="12142" y="691"/>
                  </a:cubicBezTo>
                  <a:cubicBezTo>
                    <a:pt x="10669" y="229"/>
                    <a:pt x="9148" y="0"/>
                    <a:pt x="7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3596925" y="2760425"/>
              <a:ext cx="204875" cy="192375"/>
            </a:xfrm>
            <a:custGeom>
              <a:avLst/>
              <a:gdLst/>
              <a:ahLst/>
              <a:cxnLst/>
              <a:rect l="l" t="t" r="r" b="b"/>
              <a:pathLst>
                <a:path w="8195" h="7695" extrusionOk="0">
                  <a:moveTo>
                    <a:pt x="6571" y="951"/>
                  </a:moveTo>
                  <a:lnTo>
                    <a:pt x="6571" y="951"/>
                  </a:lnTo>
                  <a:cubicBezTo>
                    <a:pt x="5247" y="3030"/>
                    <a:pt x="3798" y="5093"/>
                    <a:pt x="1727" y="6424"/>
                  </a:cubicBezTo>
                  <a:lnTo>
                    <a:pt x="1727" y="6424"/>
                  </a:lnTo>
                  <a:cubicBezTo>
                    <a:pt x="2612" y="4215"/>
                    <a:pt x="4386" y="1771"/>
                    <a:pt x="6571" y="951"/>
                  </a:cubicBezTo>
                  <a:close/>
                  <a:moveTo>
                    <a:pt x="7631" y="1"/>
                  </a:moveTo>
                  <a:cubicBezTo>
                    <a:pt x="7607" y="1"/>
                    <a:pt x="7583" y="3"/>
                    <a:pt x="7561" y="6"/>
                  </a:cubicBezTo>
                  <a:cubicBezTo>
                    <a:pt x="4075" y="582"/>
                    <a:pt x="1419" y="3913"/>
                    <a:pt x="373" y="7162"/>
                  </a:cubicBezTo>
                  <a:lnTo>
                    <a:pt x="373" y="7162"/>
                  </a:lnTo>
                  <a:cubicBezTo>
                    <a:pt x="1" y="7419"/>
                    <a:pt x="285" y="7695"/>
                    <a:pt x="675" y="7695"/>
                  </a:cubicBezTo>
                  <a:cubicBezTo>
                    <a:pt x="775" y="7695"/>
                    <a:pt x="881" y="7677"/>
                    <a:pt x="985" y="7636"/>
                  </a:cubicBezTo>
                  <a:cubicBezTo>
                    <a:pt x="4180" y="6178"/>
                    <a:pt x="6197" y="3294"/>
                    <a:pt x="8027" y="409"/>
                  </a:cubicBezTo>
                  <a:cubicBezTo>
                    <a:pt x="8194" y="129"/>
                    <a:pt x="7858" y="1"/>
                    <a:pt x="76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3388900" y="2884800"/>
              <a:ext cx="251650" cy="86400"/>
            </a:xfrm>
            <a:custGeom>
              <a:avLst/>
              <a:gdLst/>
              <a:ahLst/>
              <a:cxnLst/>
              <a:rect l="l" t="t" r="r" b="b"/>
              <a:pathLst>
                <a:path w="10066" h="3456" extrusionOk="0">
                  <a:moveTo>
                    <a:pt x="3492" y="565"/>
                  </a:moveTo>
                  <a:cubicBezTo>
                    <a:pt x="5349" y="565"/>
                    <a:pt x="7136" y="945"/>
                    <a:pt x="8517" y="2362"/>
                  </a:cubicBezTo>
                  <a:lnTo>
                    <a:pt x="8517" y="2362"/>
                  </a:lnTo>
                  <a:cubicBezTo>
                    <a:pt x="8038" y="2772"/>
                    <a:pt x="7459" y="2939"/>
                    <a:pt x="6837" y="2939"/>
                  </a:cubicBezTo>
                  <a:cubicBezTo>
                    <a:pt x="5085" y="2939"/>
                    <a:pt x="2983" y="1617"/>
                    <a:pt x="1741" y="656"/>
                  </a:cubicBezTo>
                  <a:lnTo>
                    <a:pt x="1741" y="656"/>
                  </a:lnTo>
                  <a:cubicBezTo>
                    <a:pt x="2325" y="602"/>
                    <a:pt x="2911" y="565"/>
                    <a:pt x="3492" y="565"/>
                  </a:cubicBezTo>
                  <a:close/>
                  <a:moveTo>
                    <a:pt x="4097" y="1"/>
                  </a:moveTo>
                  <a:cubicBezTo>
                    <a:pt x="3013" y="1"/>
                    <a:pt x="1913" y="118"/>
                    <a:pt x="869" y="242"/>
                  </a:cubicBezTo>
                  <a:cubicBezTo>
                    <a:pt x="776" y="242"/>
                    <a:pt x="1" y="521"/>
                    <a:pt x="249" y="707"/>
                  </a:cubicBezTo>
                  <a:cubicBezTo>
                    <a:pt x="1821" y="2014"/>
                    <a:pt x="4349" y="3456"/>
                    <a:pt x="6627" y="3456"/>
                  </a:cubicBezTo>
                  <a:cubicBezTo>
                    <a:pt x="7464" y="3456"/>
                    <a:pt x="8267" y="3261"/>
                    <a:pt x="8977" y="2794"/>
                  </a:cubicBezTo>
                  <a:lnTo>
                    <a:pt x="8977" y="2794"/>
                  </a:lnTo>
                  <a:cubicBezTo>
                    <a:pt x="9006" y="2798"/>
                    <a:pt x="9037" y="2801"/>
                    <a:pt x="9070" y="2801"/>
                  </a:cubicBezTo>
                  <a:cubicBezTo>
                    <a:pt x="9440" y="2801"/>
                    <a:pt x="10065" y="2507"/>
                    <a:pt x="9896" y="2289"/>
                  </a:cubicBezTo>
                  <a:lnTo>
                    <a:pt x="9865" y="2289"/>
                  </a:lnTo>
                  <a:cubicBezTo>
                    <a:pt x="9824" y="2239"/>
                    <a:pt x="9782" y="2190"/>
                    <a:pt x="9740" y="2141"/>
                  </a:cubicBezTo>
                  <a:lnTo>
                    <a:pt x="9740" y="2141"/>
                  </a:lnTo>
                  <a:cubicBezTo>
                    <a:pt x="9761" y="2119"/>
                    <a:pt x="9782" y="2095"/>
                    <a:pt x="9803" y="2072"/>
                  </a:cubicBezTo>
                  <a:cubicBezTo>
                    <a:pt x="9923" y="1939"/>
                    <a:pt x="9791" y="1886"/>
                    <a:pt x="9584" y="1886"/>
                  </a:cubicBezTo>
                  <a:cubicBezTo>
                    <a:pt x="9559" y="1886"/>
                    <a:pt x="9532" y="1886"/>
                    <a:pt x="9506" y="1888"/>
                  </a:cubicBezTo>
                  <a:lnTo>
                    <a:pt x="9506" y="1888"/>
                  </a:lnTo>
                  <a:cubicBezTo>
                    <a:pt x="8047" y="399"/>
                    <a:pt x="6097" y="1"/>
                    <a:pt x="40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3060100" y="2488550"/>
              <a:ext cx="300900" cy="466975"/>
            </a:xfrm>
            <a:custGeom>
              <a:avLst/>
              <a:gdLst/>
              <a:ahLst/>
              <a:cxnLst/>
              <a:rect l="l" t="t" r="r" b="b"/>
              <a:pathLst>
                <a:path w="12036" h="18679" extrusionOk="0">
                  <a:moveTo>
                    <a:pt x="2705" y="2356"/>
                  </a:moveTo>
                  <a:cubicBezTo>
                    <a:pt x="3562" y="4879"/>
                    <a:pt x="4619" y="7489"/>
                    <a:pt x="6049" y="9609"/>
                  </a:cubicBezTo>
                  <a:cubicBezTo>
                    <a:pt x="7811" y="12222"/>
                    <a:pt x="10657" y="14391"/>
                    <a:pt x="10561" y="17746"/>
                  </a:cubicBezTo>
                  <a:lnTo>
                    <a:pt x="10561" y="17746"/>
                  </a:lnTo>
                  <a:cubicBezTo>
                    <a:pt x="7835" y="16142"/>
                    <a:pt x="4428" y="14109"/>
                    <a:pt x="2854" y="11439"/>
                  </a:cubicBezTo>
                  <a:cubicBezTo>
                    <a:pt x="2017" y="9981"/>
                    <a:pt x="2110" y="8306"/>
                    <a:pt x="2203" y="6662"/>
                  </a:cubicBezTo>
                  <a:cubicBezTo>
                    <a:pt x="2264" y="5224"/>
                    <a:pt x="2435" y="3785"/>
                    <a:pt x="2705" y="2356"/>
                  </a:cubicBezTo>
                  <a:close/>
                  <a:moveTo>
                    <a:pt x="2930" y="1"/>
                  </a:moveTo>
                  <a:cubicBezTo>
                    <a:pt x="2611" y="1"/>
                    <a:pt x="2122" y="190"/>
                    <a:pt x="2079" y="365"/>
                  </a:cubicBezTo>
                  <a:cubicBezTo>
                    <a:pt x="1303" y="3560"/>
                    <a:pt x="0" y="8678"/>
                    <a:pt x="1768" y="11718"/>
                  </a:cubicBezTo>
                  <a:cubicBezTo>
                    <a:pt x="3506" y="14789"/>
                    <a:pt x="7445" y="16898"/>
                    <a:pt x="10330" y="18635"/>
                  </a:cubicBezTo>
                  <a:cubicBezTo>
                    <a:pt x="10375" y="18666"/>
                    <a:pt x="10439" y="18679"/>
                    <a:pt x="10513" y="18679"/>
                  </a:cubicBezTo>
                  <a:cubicBezTo>
                    <a:pt x="10778" y="18679"/>
                    <a:pt x="11173" y="18512"/>
                    <a:pt x="11335" y="18376"/>
                  </a:cubicBezTo>
                  <a:lnTo>
                    <a:pt x="11335" y="18376"/>
                  </a:lnTo>
                  <a:cubicBezTo>
                    <a:pt x="11498" y="18314"/>
                    <a:pt x="11622" y="18230"/>
                    <a:pt x="11633" y="18139"/>
                  </a:cubicBezTo>
                  <a:cubicBezTo>
                    <a:pt x="12036" y="14851"/>
                    <a:pt x="9802" y="12711"/>
                    <a:pt x="7941" y="10322"/>
                  </a:cubicBezTo>
                  <a:cubicBezTo>
                    <a:pt x="5646" y="7437"/>
                    <a:pt x="4281" y="3591"/>
                    <a:pt x="3195" y="117"/>
                  </a:cubicBezTo>
                  <a:cubicBezTo>
                    <a:pt x="3168" y="34"/>
                    <a:pt x="3064" y="1"/>
                    <a:pt x="2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3026750" y="2889000"/>
              <a:ext cx="333600" cy="115875"/>
            </a:xfrm>
            <a:custGeom>
              <a:avLst/>
              <a:gdLst/>
              <a:ahLst/>
              <a:cxnLst/>
              <a:rect l="l" t="t" r="r" b="b"/>
              <a:pathLst>
                <a:path w="13344" h="4635" extrusionOk="0">
                  <a:moveTo>
                    <a:pt x="6896" y="830"/>
                  </a:moveTo>
                  <a:cubicBezTo>
                    <a:pt x="8651" y="830"/>
                    <a:pt x="10331" y="1198"/>
                    <a:pt x="11446" y="2216"/>
                  </a:cubicBezTo>
                  <a:lnTo>
                    <a:pt x="11446" y="2216"/>
                  </a:lnTo>
                  <a:cubicBezTo>
                    <a:pt x="10103" y="3070"/>
                    <a:pt x="8769" y="3754"/>
                    <a:pt x="7270" y="3754"/>
                  </a:cubicBezTo>
                  <a:cubicBezTo>
                    <a:pt x="6723" y="3754"/>
                    <a:pt x="6153" y="3663"/>
                    <a:pt x="5553" y="3455"/>
                  </a:cubicBezTo>
                  <a:cubicBezTo>
                    <a:pt x="4276" y="2995"/>
                    <a:pt x="3019" y="2325"/>
                    <a:pt x="1784" y="1687"/>
                  </a:cubicBezTo>
                  <a:lnTo>
                    <a:pt x="1784" y="1687"/>
                  </a:lnTo>
                  <a:cubicBezTo>
                    <a:pt x="3214" y="1217"/>
                    <a:pt x="5095" y="830"/>
                    <a:pt x="6896" y="830"/>
                  </a:cubicBezTo>
                  <a:close/>
                  <a:moveTo>
                    <a:pt x="7205" y="0"/>
                  </a:moveTo>
                  <a:cubicBezTo>
                    <a:pt x="4739" y="0"/>
                    <a:pt x="2141" y="657"/>
                    <a:pt x="435" y="1346"/>
                  </a:cubicBezTo>
                  <a:cubicBezTo>
                    <a:pt x="94" y="1470"/>
                    <a:pt x="0" y="1873"/>
                    <a:pt x="373" y="2028"/>
                  </a:cubicBezTo>
                  <a:cubicBezTo>
                    <a:pt x="2420" y="3052"/>
                    <a:pt x="4715" y="4603"/>
                    <a:pt x="7073" y="4634"/>
                  </a:cubicBezTo>
                  <a:cubicBezTo>
                    <a:pt x="7101" y="4634"/>
                    <a:pt x="7129" y="4634"/>
                    <a:pt x="7158" y="4634"/>
                  </a:cubicBezTo>
                  <a:cubicBezTo>
                    <a:pt x="8945" y="4634"/>
                    <a:pt x="10525" y="3791"/>
                    <a:pt x="11999" y="2843"/>
                  </a:cubicBezTo>
                  <a:lnTo>
                    <a:pt x="11999" y="2843"/>
                  </a:lnTo>
                  <a:cubicBezTo>
                    <a:pt x="12033" y="2891"/>
                    <a:pt x="12066" y="2940"/>
                    <a:pt x="12098" y="2990"/>
                  </a:cubicBezTo>
                  <a:cubicBezTo>
                    <a:pt x="12169" y="3105"/>
                    <a:pt x="12309" y="3154"/>
                    <a:pt x="12465" y="3154"/>
                  </a:cubicBezTo>
                  <a:cubicBezTo>
                    <a:pt x="12853" y="3154"/>
                    <a:pt x="13343" y="2848"/>
                    <a:pt x="13122" y="2493"/>
                  </a:cubicBezTo>
                  <a:cubicBezTo>
                    <a:pt x="13035" y="2359"/>
                    <a:pt x="12943" y="2232"/>
                    <a:pt x="12846" y="2110"/>
                  </a:cubicBezTo>
                  <a:lnTo>
                    <a:pt x="12846" y="2110"/>
                  </a:lnTo>
                  <a:cubicBezTo>
                    <a:pt x="12831" y="2038"/>
                    <a:pt x="12773" y="1974"/>
                    <a:pt x="12689" y="1925"/>
                  </a:cubicBezTo>
                  <a:lnTo>
                    <a:pt x="12689" y="1925"/>
                  </a:lnTo>
                  <a:cubicBezTo>
                    <a:pt x="11418" y="502"/>
                    <a:pt x="9362" y="0"/>
                    <a:pt x="72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"/>
            <p:cNvSpPr/>
            <p:nvPr/>
          </p:nvSpPr>
          <p:spPr>
            <a:xfrm>
              <a:off x="3103525" y="3018500"/>
              <a:ext cx="382200" cy="152775"/>
            </a:xfrm>
            <a:custGeom>
              <a:avLst/>
              <a:gdLst/>
              <a:ahLst/>
              <a:cxnLst/>
              <a:rect l="l" t="t" r="r" b="b"/>
              <a:pathLst>
                <a:path w="15288" h="6111" extrusionOk="0">
                  <a:moveTo>
                    <a:pt x="11629" y="670"/>
                  </a:moveTo>
                  <a:cubicBezTo>
                    <a:pt x="12392" y="670"/>
                    <a:pt x="13146" y="896"/>
                    <a:pt x="13866" y="1470"/>
                  </a:cubicBezTo>
                  <a:cubicBezTo>
                    <a:pt x="13910" y="1505"/>
                    <a:pt x="13969" y="1527"/>
                    <a:pt x="14038" y="1537"/>
                  </a:cubicBezTo>
                  <a:lnTo>
                    <a:pt x="14038" y="1537"/>
                  </a:lnTo>
                  <a:cubicBezTo>
                    <a:pt x="13228" y="4218"/>
                    <a:pt x="10107" y="4686"/>
                    <a:pt x="7631" y="5099"/>
                  </a:cubicBezTo>
                  <a:cubicBezTo>
                    <a:pt x="5965" y="5354"/>
                    <a:pt x="4299" y="5487"/>
                    <a:pt x="2620" y="5487"/>
                  </a:cubicBezTo>
                  <a:cubicBezTo>
                    <a:pt x="2365" y="5487"/>
                    <a:pt x="2111" y="5484"/>
                    <a:pt x="1855" y="5478"/>
                  </a:cubicBezTo>
                  <a:lnTo>
                    <a:pt x="1855" y="5478"/>
                  </a:lnTo>
                  <a:lnTo>
                    <a:pt x="6359" y="2897"/>
                  </a:lnTo>
                  <a:cubicBezTo>
                    <a:pt x="7915" y="1977"/>
                    <a:pt x="9795" y="670"/>
                    <a:pt x="11629" y="670"/>
                  </a:cubicBezTo>
                  <a:close/>
                  <a:moveTo>
                    <a:pt x="11930" y="1"/>
                  </a:moveTo>
                  <a:cubicBezTo>
                    <a:pt x="11077" y="1"/>
                    <a:pt x="10207" y="204"/>
                    <a:pt x="9368" y="539"/>
                  </a:cubicBezTo>
                  <a:cubicBezTo>
                    <a:pt x="6204" y="1811"/>
                    <a:pt x="3257" y="3889"/>
                    <a:pt x="342" y="5595"/>
                  </a:cubicBezTo>
                  <a:cubicBezTo>
                    <a:pt x="0" y="5782"/>
                    <a:pt x="124" y="6061"/>
                    <a:pt x="466" y="6061"/>
                  </a:cubicBezTo>
                  <a:cubicBezTo>
                    <a:pt x="1069" y="6094"/>
                    <a:pt x="1671" y="6110"/>
                    <a:pt x="2271" y="6110"/>
                  </a:cubicBezTo>
                  <a:cubicBezTo>
                    <a:pt x="5039" y="6110"/>
                    <a:pt x="7778" y="5762"/>
                    <a:pt x="10454" y="5099"/>
                  </a:cubicBezTo>
                  <a:cubicBezTo>
                    <a:pt x="12780" y="4510"/>
                    <a:pt x="14766" y="3517"/>
                    <a:pt x="15262" y="974"/>
                  </a:cubicBezTo>
                  <a:cubicBezTo>
                    <a:pt x="15287" y="796"/>
                    <a:pt x="15116" y="722"/>
                    <a:pt x="14900" y="722"/>
                  </a:cubicBezTo>
                  <a:cubicBezTo>
                    <a:pt x="14787" y="722"/>
                    <a:pt x="14660" y="743"/>
                    <a:pt x="14544" y="780"/>
                  </a:cubicBezTo>
                  <a:lnTo>
                    <a:pt x="14544" y="780"/>
                  </a:lnTo>
                  <a:cubicBezTo>
                    <a:pt x="13731" y="232"/>
                    <a:pt x="12840" y="1"/>
                    <a:pt x="11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"/>
            <p:cNvSpPr/>
            <p:nvPr/>
          </p:nvSpPr>
          <p:spPr>
            <a:xfrm>
              <a:off x="3296100" y="3087275"/>
              <a:ext cx="216125" cy="333150"/>
            </a:xfrm>
            <a:custGeom>
              <a:avLst/>
              <a:gdLst/>
              <a:ahLst/>
              <a:cxnLst/>
              <a:rect l="l" t="t" r="r" b="b"/>
              <a:pathLst>
                <a:path w="8645" h="13326" extrusionOk="0">
                  <a:moveTo>
                    <a:pt x="5528" y="890"/>
                  </a:moveTo>
                  <a:cubicBezTo>
                    <a:pt x="7061" y="4499"/>
                    <a:pt x="7427" y="8493"/>
                    <a:pt x="6603" y="12314"/>
                  </a:cubicBezTo>
                  <a:lnTo>
                    <a:pt x="6603" y="12314"/>
                  </a:lnTo>
                  <a:cubicBezTo>
                    <a:pt x="3643" y="9738"/>
                    <a:pt x="1339" y="2794"/>
                    <a:pt x="5528" y="890"/>
                  </a:cubicBezTo>
                  <a:close/>
                  <a:moveTo>
                    <a:pt x="6188" y="1"/>
                  </a:moveTo>
                  <a:cubicBezTo>
                    <a:pt x="5837" y="1"/>
                    <a:pt x="5224" y="245"/>
                    <a:pt x="5295" y="363"/>
                  </a:cubicBezTo>
                  <a:cubicBezTo>
                    <a:pt x="5327" y="433"/>
                    <a:pt x="5359" y="503"/>
                    <a:pt x="5390" y="574"/>
                  </a:cubicBezTo>
                  <a:lnTo>
                    <a:pt x="5390" y="574"/>
                  </a:lnTo>
                  <a:cubicBezTo>
                    <a:pt x="1" y="2629"/>
                    <a:pt x="2231" y="11024"/>
                    <a:pt x="6411" y="13298"/>
                  </a:cubicBezTo>
                  <a:cubicBezTo>
                    <a:pt x="6449" y="13317"/>
                    <a:pt x="6512" y="13325"/>
                    <a:pt x="6590" y="13325"/>
                  </a:cubicBezTo>
                  <a:cubicBezTo>
                    <a:pt x="6894" y="13325"/>
                    <a:pt x="7416" y="13192"/>
                    <a:pt x="7466" y="13019"/>
                  </a:cubicBezTo>
                  <a:cubicBezTo>
                    <a:pt x="8645" y="8707"/>
                    <a:pt x="8272" y="4116"/>
                    <a:pt x="6411" y="84"/>
                  </a:cubicBezTo>
                  <a:cubicBezTo>
                    <a:pt x="6382" y="25"/>
                    <a:pt x="6297" y="1"/>
                    <a:pt x="6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"/>
            <p:cNvSpPr/>
            <p:nvPr/>
          </p:nvSpPr>
          <p:spPr>
            <a:xfrm>
              <a:off x="3568025" y="2838900"/>
              <a:ext cx="380325" cy="518525"/>
            </a:xfrm>
            <a:custGeom>
              <a:avLst/>
              <a:gdLst/>
              <a:ahLst/>
              <a:cxnLst/>
              <a:rect l="l" t="t" r="r" b="b"/>
              <a:pathLst>
                <a:path w="15213" h="20741" extrusionOk="0">
                  <a:moveTo>
                    <a:pt x="14007" y="1219"/>
                  </a:moveTo>
                  <a:lnTo>
                    <a:pt x="14007" y="1219"/>
                  </a:lnTo>
                  <a:cubicBezTo>
                    <a:pt x="13109" y="8350"/>
                    <a:pt x="6594" y="13065"/>
                    <a:pt x="3758" y="19468"/>
                  </a:cubicBezTo>
                  <a:lnTo>
                    <a:pt x="3758" y="19468"/>
                  </a:lnTo>
                  <a:cubicBezTo>
                    <a:pt x="2512" y="18332"/>
                    <a:pt x="2117" y="16355"/>
                    <a:pt x="2141" y="14703"/>
                  </a:cubicBezTo>
                  <a:cubicBezTo>
                    <a:pt x="2203" y="12345"/>
                    <a:pt x="3196" y="10112"/>
                    <a:pt x="4871" y="8468"/>
                  </a:cubicBezTo>
                  <a:cubicBezTo>
                    <a:pt x="7533" y="5723"/>
                    <a:pt x="10888" y="3499"/>
                    <a:pt x="14007" y="1219"/>
                  </a:cubicBezTo>
                  <a:close/>
                  <a:moveTo>
                    <a:pt x="14911" y="0"/>
                  </a:moveTo>
                  <a:cubicBezTo>
                    <a:pt x="14653" y="0"/>
                    <a:pt x="14301" y="142"/>
                    <a:pt x="14208" y="217"/>
                  </a:cubicBezTo>
                  <a:cubicBezTo>
                    <a:pt x="11881" y="1985"/>
                    <a:pt x="9555" y="3753"/>
                    <a:pt x="7260" y="5521"/>
                  </a:cubicBezTo>
                  <a:cubicBezTo>
                    <a:pt x="5460" y="6886"/>
                    <a:pt x="3599" y="8313"/>
                    <a:pt x="2389" y="10236"/>
                  </a:cubicBezTo>
                  <a:cubicBezTo>
                    <a:pt x="528" y="13121"/>
                    <a:pt x="1" y="19387"/>
                    <a:pt x="4096" y="20720"/>
                  </a:cubicBezTo>
                  <a:cubicBezTo>
                    <a:pt x="4133" y="20734"/>
                    <a:pt x="4178" y="20740"/>
                    <a:pt x="4228" y="20740"/>
                  </a:cubicBezTo>
                  <a:cubicBezTo>
                    <a:pt x="4637" y="20740"/>
                    <a:pt x="5382" y="20331"/>
                    <a:pt x="4995" y="20193"/>
                  </a:cubicBezTo>
                  <a:cubicBezTo>
                    <a:pt x="4850" y="20145"/>
                    <a:pt x="4711" y="20088"/>
                    <a:pt x="4578" y="20024"/>
                  </a:cubicBezTo>
                  <a:lnTo>
                    <a:pt x="4578" y="20024"/>
                  </a:lnTo>
                  <a:cubicBezTo>
                    <a:pt x="7322" y="13038"/>
                    <a:pt x="14705" y="8172"/>
                    <a:pt x="15200" y="248"/>
                  </a:cubicBezTo>
                  <a:cubicBezTo>
                    <a:pt x="15213" y="62"/>
                    <a:pt x="15082" y="0"/>
                    <a:pt x="149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3653750" y="3228600"/>
              <a:ext cx="477550" cy="187900"/>
            </a:xfrm>
            <a:custGeom>
              <a:avLst/>
              <a:gdLst/>
              <a:ahLst/>
              <a:cxnLst/>
              <a:rect l="l" t="t" r="r" b="b"/>
              <a:pathLst>
                <a:path w="19102" h="7516" extrusionOk="0">
                  <a:moveTo>
                    <a:pt x="10660" y="570"/>
                  </a:moveTo>
                  <a:cubicBezTo>
                    <a:pt x="12462" y="570"/>
                    <a:pt x="14240" y="687"/>
                    <a:pt x="16030" y="687"/>
                  </a:cubicBezTo>
                  <a:cubicBezTo>
                    <a:pt x="16332" y="687"/>
                    <a:pt x="16635" y="684"/>
                    <a:pt x="16939" y="676"/>
                  </a:cubicBezTo>
                  <a:lnTo>
                    <a:pt x="16939" y="676"/>
                  </a:lnTo>
                  <a:cubicBezTo>
                    <a:pt x="14822" y="1878"/>
                    <a:pt x="13300" y="3966"/>
                    <a:pt x="11182" y="5194"/>
                  </a:cubicBezTo>
                  <a:cubicBezTo>
                    <a:pt x="10158" y="5784"/>
                    <a:pt x="9073" y="6218"/>
                    <a:pt x="7956" y="6497"/>
                  </a:cubicBezTo>
                  <a:cubicBezTo>
                    <a:pt x="7302" y="6652"/>
                    <a:pt x="6140" y="6884"/>
                    <a:pt x="5072" y="6884"/>
                  </a:cubicBezTo>
                  <a:cubicBezTo>
                    <a:pt x="4216" y="6884"/>
                    <a:pt x="3421" y="6735"/>
                    <a:pt x="2993" y="6280"/>
                  </a:cubicBezTo>
                  <a:cubicBezTo>
                    <a:pt x="2362" y="5650"/>
                    <a:pt x="2286" y="4814"/>
                    <a:pt x="1695" y="4290"/>
                  </a:cubicBezTo>
                  <a:lnTo>
                    <a:pt x="1695" y="4290"/>
                  </a:lnTo>
                  <a:cubicBezTo>
                    <a:pt x="1719" y="1121"/>
                    <a:pt x="8070" y="602"/>
                    <a:pt x="10220" y="573"/>
                  </a:cubicBezTo>
                  <a:cubicBezTo>
                    <a:pt x="10367" y="571"/>
                    <a:pt x="10514" y="570"/>
                    <a:pt x="10660" y="570"/>
                  </a:cubicBezTo>
                  <a:close/>
                  <a:moveTo>
                    <a:pt x="10987" y="0"/>
                  </a:moveTo>
                  <a:cubicBezTo>
                    <a:pt x="9356" y="0"/>
                    <a:pt x="7731" y="100"/>
                    <a:pt x="6126" y="479"/>
                  </a:cubicBezTo>
                  <a:cubicBezTo>
                    <a:pt x="4352" y="916"/>
                    <a:pt x="1113" y="2025"/>
                    <a:pt x="614" y="4061"/>
                  </a:cubicBezTo>
                  <a:lnTo>
                    <a:pt x="614" y="4061"/>
                  </a:lnTo>
                  <a:cubicBezTo>
                    <a:pt x="282" y="4185"/>
                    <a:pt x="1" y="4400"/>
                    <a:pt x="263" y="4512"/>
                  </a:cubicBezTo>
                  <a:cubicBezTo>
                    <a:pt x="367" y="4553"/>
                    <a:pt x="462" y="4601"/>
                    <a:pt x="549" y="4656"/>
                  </a:cubicBezTo>
                  <a:lnTo>
                    <a:pt x="549" y="4656"/>
                  </a:lnTo>
                  <a:cubicBezTo>
                    <a:pt x="551" y="4751"/>
                    <a:pt x="559" y="4848"/>
                    <a:pt x="573" y="4946"/>
                  </a:cubicBezTo>
                  <a:cubicBezTo>
                    <a:pt x="594" y="5060"/>
                    <a:pt x="732" y="5108"/>
                    <a:pt x="904" y="5108"/>
                  </a:cubicBezTo>
                  <a:cubicBezTo>
                    <a:pt x="947" y="5108"/>
                    <a:pt x="992" y="5105"/>
                    <a:pt x="1037" y="5100"/>
                  </a:cubicBezTo>
                  <a:lnTo>
                    <a:pt x="1037" y="5100"/>
                  </a:lnTo>
                  <a:cubicBezTo>
                    <a:pt x="1634" y="5841"/>
                    <a:pt x="1837" y="6924"/>
                    <a:pt x="2931" y="7273"/>
                  </a:cubicBezTo>
                  <a:cubicBezTo>
                    <a:pt x="3460" y="7446"/>
                    <a:pt x="4059" y="7515"/>
                    <a:pt x="4682" y="7515"/>
                  </a:cubicBezTo>
                  <a:cubicBezTo>
                    <a:pt x="5959" y="7515"/>
                    <a:pt x="7337" y="7223"/>
                    <a:pt x="8421" y="6931"/>
                  </a:cubicBezTo>
                  <a:cubicBezTo>
                    <a:pt x="10096" y="6466"/>
                    <a:pt x="11647" y="5691"/>
                    <a:pt x="13074" y="4698"/>
                  </a:cubicBezTo>
                  <a:cubicBezTo>
                    <a:pt x="14935" y="3333"/>
                    <a:pt x="16362" y="1286"/>
                    <a:pt x="18627" y="511"/>
                  </a:cubicBezTo>
                  <a:cubicBezTo>
                    <a:pt x="19102" y="362"/>
                    <a:pt x="18980" y="43"/>
                    <a:pt x="18534" y="43"/>
                  </a:cubicBezTo>
                  <a:cubicBezTo>
                    <a:pt x="18514" y="43"/>
                    <a:pt x="18493" y="44"/>
                    <a:pt x="18472" y="45"/>
                  </a:cubicBezTo>
                  <a:cubicBezTo>
                    <a:pt x="17759" y="99"/>
                    <a:pt x="17044" y="118"/>
                    <a:pt x="16327" y="118"/>
                  </a:cubicBezTo>
                  <a:cubicBezTo>
                    <a:pt x="14551" y="118"/>
                    <a:pt x="12765" y="0"/>
                    <a:pt x="109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3316825" y="2947825"/>
              <a:ext cx="291075" cy="292850"/>
            </a:xfrm>
            <a:custGeom>
              <a:avLst/>
              <a:gdLst/>
              <a:ahLst/>
              <a:cxnLst/>
              <a:rect l="l" t="t" r="r" b="b"/>
              <a:pathLst>
                <a:path w="11643" h="11714" extrusionOk="0">
                  <a:moveTo>
                    <a:pt x="833" y="0"/>
                  </a:moveTo>
                  <a:cubicBezTo>
                    <a:pt x="551" y="0"/>
                    <a:pt x="1" y="279"/>
                    <a:pt x="247" y="388"/>
                  </a:cubicBezTo>
                  <a:lnTo>
                    <a:pt x="247" y="357"/>
                  </a:lnTo>
                  <a:cubicBezTo>
                    <a:pt x="5210" y="2405"/>
                    <a:pt x="9553" y="6220"/>
                    <a:pt x="10762" y="11617"/>
                  </a:cubicBezTo>
                  <a:cubicBezTo>
                    <a:pt x="10782" y="11685"/>
                    <a:pt x="10875" y="11713"/>
                    <a:pt x="10994" y="11713"/>
                  </a:cubicBezTo>
                  <a:cubicBezTo>
                    <a:pt x="11257" y="11713"/>
                    <a:pt x="11643" y="11572"/>
                    <a:pt x="11600" y="11400"/>
                  </a:cubicBezTo>
                  <a:cubicBezTo>
                    <a:pt x="10359" y="5910"/>
                    <a:pt x="5954" y="2095"/>
                    <a:pt x="929" y="16"/>
                  </a:cubicBezTo>
                  <a:cubicBezTo>
                    <a:pt x="904" y="5"/>
                    <a:pt x="871" y="0"/>
                    <a:pt x="8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"/>
            <p:cNvSpPr/>
            <p:nvPr/>
          </p:nvSpPr>
          <p:spPr>
            <a:xfrm>
              <a:off x="3592850" y="2082700"/>
              <a:ext cx="154350" cy="1167000"/>
            </a:xfrm>
            <a:custGeom>
              <a:avLst/>
              <a:gdLst/>
              <a:ahLst/>
              <a:cxnLst/>
              <a:rect l="l" t="t" r="r" b="b"/>
              <a:pathLst>
                <a:path w="6174" h="46680" extrusionOk="0">
                  <a:moveTo>
                    <a:pt x="4057" y="1"/>
                  </a:moveTo>
                  <a:cubicBezTo>
                    <a:pt x="3776" y="1"/>
                    <a:pt x="3404" y="235"/>
                    <a:pt x="3537" y="500"/>
                  </a:cubicBezTo>
                  <a:cubicBezTo>
                    <a:pt x="4591" y="2392"/>
                    <a:pt x="5119" y="4595"/>
                    <a:pt x="5026" y="6766"/>
                  </a:cubicBezTo>
                  <a:cubicBezTo>
                    <a:pt x="4933" y="8627"/>
                    <a:pt x="4281" y="10395"/>
                    <a:pt x="4157" y="12194"/>
                  </a:cubicBezTo>
                  <a:cubicBezTo>
                    <a:pt x="4002" y="14025"/>
                    <a:pt x="4622" y="15824"/>
                    <a:pt x="4498" y="17623"/>
                  </a:cubicBezTo>
                  <a:cubicBezTo>
                    <a:pt x="4312" y="19608"/>
                    <a:pt x="2947" y="20973"/>
                    <a:pt x="2451" y="22803"/>
                  </a:cubicBezTo>
                  <a:cubicBezTo>
                    <a:pt x="1955" y="24633"/>
                    <a:pt x="2017" y="26494"/>
                    <a:pt x="1490" y="28293"/>
                  </a:cubicBezTo>
                  <a:cubicBezTo>
                    <a:pt x="931" y="30123"/>
                    <a:pt x="590" y="31985"/>
                    <a:pt x="435" y="33877"/>
                  </a:cubicBezTo>
                  <a:cubicBezTo>
                    <a:pt x="187" y="38064"/>
                    <a:pt x="125" y="42252"/>
                    <a:pt x="1" y="46440"/>
                  </a:cubicBezTo>
                  <a:cubicBezTo>
                    <a:pt x="1" y="46609"/>
                    <a:pt x="148" y="46680"/>
                    <a:pt x="320" y="46680"/>
                  </a:cubicBezTo>
                  <a:cubicBezTo>
                    <a:pt x="556" y="46680"/>
                    <a:pt x="838" y="46544"/>
                    <a:pt x="838" y="46347"/>
                  </a:cubicBezTo>
                  <a:cubicBezTo>
                    <a:pt x="993" y="42066"/>
                    <a:pt x="993" y="37723"/>
                    <a:pt x="1303" y="33443"/>
                  </a:cubicBezTo>
                  <a:cubicBezTo>
                    <a:pt x="1459" y="31364"/>
                    <a:pt x="2017" y="29534"/>
                    <a:pt x="2544" y="27549"/>
                  </a:cubicBezTo>
                  <a:cubicBezTo>
                    <a:pt x="3134" y="25315"/>
                    <a:pt x="2916" y="23082"/>
                    <a:pt x="4095" y="21004"/>
                  </a:cubicBezTo>
                  <a:cubicBezTo>
                    <a:pt x="4871" y="19577"/>
                    <a:pt x="5398" y="18460"/>
                    <a:pt x="5336" y="16816"/>
                  </a:cubicBezTo>
                  <a:cubicBezTo>
                    <a:pt x="5274" y="14614"/>
                    <a:pt x="4840" y="12660"/>
                    <a:pt x="5274" y="10426"/>
                  </a:cubicBezTo>
                  <a:cubicBezTo>
                    <a:pt x="5987" y="6704"/>
                    <a:pt x="6173" y="3602"/>
                    <a:pt x="4312" y="128"/>
                  </a:cubicBezTo>
                  <a:cubicBezTo>
                    <a:pt x="4268" y="39"/>
                    <a:pt x="4170" y="1"/>
                    <a:pt x="40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52037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1C5DEFBC-45DE-4C56-8429-31C6FFE044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3416809" cy="2900848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4E8337EF-7005-4061-BCFD-546CE41C287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96559" y="3862559"/>
            <a:ext cx="2832053" cy="315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179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4C0DE2AB-F4A6-48A3-9F2E-DE234C6777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DAB1FA77-AF5A-46FB-BC53-8D43EDEC94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4592" y="0"/>
            <a:ext cx="2337407" cy="1984443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72EE397D-50D7-4244-9B97-7CC2EC5997D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542183" cy="252462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53C1D5AA-DAC2-471A-A201-F481F3E531E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7068"/>
            <a:ext cx="1984572" cy="2190932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5EB470DD-46D0-4E94-AD5C-84C91AB29E4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762" y="4889245"/>
            <a:ext cx="2145237" cy="1968755"/>
          </a:xfrm>
          <a:prstGeom prst="rect">
            <a:avLst/>
          </a:prstGeom>
        </p:spPr>
      </p:pic>
      <p:sp>
        <p:nvSpPr>
          <p:cNvPr id="9" name="그림 개체 틀 7">
            <a:extLst>
              <a:ext uri="{FF2B5EF4-FFF2-40B4-BE49-F238E27FC236}">
                <a16:creationId xmlns:a16="http://schemas.microsoft.com/office/drawing/2014/main" id="{575C5146-8842-45F8-8D3C-D8A9B814A2B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98285" y="783771"/>
            <a:ext cx="3133272" cy="5290458"/>
          </a:xfrm>
          <a:prstGeom prst="roundRect">
            <a:avLst>
              <a:gd name="adj" fmla="val 748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>
              <a:defRPr lang="ko-KR" altLang="en-US"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0" name="그림 개체 틀 7">
            <a:extLst>
              <a:ext uri="{FF2B5EF4-FFF2-40B4-BE49-F238E27FC236}">
                <a16:creationId xmlns:a16="http://schemas.microsoft.com/office/drawing/2014/main" id="{EDAB79F3-2F6E-4BC0-AEA8-93F614BE265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281714" y="783771"/>
            <a:ext cx="3133272" cy="5290458"/>
          </a:xfrm>
          <a:prstGeom prst="roundRect">
            <a:avLst>
              <a:gd name="adj" fmla="val 748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>
              <a:defRPr lang="ko-KR" altLang="en-US"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4197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id="{49A0C517-4E53-46C9-B6D9-FB7152DF25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그림 개체 틀 17">
            <a:extLst>
              <a:ext uri="{FF2B5EF4-FFF2-40B4-BE49-F238E27FC236}">
                <a16:creationId xmlns:a16="http://schemas.microsoft.com/office/drawing/2014/main" id="{81F3761F-8770-4C7C-BEE0-DD9129987FFE}"/>
              </a:ext>
            </a:extLst>
          </p:cNvPr>
          <p:cNvSpPr>
            <a:spLocks noGrp="1"/>
          </p:cNvSpPr>
          <p:nvPr userDrawn="1">
            <p:ph type="pic" sz="quarter" idx="11" hasCustomPrompt="1"/>
          </p:nvPr>
        </p:nvSpPr>
        <p:spPr>
          <a:xfrm>
            <a:off x="3971762" y="2337093"/>
            <a:ext cx="1691690" cy="1691688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9" name="그림 개체 틀 17">
            <a:extLst>
              <a:ext uri="{FF2B5EF4-FFF2-40B4-BE49-F238E27FC236}">
                <a16:creationId xmlns:a16="http://schemas.microsoft.com/office/drawing/2014/main" id="{F6482042-C078-4AC8-A1CC-1A9F11F9A8A7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1394410" y="2337093"/>
            <a:ext cx="1691690" cy="1691688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0" name="그림 개체 틀 17">
            <a:extLst>
              <a:ext uri="{FF2B5EF4-FFF2-40B4-BE49-F238E27FC236}">
                <a16:creationId xmlns:a16="http://schemas.microsoft.com/office/drawing/2014/main" id="{C1AF057D-33B8-4794-91C1-8BF883682B09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9126466" y="2337093"/>
            <a:ext cx="1691690" cy="1691688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17">
            <a:extLst>
              <a:ext uri="{FF2B5EF4-FFF2-40B4-BE49-F238E27FC236}">
                <a16:creationId xmlns:a16="http://schemas.microsoft.com/office/drawing/2014/main" id="{793B105F-2407-44C0-9EA1-469AFEFD673D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6549114" y="2337093"/>
            <a:ext cx="1691690" cy="1691688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EAF56FE2-084F-456C-8115-2E2B62B3E0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32986" cy="2890020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8A51AD66-43E2-4543-BF3B-C0416360E67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902" y="0"/>
            <a:ext cx="3086098" cy="285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9486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A9300409-EB84-4791-B308-B5A26772F6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3" b="11318"/>
          <a:stretch/>
        </p:blipFill>
        <p:spPr>
          <a:xfrm>
            <a:off x="0" y="4496683"/>
            <a:ext cx="2062264" cy="2361317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7F9D5672-4219-43D6-BBF8-BBF0BD8E6E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55216" y="9140"/>
            <a:ext cx="2645923" cy="262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7383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:a16="http://schemas.microsoft.com/office/drawing/2014/main" id="{F32F72E0-39C2-4F96-BB9C-9AEFB98CB3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그림 개체 틀 17">
            <a:extLst>
              <a:ext uri="{FF2B5EF4-FFF2-40B4-BE49-F238E27FC236}">
                <a16:creationId xmlns:a16="http://schemas.microsoft.com/office/drawing/2014/main" id="{755C6F77-CD13-47A5-98CF-986C0EA70CD5}"/>
              </a:ext>
            </a:extLst>
          </p:cNvPr>
          <p:cNvSpPr>
            <a:spLocks noGrp="1"/>
          </p:cNvSpPr>
          <p:nvPr userDrawn="1">
            <p:ph type="pic" sz="quarter" idx="11" hasCustomPrompt="1"/>
          </p:nvPr>
        </p:nvSpPr>
        <p:spPr>
          <a:xfrm>
            <a:off x="516146" y="509813"/>
            <a:ext cx="11155154" cy="3008087"/>
          </a:xfrm>
          <a:prstGeom prst="roundRect">
            <a:avLst>
              <a:gd name="adj" fmla="val 906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9" name="Graphic 3">
            <a:hlinkClick r:id="rId3"/>
            <a:extLst>
              <a:ext uri="{FF2B5EF4-FFF2-40B4-BE49-F238E27FC236}">
                <a16:creationId xmlns:a16="http://schemas.microsoft.com/office/drawing/2014/main" id="{4F70FCA6-9391-443D-A050-990F0FEAD1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0" name="TextBox 9">
            <a:hlinkClick r:id="rId6"/>
            <a:extLst>
              <a:ext uri="{FF2B5EF4-FFF2-40B4-BE49-F238E27FC236}">
                <a16:creationId xmlns:a16="http://schemas.microsoft.com/office/drawing/2014/main" id="{9806D960-0E7A-46E4-8441-3F727244472B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9BA69FD7-EC93-451A-BE38-28199E423CE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21820" y="5310419"/>
            <a:ext cx="2970179" cy="1547581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BF55878D-65D6-4ABC-9D77-1D4A93A2C51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25134" y="4563888"/>
            <a:ext cx="2168978" cy="241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6388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A38E3E22-6F24-4B07-A766-DFB7222335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3" name="TextBox 12">
            <a:hlinkClick r:id="rId5"/>
            <a:extLst>
              <a:ext uri="{FF2B5EF4-FFF2-40B4-BE49-F238E27FC236}">
                <a16:creationId xmlns:a16="http://schemas.microsoft.com/office/drawing/2014/main" id="{E3D88CED-4698-45B7-AF54-180BAC9F734D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그림 개체 틀 11">
            <a:extLst>
              <a:ext uri="{FF2B5EF4-FFF2-40B4-BE49-F238E27FC236}">
                <a16:creationId xmlns:a16="http://schemas.microsoft.com/office/drawing/2014/main" id="{1DF93CED-3673-4862-8C96-A63F6603192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047522" y="1036751"/>
            <a:ext cx="2252483" cy="4928738"/>
          </a:xfrm>
          <a:prstGeom prst="roundRect">
            <a:avLst>
              <a:gd name="adj" fmla="val 1345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>
              <a:defRPr lang="ko-KR" altLang="en-US" sz="20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E3050625-D1AC-43D7-BC34-5BC5C8DEDF0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78317" y="0"/>
            <a:ext cx="4213683" cy="3886908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327D21D-EEEE-4486-8058-4184E2C6334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4448"/>
            <a:ext cx="4632184" cy="241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2650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0DFC6D2A-578B-42E1-92D4-3D8864ECBA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phic 3">
            <a:hlinkClick r:id="rId3"/>
            <a:extLst>
              <a:ext uri="{FF2B5EF4-FFF2-40B4-BE49-F238E27FC236}">
                <a16:creationId xmlns:a16="http://schemas.microsoft.com/office/drawing/2014/main" id="{12BC8D3B-E2DB-47BA-9402-8A35E77337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0" name="TextBox 9">
            <a:hlinkClick r:id="rId6"/>
            <a:extLst>
              <a:ext uri="{FF2B5EF4-FFF2-40B4-BE49-F238E27FC236}">
                <a16:creationId xmlns:a16="http://schemas.microsoft.com/office/drawing/2014/main" id="{2220BFBA-75D5-41C9-B1CC-508EAA05BB0D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F4C0CA12-90DF-4AAA-A66D-3EC145211CA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09773" cy="3118699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BF2DA5CB-6DF8-43A0-8914-AC0A453B012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145" y="3406793"/>
            <a:ext cx="4574855" cy="3451207"/>
          </a:xfrm>
          <a:prstGeom prst="rect">
            <a:avLst/>
          </a:prstGeom>
        </p:spPr>
      </p:pic>
      <p:sp>
        <p:nvSpPr>
          <p:cNvPr id="11" name="그림 개체 틀 5">
            <a:extLst>
              <a:ext uri="{FF2B5EF4-FFF2-40B4-BE49-F238E27FC236}">
                <a16:creationId xmlns:a16="http://schemas.microsoft.com/office/drawing/2014/main" id="{FE1F1B9A-299C-4D16-9523-E3BD3441A92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179468" y="866775"/>
            <a:ext cx="3779045" cy="5029200"/>
          </a:xfrm>
          <a:prstGeom prst="roundRect">
            <a:avLst>
              <a:gd name="adj" fmla="val 192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0" marR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162193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55EDC4A0-C56E-4B5B-BDBC-4F83DB1190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944FE60E-E51E-4DBC-9776-070D289021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191" y="0"/>
            <a:ext cx="3416809" cy="2900848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DEB14A31-10DC-4617-8879-8B773B702DE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19350" cy="3296418"/>
          </a:xfrm>
          <a:prstGeom prst="rect">
            <a:avLst/>
          </a:prstGeom>
        </p:spPr>
      </p:pic>
      <p:sp>
        <p:nvSpPr>
          <p:cNvPr id="11" name="그림 개체 틀 8">
            <a:extLst>
              <a:ext uri="{FF2B5EF4-FFF2-40B4-BE49-F238E27FC236}">
                <a16:creationId xmlns:a16="http://schemas.microsoft.com/office/drawing/2014/main" id="{4DA9B3F5-0C8A-4F66-BBD7-935BE8B4175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294547" y="827437"/>
            <a:ext cx="6379412" cy="4347195"/>
          </a:xfrm>
          <a:prstGeom prst="roundRect">
            <a:avLst>
              <a:gd name="adj" fmla="val 100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926958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9870884-F408-FADB-C41D-3D525C4CCD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0684" y="109330"/>
            <a:ext cx="1635517" cy="163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392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cust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72780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9;p2">
            <a:extLst>
              <a:ext uri="{FF2B5EF4-FFF2-40B4-BE49-F238E27FC236}">
                <a16:creationId xmlns:a16="http://schemas.microsoft.com/office/drawing/2014/main" id="{526608FC-F90A-4AF0-82D9-2FABE33E6DF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952400" y="894800"/>
            <a:ext cx="102872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grpSp>
        <p:nvGrpSpPr>
          <p:cNvPr id="174" name="Google Shape;23;p2">
            <a:extLst>
              <a:ext uri="{FF2B5EF4-FFF2-40B4-BE49-F238E27FC236}">
                <a16:creationId xmlns:a16="http://schemas.microsoft.com/office/drawing/2014/main" id="{E7D27A15-36A3-4073-8AEA-3F3046A43019}"/>
              </a:ext>
            </a:extLst>
          </p:cNvPr>
          <p:cNvGrpSpPr/>
          <p:nvPr userDrawn="1"/>
        </p:nvGrpSpPr>
        <p:grpSpPr>
          <a:xfrm rot="10800000">
            <a:off x="-1658446" y="-1647465"/>
            <a:ext cx="5377747" cy="2955941"/>
            <a:chOff x="4178350" y="2375050"/>
            <a:chExt cx="938350" cy="515775"/>
          </a:xfrm>
        </p:grpSpPr>
        <p:sp>
          <p:nvSpPr>
            <p:cNvPr id="175" name="Google Shape;24;p2">
              <a:extLst>
                <a:ext uri="{FF2B5EF4-FFF2-40B4-BE49-F238E27FC236}">
                  <a16:creationId xmlns:a16="http://schemas.microsoft.com/office/drawing/2014/main" id="{4824F571-B2FF-419F-89F1-5D36AED6E1D1}"/>
                </a:ext>
              </a:extLst>
            </p:cNvPr>
            <p:cNvSpPr/>
            <p:nvPr/>
          </p:nvSpPr>
          <p:spPr>
            <a:xfrm>
              <a:off x="4178350" y="2375050"/>
              <a:ext cx="938350" cy="470050"/>
            </a:xfrm>
            <a:custGeom>
              <a:avLst/>
              <a:gdLst/>
              <a:ahLst/>
              <a:cxnLst/>
              <a:rect l="l" t="t" r="r" b="b"/>
              <a:pathLst>
                <a:path w="37534" h="18802" extrusionOk="0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25;p2">
              <a:extLst>
                <a:ext uri="{FF2B5EF4-FFF2-40B4-BE49-F238E27FC236}">
                  <a16:creationId xmlns:a16="http://schemas.microsoft.com/office/drawing/2014/main" id="{8AFC6D83-CABB-4FA8-BEA2-061A61C92E28}"/>
                </a:ext>
              </a:extLst>
            </p:cNvPr>
            <p:cNvSpPr/>
            <p:nvPr/>
          </p:nvSpPr>
          <p:spPr>
            <a:xfrm>
              <a:off x="4192225" y="2449850"/>
              <a:ext cx="867875" cy="411650"/>
            </a:xfrm>
            <a:custGeom>
              <a:avLst/>
              <a:gdLst/>
              <a:ahLst/>
              <a:cxnLst/>
              <a:rect l="l" t="t" r="r" b="b"/>
              <a:pathLst>
                <a:path w="34715" h="16466" extrusionOk="0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26;p2">
              <a:extLst>
                <a:ext uri="{FF2B5EF4-FFF2-40B4-BE49-F238E27FC236}">
                  <a16:creationId xmlns:a16="http://schemas.microsoft.com/office/drawing/2014/main" id="{91F5C11B-880D-43CD-8952-7EFADB6A2DE9}"/>
                </a:ext>
              </a:extLst>
            </p:cNvPr>
            <p:cNvSpPr/>
            <p:nvPr/>
          </p:nvSpPr>
          <p:spPr>
            <a:xfrm>
              <a:off x="4252800" y="2496850"/>
              <a:ext cx="761025" cy="376950"/>
            </a:xfrm>
            <a:custGeom>
              <a:avLst/>
              <a:gdLst/>
              <a:ahLst/>
              <a:cxnLst/>
              <a:rect l="l" t="t" r="r" b="b"/>
              <a:pathLst>
                <a:path w="30441" h="15078" extrusionOk="0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27;p2">
              <a:extLst>
                <a:ext uri="{FF2B5EF4-FFF2-40B4-BE49-F238E27FC236}">
                  <a16:creationId xmlns:a16="http://schemas.microsoft.com/office/drawing/2014/main" id="{E7A4B46F-852A-47FC-94D5-93AAD90CF8AD}"/>
                </a:ext>
              </a:extLst>
            </p:cNvPr>
            <p:cNvSpPr/>
            <p:nvPr/>
          </p:nvSpPr>
          <p:spPr>
            <a:xfrm>
              <a:off x="4311275" y="2568125"/>
              <a:ext cx="619300" cy="306050"/>
            </a:xfrm>
            <a:custGeom>
              <a:avLst/>
              <a:gdLst/>
              <a:ahLst/>
              <a:cxnLst/>
              <a:rect l="l" t="t" r="r" b="b"/>
              <a:pathLst>
                <a:path w="24772" h="12242" extrusionOk="0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28;p2">
              <a:extLst>
                <a:ext uri="{FF2B5EF4-FFF2-40B4-BE49-F238E27FC236}">
                  <a16:creationId xmlns:a16="http://schemas.microsoft.com/office/drawing/2014/main" id="{A9242814-0283-41CD-A07C-D86C58663BC4}"/>
                </a:ext>
              </a:extLst>
            </p:cNvPr>
            <p:cNvSpPr/>
            <p:nvPr/>
          </p:nvSpPr>
          <p:spPr>
            <a:xfrm>
              <a:off x="4374000" y="2647325"/>
              <a:ext cx="513325" cy="228750"/>
            </a:xfrm>
            <a:custGeom>
              <a:avLst/>
              <a:gdLst/>
              <a:ahLst/>
              <a:cxnLst/>
              <a:rect l="l" t="t" r="r" b="b"/>
              <a:pathLst>
                <a:path w="20533" h="9150" extrusionOk="0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29;p2">
              <a:extLst>
                <a:ext uri="{FF2B5EF4-FFF2-40B4-BE49-F238E27FC236}">
                  <a16:creationId xmlns:a16="http://schemas.microsoft.com/office/drawing/2014/main" id="{94A570EB-2B91-4946-B484-FE77BDEA740E}"/>
                </a:ext>
              </a:extLst>
            </p:cNvPr>
            <p:cNvSpPr/>
            <p:nvPr/>
          </p:nvSpPr>
          <p:spPr>
            <a:xfrm>
              <a:off x="4437575" y="2724875"/>
              <a:ext cx="345675" cy="156550"/>
            </a:xfrm>
            <a:custGeom>
              <a:avLst/>
              <a:gdLst/>
              <a:ahLst/>
              <a:cxnLst/>
              <a:rect l="l" t="t" r="r" b="b"/>
              <a:pathLst>
                <a:path w="13827" h="6262" extrusionOk="0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30;p2">
              <a:extLst>
                <a:ext uri="{FF2B5EF4-FFF2-40B4-BE49-F238E27FC236}">
                  <a16:creationId xmlns:a16="http://schemas.microsoft.com/office/drawing/2014/main" id="{FCD6F54B-51B6-4D0E-B36E-CBE26527F0F5}"/>
                </a:ext>
              </a:extLst>
            </p:cNvPr>
            <p:cNvSpPr/>
            <p:nvPr/>
          </p:nvSpPr>
          <p:spPr>
            <a:xfrm>
              <a:off x="4481575" y="2799000"/>
              <a:ext cx="244675" cy="91825"/>
            </a:xfrm>
            <a:custGeom>
              <a:avLst/>
              <a:gdLst/>
              <a:ahLst/>
              <a:cxnLst/>
              <a:rect l="l" t="t" r="r" b="b"/>
              <a:pathLst>
                <a:path w="9787" h="3673" extrusionOk="0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2" name="Google Shape;31;p2">
            <a:extLst>
              <a:ext uri="{FF2B5EF4-FFF2-40B4-BE49-F238E27FC236}">
                <a16:creationId xmlns:a16="http://schemas.microsoft.com/office/drawing/2014/main" id="{86E4756C-6010-454A-8B80-EE5A88631FBF}"/>
              </a:ext>
            </a:extLst>
          </p:cNvPr>
          <p:cNvGrpSpPr/>
          <p:nvPr userDrawn="1"/>
        </p:nvGrpSpPr>
        <p:grpSpPr>
          <a:xfrm>
            <a:off x="3097811" y="-191659"/>
            <a:ext cx="933933" cy="848100"/>
            <a:chOff x="3652400" y="3788700"/>
            <a:chExt cx="700450" cy="636075"/>
          </a:xfrm>
        </p:grpSpPr>
        <p:sp>
          <p:nvSpPr>
            <p:cNvPr id="183" name="Google Shape;32;p2">
              <a:extLst>
                <a:ext uri="{FF2B5EF4-FFF2-40B4-BE49-F238E27FC236}">
                  <a16:creationId xmlns:a16="http://schemas.microsoft.com/office/drawing/2014/main" id="{1F4A1BFC-8DB1-4EFB-B6F5-7A484205ADA8}"/>
                </a:ext>
              </a:extLst>
            </p:cNvPr>
            <p:cNvSpPr/>
            <p:nvPr/>
          </p:nvSpPr>
          <p:spPr>
            <a:xfrm>
              <a:off x="3941050" y="3916900"/>
              <a:ext cx="65150" cy="72250"/>
            </a:xfrm>
            <a:custGeom>
              <a:avLst/>
              <a:gdLst/>
              <a:ahLst/>
              <a:cxnLst/>
              <a:rect l="l" t="t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33;p2">
              <a:extLst>
                <a:ext uri="{FF2B5EF4-FFF2-40B4-BE49-F238E27FC236}">
                  <a16:creationId xmlns:a16="http://schemas.microsoft.com/office/drawing/2014/main" id="{13F97F59-B6B1-4B5B-BCE3-3E7160BFB0D6}"/>
                </a:ext>
              </a:extLst>
            </p:cNvPr>
            <p:cNvSpPr/>
            <p:nvPr/>
          </p:nvSpPr>
          <p:spPr>
            <a:xfrm>
              <a:off x="4125850" y="3918850"/>
              <a:ext cx="58725" cy="76325"/>
            </a:xfrm>
            <a:custGeom>
              <a:avLst/>
              <a:gdLst/>
              <a:ahLst/>
              <a:cxnLst/>
              <a:rect l="l" t="t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34;p2">
              <a:extLst>
                <a:ext uri="{FF2B5EF4-FFF2-40B4-BE49-F238E27FC236}">
                  <a16:creationId xmlns:a16="http://schemas.microsoft.com/office/drawing/2014/main" id="{FA70AFAE-9DEA-4699-8AE1-B1134E7C23D8}"/>
                </a:ext>
              </a:extLst>
            </p:cNvPr>
            <p:cNvSpPr/>
            <p:nvPr/>
          </p:nvSpPr>
          <p:spPr>
            <a:xfrm>
              <a:off x="4000750" y="4053225"/>
              <a:ext cx="75575" cy="74650"/>
            </a:xfrm>
            <a:custGeom>
              <a:avLst/>
              <a:gdLst/>
              <a:ahLst/>
              <a:cxnLst/>
              <a:rect l="l" t="t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35;p2">
              <a:extLst>
                <a:ext uri="{FF2B5EF4-FFF2-40B4-BE49-F238E27FC236}">
                  <a16:creationId xmlns:a16="http://schemas.microsoft.com/office/drawing/2014/main" id="{1406D28A-587F-449E-A240-4552FA2097A5}"/>
                </a:ext>
              </a:extLst>
            </p:cNvPr>
            <p:cNvSpPr/>
            <p:nvPr/>
          </p:nvSpPr>
          <p:spPr>
            <a:xfrm>
              <a:off x="3800675" y="4048800"/>
              <a:ext cx="69825" cy="77400"/>
            </a:xfrm>
            <a:custGeom>
              <a:avLst/>
              <a:gdLst/>
              <a:ahLst/>
              <a:cxnLst/>
              <a:rect l="l" t="t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36;p2">
              <a:extLst>
                <a:ext uri="{FF2B5EF4-FFF2-40B4-BE49-F238E27FC236}">
                  <a16:creationId xmlns:a16="http://schemas.microsoft.com/office/drawing/2014/main" id="{4DB4DBC9-56A3-4E92-B965-896F2726E484}"/>
                </a:ext>
              </a:extLst>
            </p:cNvPr>
            <p:cNvSpPr/>
            <p:nvPr/>
          </p:nvSpPr>
          <p:spPr>
            <a:xfrm>
              <a:off x="3854875" y="4183625"/>
              <a:ext cx="67575" cy="96850"/>
            </a:xfrm>
            <a:custGeom>
              <a:avLst/>
              <a:gdLst/>
              <a:ahLst/>
              <a:cxnLst/>
              <a:rect l="l" t="t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37;p2">
              <a:extLst>
                <a:ext uri="{FF2B5EF4-FFF2-40B4-BE49-F238E27FC236}">
                  <a16:creationId xmlns:a16="http://schemas.microsoft.com/office/drawing/2014/main" id="{6C0A4E16-38AE-4548-8740-BCEE12978E31}"/>
                </a:ext>
              </a:extLst>
            </p:cNvPr>
            <p:cNvSpPr/>
            <p:nvPr/>
          </p:nvSpPr>
          <p:spPr>
            <a:xfrm>
              <a:off x="4105450" y="4181350"/>
              <a:ext cx="54300" cy="88550"/>
            </a:xfrm>
            <a:custGeom>
              <a:avLst/>
              <a:gdLst/>
              <a:ahLst/>
              <a:cxnLst/>
              <a:rect l="l" t="t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38;p2">
              <a:extLst>
                <a:ext uri="{FF2B5EF4-FFF2-40B4-BE49-F238E27FC236}">
                  <a16:creationId xmlns:a16="http://schemas.microsoft.com/office/drawing/2014/main" id="{7E739417-23F9-40B1-A279-C4145441A9DD}"/>
                </a:ext>
              </a:extLst>
            </p:cNvPr>
            <p:cNvSpPr/>
            <p:nvPr/>
          </p:nvSpPr>
          <p:spPr>
            <a:xfrm>
              <a:off x="4174475" y="4054800"/>
              <a:ext cx="64375" cy="71425"/>
            </a:xfrm>
            <a:custGeom>
              <a:avLst/>
              <a:gdLst/>
              <a:ahLst/>
              <a:cxnLst/>
              <a:rect l="l" t="t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39;p2">
              <a:extLst>
                <a:ext uri="{FF2B5EF4-FFF2-40B4-BE49-F238E27FC236}">
                  <a16:creationId xmlns:a16="http://schemas.microsoft.com/office/drawing/2014/main" id="{7A1AE893-677E-4A3A-9FF1-BB16FE4C07E7}"/>
                </a:ext>
              </a:extLst>
            </p:cNvPr>
            <p:cNvSpPr/>
            <p:nvPr/>
          </p:nvSpPr>
          <p:spPr>
            <a:xfrm>
              <a:off x="4066675" y="3788700"/>
              <a:ext cx="50425" cy="73275"/>
            </a:xfrm>
            <a:custGeom>
              <a:avLst/>
              <a:gdLst/>
              <a:ahLst/>
              <a:cxnLst/>
              <a:rect l="l" t="t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40;p2">
              <a:extLst>
                <a:ext uri="{FF2B5EF4-FFF2-40B4-BE49-F238E27FC236}">
                  <a16:creationId xmlns:a16="http://schemas.microsoft.com/office/drawing/2014/main" id="{02943B7A-11E9-4785-856E-CD4AB45684F1}"/>
                </a:ext>
              </a:extLst>
            </p:cNvPr>
            <p:cNvSpPr/>
            <p:nvPr/>
          </p:nvSpPr>
          <p:spPr>
            <a:xfrm>
              <a:off x="3819300" y="3848450"/>
              <a:ext cx="66700" cy="75350"/>
            </a:xfrm>
            <a:custGeom>
              <a:avLst/>
              <a:gdLst/>
              <a:ahLst/>
              <a:cxnLst/>
              <a:rect l="l" t="t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41;p2">
              <a:extLst>
                <a:ext uri="{FF2B5EF4-FFF2-40B4-BE49-F238E27FC236}">
                  <a16:creationId xmlns:a16="http://schemas.microsoft.com/office/drawing/2014/main" id="{030EBCA0-11F0-4754-B122-ABA278428592}"/>
                </a:ext>
              </a:extLst>
            </p:cNvPr>
            <p:cNvSpPr/>
            <p:nvPr/>
          </p:nvSpPr>
          <p:spPr>
            <a:xfrm>
              <a:off x="4278375" y="3872450"/>
              <a:ext cx="63625" cy="77775"/>
            </a:xfrm>
            <a:custGeom>
              <a:avLst/>
              <a:gdLst/>
              <a:ahLst/>
              <a:cxnLst/>
              <a:rect l="l" t="t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42;p2">
              <a:extLst>
                <a:ext uri="{FF2B5EF4-FFF2-40B4-BE49-F238E27FC236}">
                  <a16:creationId xmlns:a16="http://schemas.microsoft.com/office/drawing/2014/main" id="{0BFD938D-ADA6-4CB8-8D59-4DE7AB411851}"/>
                </a:ext>
              </a:extLst>
            </p:cNvPr>
            <p:cNvSpPr/>
            <p:nvPr/>
          </p:nvSpPr>
          <p:spPr>
            <a:xfrm>
              <a:off x="4287675" y="4167850"/>
              <a:ext cx="65175" cy="79700"/>
            </a:xfrm>
            <a:custGeom>
              <a:avLst/>
              <a:gdLst/>
              <a:ahLst/>
              <a:cxnLst/>
              <a:rect l="l" t="t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43;p2">
              <a:extLst>
                <a:ext uri="{FF2B5EF4-FFF2-40B4-BE49-F238E27FC236}">
                  <a16:creationId xmlns:a16="http://schemas.microsoft.com/office/drawing/2014/main" id="{B914D6A0-C97D-494B-8EC6-1C440CE5867E}"/>
                </a:ext>
              </a:extLst>
            </p:cNvPr>
            <p:cNvSpPr/>
            <p:nvPr/>
          </p:nvSpPr>
          <p:spPr>
            <a:xfrm>
              <a:off x="3652400" y="4192450"/>
              <a:ext cx="73850" cy="83825"/>
            </a:xfrm>
            <a:custGeom>
              <a:avLst/>
              <a:gdLst/>
              <a:ahLst/>
              <a:cxnLst/>
              <a:rect l="l" t="t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44;p2">
              <a:extLst>
                <a:ext uri="{FF2B5EF4-FFF2-40B4-BE49-F238E27FC236}">
                  <a16:creationId xmlns:a16="http://schemas.microsoft.com/office/drawing/2014/main" id="{93CA3301-D3A1-481A-8901-AF8410FEE285}"/>
                </a:ext>
              </a:extLst>
            </p:cNvPr>
            <p:cNvSpPr/>
            <p:nvPr/>
          </p:nvSpPr>
          <p:spPr>
            <a:xfrm>
              <a:off x="3725450" y="4337000"/>
              <a:ext cx="71150" cy="87775"/>
            </a:xfrm>
            <a:custGeom>
              <a:avLst/>
              <a:gdLst/>
              <a:ahLst/>
              <a:cxnLst/>
              <a:rect l="l" t="t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45;p2">
              <a:extLst>
                <a:ext uri="{FF2B5EF4-FFF2-40B4-BE49-F238E27FC236}">
                  <a16:creationId xmlns:a16="http://schemas.microsoft.com/office/drawing/2014/main" id="{6E39DE42-D3CB-45BE-BA45-7BC0FEE8DC73}"/>
                </a:ext>
              </a:extLst>
            </p:cNvPr>
            <p:cNvSpPr/>
            <p:nvPr/>
          </p:nvSpPr>
          <p:spPr>
            <a:xfrm>
              <a:off x="3960575" y="4329600"/>
              <a:ext cx="56500" cy="67600"/>
            </a:xfrm>
            <a:custGeom>
              <a:avLst/>
              <a:gdLst/>
              <a:ahLst/>
              <a:cxnLst/>
              <a:rect l="l" t="t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46;p2">
              <a:extLst>
                <a:ext uri="{FF2B5EF4-FFF2-40B4-BE49-F238E27FC236}">
                  <a16:creationId xmlns:a16="http://schemas.microsoft.com/office/drawing/2014/main" id="{C4C5A192-9C71-4C99-A042-D1C6E6C9493A}"/>
                </a:ext>
              </a:extLst>
            </p:cNvPr>
            <p:cNvSpPr/>
            <p:nvPr/>
          </p:nvSpPr>
          <p:spPr>
            <a:xfrm>
              <a:off x="4174850" y="4333225"/>
              <a:ext cx="77200" cy="87325"/>
            </a:xfrm>
            <a:custGeom>
              <a:avLst/>
              <a:gdLst/>
              <a:ahLst/>
              <a:cxnLst/>
              <a:rect l="l" t="t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7" name="Google Shape;254;p2">
            <a:extLst>
              <a:ext uri="{FF2B5EF4-FFF2-40B4-BE49-F238E27FC236}">
                <a16:creationId xmlns:a16="http://schemas.microsoft.com/office/drawing/2014/main" id="{576E5F1F-690B-4C94-AFD6-E98866BDB3AF}"/>
              </a:ext>
            </a:extLst>
          </p:cNvPr>
          <p:cNvSpPr/>
          <p:nvPr userDrawn="1"/>
        </p:nvSpPr>
        <p:spPr>
          <a:xfrm rot="10673898">
            <a:off x="2127299" y="-938169"/>
            <a:ext cx="1957827" cy="1750664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4" name="Google Shape;361;p2">
            <a:extLst>
              <a:ext uri="{FF2B5EF4-FFF2-40B4-BE49-F238E27FC236}">
                <a16:creationId xmlns:a16="http://schemas.microsoft.com/office/drawing/2014/main" id="{929AB45C-8648-4DC4-8131-4D58B5056C49}"/>
              </a:ext>
            </a:extLst>
          </p:cNvPr>
          <p:cNvGrpSpPr/>
          <p:nvPr userDrawn="1"/>
        </p:nvGrpSpPr>
        <p:grpSpPr>
          <a:xfrm rot="8977348">
            <a:off x="-449731" y="-1064684"/>
            <a:ext cx="1180905" cy="1894504"/>
            <a:chOff x="2402100" y="3854125"/>
            <a:chExt cx="435600" cy="698825"/>
          </a:xfrm>
        </p:grpSpPr>
        <p:sp>
          <p:nvSpPr>
            <p:cNvPr id="315" name="Google Shape;362;p2">
              <a:extLst>
                <a:ext uri="{FF2B5EF4-FFF2-40B4-BE49-F238E27FC236}">
                  <a16:creationId xmlns:a16="http://schemas.microsoft.com/office/drawing/2014/main" id="{78D63244-BDEB-41BE-85AB-6027960F1E32}"/>
                </a:ext>
              </a:extLst>
            </p:cNvPr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63;p2">
              <a:extLst>
                <a:ext uri="{FF2B5EF4-FFF2-40B4-BE49-F238E27FC236}">
                  <a16:creationId xmlns:a16="http://schemas.microsoft.com/office/drawing/2014/main" id="{D54EA590-D854-4DE7-840B-DD821FA9E277}"/>
                </a:ext>
              </a:extLst>
            </p:cNvPr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64;p2">
              <a:extLst>
                <a:ext uri="{FF2B5EF4-FFF2-40B4-BE49-F238E27FC236}">
                  <a16:creationId xmlns:a16="http://schemas.microsoft.com/office/drawing/2014/main" id="{8E109A2D-BAE0-45FA-8CA2-58DBA001DB11}"/>
                </a:ext>
              </a:extLst>
            </p:cNvPr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65;p2">
              <a:extLst>
                <a:ext uri="{FF2B5EF4-FFF2-40B4-BE49-F238E27FC236}">
                  <a16:creationId xmlns:a16="http://schemas.microsoft.com/office/drawing/2014/main" id="{5BDBE447-DE19-4A2C-BE19-DF7FC5EF51F2}"/>
                </a:ext>
              </a:extLst>
            </p:cNvPr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66;p2">
              <a:extLst>
                <a:ext uri="{FF2B5EF4-FFF2-40B4-BE49-F238E27FC236}">
                  <a16:creationId xmlns:a16="http://schemas.microsoft.com/office/drawing/2014/main" id="{317499E0-D2B8-4494-83D8-351BCDAAE23A}"/>
                </a:ext>
              </a:extLst>
            </p:cNvPr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67;p2">
              <a:extLst>
                <a:ext uri="{FF2B5EF4-FFF2-40B4-BE49-F238E27FC236}">
                  <a16:creationId xmlns:a16="http://schemas.microsoft.com/office/drawing/2014/main" id="{00F4E1D4-DDC0-44DB-948D-9CD8668B44AA}"/>
                </a:ext>
              </a:extLst>
            </p:cNvPr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68;p2">
              <a:extLst>
                <a:ext uri="{FF2B5EF4-FFF2-40B4-BE49-F238E27FC236}">
                  <a16:creationId xmlns:a16="http://schemas.microsoft.com/office/drawing/2014/main" id="{51F528D7-2776-4A92-BF73-0E04801F8E00}"/>
                </a:ext>
              </a:extLst>
            </p:cNvPr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69;p2">
              <a:extLst>
                <a:ext uri="{FF2B5EF4-FFF2-40B4-BE49-F238E27FC236}">
                  <a16:creationId xmlns:a16="http://schemas.microsoft.com/office/drawing/2014/main" id="{89D11DC2-80B0-49F9-A39E-58F6930B2077}"/>
                </a:ext>
              </a:extLst>
            </p:cNvPr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70;p2">
              <a:extLst>
                <a:ext uri="{FF2B5EF4-FFF2-40B4-BE49-F238E27FC236}">
                  <a16:creationId xmlns:a16="http://schemas.microsoft.com/office/drawing/2014/main" id="{6D1F3BA6-EF8D-45B8-8683-3D2165330F23}"/>
                </a:ext>
              </a:extLst>
            </p:cNvPr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71;p2">
              <a:extLst>
                <a:ext uri="{FF2B5EF4-FFF2-40B4-BE49-F238E27FC236}">
                  <a16:creationId xmlns:a16="http://schemas.microsoft.com/office/drawing/2014/main" id="{8371402F-34A0-4C6D-BA3F-642F5DCBA056}"/>
                </a:ext>
              </a:extLst>
            </p:cNvPr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72;p2">
              <a:extLst>
                <a:ext uri="{FF2B5EF4-FFF2-40B4-BE49-F238E27FC236}">
                  <a16:creationId xmlns:a16="http://schemas.microsoft.com/office/drawing/2014/main" id="{BAEC2277-0F25-486A-A063-CC80958EFF13}"/>
                </a:ext>
              </a:extLst>
            </p:cNvPr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73;p2">
              <a:extLst>
                <a:ext uri="{FF2B5EF4-FFF2-40B4-BE49-F238E27FC236}">
                  <a16:creationId xmlns:a16="http://schemas.microsoft.com/office/drawing/2014/main" id="{AFC1E861-0CDD-46F0-AEDB-244CEDD35A16}"/>
                </a:ext>
              </a:extLst>
            </p:cNvPr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74;p2">
              <a:extLst>
                <a:ext uri="{FF2B5EF4-FFF2-40B4-BE49-F238E27FC236}">
                  <a16:creationId xmlns:a16="http://schemas.microsoft.com/office/drawing/2014/main" id="{4E82A347-658A-4A2D-B282-CBBDDF5E3213}"/>
                </a:ext>
              </a:extLst>
            </p:cNvPr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8" name="Google Shape;375;p2">
            <a:extLst>
              <a:ext uri="{FF2B5EF4-FFF2-40B4-BE49-F238E27FC236}">
                <a16:creationId xmlns:a16="http://schemas.microsoft.com/office/drawing/2014/main" id="{D3F55BA1-829E-4906-BFCC-9A4FDE1B477F}"/>
              </a:ext>
            </a:extLst>
          </p:cNvPr>
          <p:cNvGrpSpPr/>
          <p:nvPr userDrawn="1"/>
        </p:nvGrpSpPr>
        <p:grpSpPr>
          <a:xfrm rot="8607250">
            <a:off x="-897010" y="-174469"/>
            <a:ext cx="1626652" cy="2567136"/>
            <a:chOff x="322650" y="2571325"/>
            <a:chExt cx="573100" cy="904450"/>
          </a:xfrm>
        </p:grpSpPr>
        <p:sp>
          <p:nvSpPr>
            <p:cNvPr id="329" name="Google Shape;376;p2">
              <a:extLst>
                <a:ext uri="{FF2B5EF4-FFF2-40B4-BE49-F238E27FC236}">
                  <a16:creationId xmlns:a16="http://schemas.microsoft.com/office/drawing/2014/main" id="{DB5D6995-F485-4695-BEB6-9D76B8F2B3BE}"/>
                </a:ext>
              </a:extLst>
            </p:cNvPr>
            <p:cNvSpPr/>
            <p:nvPr/>
          </p:nvSpPr>
          <p:spPr>
            <a:xfrm>
              <a:off x="423450" y="2666625"/>
              <a:ext cx="95400" cy="131175"/>
            </a:xfrm>
            <a:custGeom>
              <a:avLst/>
              <a:gdLst/>
              <a:ahLst/>
              <a:cxnLst/>
              <a:rect l="l" t="t" r="r" b="b"/>
              <a:pathLst>
                <a:path w="3816" h="5247" extrusionOk="0">
                  <a:moveTo>
                    <a:pt x="199" y="1"/>
                  </a:moveTo>
                  <a:cubicBezTo>
                    <a:pt x="164" y="1"/>
                    <a:pt x="129" y="2"/>
                    <a:pt x="94" y="4"/>
                  </a:cubicBezTo>
                  <a:cubicBezTo>
                    <a:pt x="1" y="1059"/>
                    <a:pt x="745" y="1958"/>
                    <a:pt x="1521" y="2672"/>
                  </a:cubicBezTo>
                  <a:cubicBezTo>
                    <a:pt x="2327" y="3385"/>
                    <a:pt x="3227" y="4006"/>
                    <a:pt x="3692" y="4936"/>
                  </a:cubicBezTo>
                  <a:lnTo>
                    <a:pt x="3816" y="5247"/>
                  </a:lnTo>
                  <a:cubicBezTo>
                    <a:pt x="3537" y="3851"/>
                    <a:pt x="2978" y="2548"/>
                    <a:pt x="2172" y="1369"/>
                  </a:cubicBezTo>
                  <a:cubicBezTo>
                    <a:pt x="1696" y="685"/>
                    <a:pt x="1020" y="1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77;p2">
              <a:extLst>
                <a:ext uri="{FF2B5EF4-FFF2-40B4-BE49-F238E27FC236}">
                  <a16:creationId xmlns:a16="http://schemas.microsoft.com/office/drawing/2014/main" id="{0DB9AA3C-D46C-46F5-AB9B-76D9D23483C7}"/>
                </a:ext>
              </a:extLst>
            </p:cNvPr>
            <p:cNvSpPr/>
            <p:nvPr/>
          </p:nvSpPr>
          <p:spPr>
            <a:xfrm>
              <a:off x="510300" y="2571325"/>
              <a:ext cx="155125" cy="237325"/>
            </a:xfrm>
            <a:custGeom>
              <a:avLst/>
              <a:gdLst/>
              <a:ahLst/>
              <a:cxnLst/>
              <a:rect l="l" t="t" r="r" b="b"/>
              <a:pathLst>
                <a:path w="6205" h="9493" extrusionOk="0">
                  <a:moveTo>
                    <a:pt x="6205" y="1"/>
                  </a:moveTo>
                  <a:lnTo>
                    <a:pt x="6205" y="1"/>
                  </a:lnTo>
                  <a:cubicBezTo>
                    <a:pt x="4343" y="435"/>
                    <a:pt x="3010" y="2048"/>
                    <a:pt x="2203" y="3754"/>
                  </a:cubicBezTo>
                  <a:cubicBezTo>
                    <a:pt x="1397" y="5460"/>
                    <a:pt x="931" y="7352"/>
                    <a:pt x="1" y="8996"/>
                  </a:cubicBezTo>
                  <a:lnTo>
                    <a:pt x="218" y="9493"/>
                  </a:lnTo>
                  <a:lnTo>
                    <a:pt x="2544" y="6639"/>
                  </a:lnTo>
                  <a:cubicBezTo>
                    <a:pt x="2917" y="6205"/>
                    <a:pt x="3258" y="5770"/>
                    <a:pt x="3537" y="5274"/>
                  </a:cubicBezTo>
                  <a:cubicBezTo>
                    <a:pt x="4530" y="3537"/>
                    <a:pt x="4592" y="1211"/>
                    <a:pt x="6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78;p2">
              <a:extLst>
                <a:ext uri="{FF2B5EF4-FFF2-40B4-BE49-F238E27FC236}">
                  <a16:creationId xmlns:a16="http://schemas.microsoft.com/office/drawing/2014/main" id="{BDDA47E9-92FC-47E7-B049-A929287330BD}"/>
                </a:ext>
              </a:extLst>
            </p:cNvPr>
            <p:cNvSpPr/>
            <p:nvPr/>
          </p:nvSpPr>
          <p:spPr>
            <a:xfrm>
              <a:off x="548300" y="2691425"/>
              <a:ext cx="236550" cy="266900"/>
            </a:xfrm>
            <a:custGeom>
              <a:avLst/>
              <a:gdLst/>
              <a:ahLst/>
              <a:cxnLst/>
              <a:rect l="l" t="t" r="r" b="b"/>
              <a:pathLst>
                <a:path w="9462" h="10676" extrusionOk="0">
                  <a:moveTo>
                    <a:pt x="9224" y="1"/>
                  </a:moveTo>
                  <a:cubicBezTo>
                    <a:pt x="7570" y="1"/>
                    <a:pt x="5960" y="617"/>
                    <a:pt x="4747" y="1742"/>
                  </a:cubicBezTo>
                  <a:cubicBezTo>
                    <a:pt x="2588" y="3791"/>
                    <a:pt x="2114" y="7045"/>
                    <a:pt x="654" y="9656"/>
                  </a:cubicBezTo>
                  <a:lnTo>
                    <a:pt x="654" y="9656"/>
                  </a:lnTo>
                  <a:cubicBezTo>
                    <a:pt x="1708" y="8788"/>
                    <a:pt x="3146" y="8364"/>
                    <a:pt x="4343" y="7636"/>
                  </a:cubicBezTo>
                  <a:cubicBezTo>
                    <a:pt x="7011" y="5992"/>
                    <a:pt x="8283" y="2890"/>
                    <a:pt x="9462" y="5"/>
                  </a:cubicBezTo>
                  <a:cubicBezTo>
                    <a:pt x="9382" y="2"/>
                    <a:pt x="9303" y="1"/>
                    <a:pt x="9224" y="1"/>
                  </a:cubicBezTo>
                  <a:close/>
                  <a:moveTo>
                    <a:pt x="654" y="9656"/>
                  </a:moveTo>
                  <a:cubicBezTo>
                    <a:pt x="451" y="9823"/>
                    <a:pt x="263" y="10006"/>
                    <a:pt x="94" y="10210"/>
                  </a:cubicBezTo>
                  <a:lnTo>
                    <a:pt x="1" y="10675"/>
                  </a:lnTo>
                  <a:cubicBezTo>
                    <a:pt x="241" y="10351"/>
                    <a:pt x="456" y="10009"/>
                    <a:pt x="654" y="96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79;p2">
              <a:extLst>
                <a:ext uri="{FF2B5EF4-FFF2-40B4-BE49-F238E27FC236}">
                  <a16:creationId xmlns:a16="http://schemas.microsoft.com/office/drawing/2014/main" id="{F33AE869-48A7-4424-B649-78F7D682340C}"/>
                </a:ext>
              </a:extLst>
            </p:cNvPr>
            <p:cNvSpPr/>
            <p:nvPr/>
          </p:nvSpPr>
          <p:spPr>
            <a:xfrm>
              <a:off x="322650" y="2792325"/>
              <a:ext cx="214050" cy="94475"/>
            </a:xfrm>
            <a:custGeom>
              <a:avLst/>
              <a:gdLst/>
              <a:ahLst/>
              <a:cxnLst/>
              <a:rect l="l" t="t" r="r" b="b"/>
              <a:pathLst>
                <a:path w="8562" h="3779" extrusionOk="0">
                  <a:moveTo>
                    <a:pt x="129" y="1"/>
                  </a:moveTo>
                  <a:cubicBezTo>
                    <a:pt x="86" y="1"/>
                    <a:pt x="43" y="1"/>
                    <a:pt x="0" y="1"/>
                  </a:cubicBezTo>
                  <a:cubicBezTo>
                    <a:pt x="652" y="374"/>
                    <a:pt x="1024" y="1056"/>
                    <a:pt x="1489" y="1645"/>
                  </a:cubicBezTo>
                  <a:cubicBezTo>
                    <a:pt x="2666" y="3032"/>
                    <a:pt x="4368" y="3778"/>
                    <a:pt x="6106" y="3778"/>
                  </a:cubicBezTo>
                  <a:cubicBezTo>
                    <a:pt x="6934" y="3778"/>
                    <a:pt x="7771" y="3609"/>
                    <a:pt x="8561" y="3258"/>
                  </a:cubicBezTo>
                  <a:lnTo>
                    <a:pt x="8158" y="2979"/>
                  </a:lnTo>
                  <a:cubicBezTo>
                    <a:pt x="5926" y="1053"/>
                    <a:pt x="3091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80;p2">
              <a:extLst>
                <a:ext uri="{FF2B5EF4-FFF2-40B4-BE49-F238E27FC236}">
                  <a16:creationId xmlns:a16="http://schemas.microsoft.com/office/drawing/2014/main" id="{D43D8EFE-EF8F-4EB9-AE2F-1B3F8AD20313}"/>
                </a:ext>
              </a:extLst>
            </p:cNvPr>
            <p:cNvSpPr/>
            <p:nvPr/>
          </p:nvSpPr>
          <p:spPr>
            <a:xfrm>
              <a:off x="386225" y="2924175"/>
              <a:ext cx="215625" cy="317975"/>
            </a:xfrm>
            <a:custGeom>
              <a:avLst/>
              <a:gdLst/>
              <a:ahLst/>
              <a:cxnLst/>
              <a:rect l="l" t="t" r="r" b="b"/>
              <a:pathLst>
                <a:path w="8625" h="12719" extrusionOk="0">
                  <a:moveTo>
                    <a:pt x="63" y="1"/>
                  </a:moveTo>
                  <a:cubicBezTo>
                    <a:pt x="1" y="2606"/>
                    <a:pt x="94" y="5367"/>
                    <a:pt x="1459" y="7600"/>
                  </a:cubicBezTo>
                  <a:cubicBezTo>
                    <a:pt x="3010" y="10144"/>
                    <a:pt x="5894" y="11509"/>
                    <a:pt x="8593" y="12719"/>
                  </a:cubicBezTo>
                  <a:lnTo>
                    <a:pt x="8593" y="12563"/>
                  </a:lnTo>
                  <a:cubicBezTo>
                    <a:pt x="8624" y="10392"/>
                    <a:pt x="7942" y="8283"/>
                    <a:pt x="6639" y="6546"/>
                  </a:cubicBezTo>
                  <a:cubicBezTo>
                    <a:pt x="4778" y="4064"/>
                    <a:pt x="1831" y="2544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81;p2">
              <a:extLst>
                <a:ext uri="{FF2B5EF4-FFF2-40B4-BE49-F238E27FC236}">
                  <a16:creationId xmlns:a16="http://schemas.microsoft.com/office/drawing/2014/main" id="{402244F2-0CCA-4BCB-B098-4C885CBB44E6}"/>
                </a:ext>
              </a:extLst>
            </p:cNvPr>
            <p:cNvSpPr/>
            <p:nvPr/>
          </p:nvSpPr>
          <p:spPr>
            <a:xfrm>
              <a:off x="579325" y="2835775"/>
              <a:ext cx="316425" cy="283075"/>
            </a:xfrm>
            <a:custGeom>
              <a:avLst/>
              <a:gdLst/>
              <a:ahLst/>
              <a:cxnLst/>
              <a:rect l="l" t="t" r="r" b="b"/>
              <a:pathLst>
                <a:path w="12657" h="11323" extrusionOk="0">
                  <a:moveTo>
                    <a:pt x="12656" y="0"/>
                  </a:moveTo>
                  <a:cubicBezTo>
                    <a:pt x="10175" y="94"/>
                    <a:pt x="7786" y="1055"/>
                    <a:pt x="5925" y="2730"/>
                  </a:cubicBezTo>
                  <a:cubicBezTo>
                    <a:pt x="4095" y="4374"/>
                    <a:pt x="2668" y="6421"/>
                    <a:pt x="1707" y="8717"/>
                  </a:cubicBezTo>
                  <a:cubicBezTo>
                    <a:pt x="1303" y="9616"/>
                    <a:pt x="869" y="10640"/>
                    <a:pt x="1" y="11105"/>
                  </a:cubicBezTo>
                  <a:lnTo>
                    <a:pt x="559" y="11322"/>
                  </a:lnTo>
                  <a:cubicBezTo>
                    <a:pt x="2606" y="8810"/>
                    <a:pt x="5770" y="7445"/>
                    <a:pt x="8035" y="5119"/>
                  </a:cubicBezTo>
                  <a:cubicBezTo>
                    <a:pt x="9648" y="3475"/>
                    <a:pt x="10795" y="1365"/>
                    <a:pt x="12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82;p2">
              <a:extLst>
                <a:ext uri="{FF2B5EF4-FFF2-40B4-BE49-F238E27FC236}">
                  <a16:creationId xmlns:a16="http://schemas.microsoft.com/office/drawing/2014/main" id="{C704205F-CC45-4DE4-ACBF-15F8463D2ECC}"/>
                </a:ext>
              </a:extLst>
            </p:cNvPr>
            <p:cNvSpPr/>
            <p:nvPr/>
          </p:nvSpPr>
          <p:spPr>
            <a:xfrm>
              <a:off x="509000" y="2776025"/>
              <a:ext cx="101375" cy="699750"/>
            </a:xfrm>
            <a:custGeom>
              <a:avLst/>
              <a:gdLst/>
              <a:ahLst/>
              <a:cxnLst/>
              <a:rect l="l" t="t" r="r" b="b"/>
              <a:pathLst>
                <a:path w="4055" h="27990" extrusionOk="0">
                  <a:moveTo>
                    <a:pt x="520" y="0"/>
                  </a:moveTo>
                  <a:cubicBezTo>
                    <a:pt x="350" y="0"/>
                    <a:pt x="126" y="122"/>
                    <a:pt x="146" y="281"/>
                  </a:cubicBezTo>
                  <a:cubicBezTo>
                    <a:pt x="983" y="4965"/>
                    <a:pt x="1852" y="9618"/>
                    <a:pt x="2689" y="14302"/>
                  </a:cubicBezTo>
                  <a:cubicBezTo>
                    <a:pt x="3124" y="16628"/>
                    <a:pt x="3589" y="19017"/>
                    <a:pt x="3062" y="21343"/>
                  </a:cubicBezTo>
                  <a:cubicBezTo>
                    <a:pt x="2534" y="23701"/>
                    <a:pt x="1294" y="25748"/>
                    <a:pt x="84" y="27795"/>
                  </a:cubicBezTo>
                  <a:cubicBezTo>
                    <a:pt x="1" y="27928"/>
                    <a:pt x="122" y="27990"/>
                    <a:pt x="272" y="27990"/>
                  </a:cubicBezTo>
                  <a:cubicBezTo>
                    <a:pt x="402" y="27990"/>
                    <a:pt x="554" y="27944"/>
                    <a:pt x="611" y="27857"/>
                  </a:cubicBezTo>
                  <a:cubicBezTo>
                    <a:pt x="1666" y="26058"/>
                    <a:pt x="2751" y="24259"/>
                    <a:pt x="3372" y="22274"/>
                  </a:cubicBezTo>
                  <a:cubicBezTo>
                    <a:pt x="4054" y="20040"/>
                    <a:pt x="3899" y="17838"/>
                    <a:pt x="3527" y="15574"/>
                  </a:cubicBezTo>
                  <a:cubicBezTo>
                    <a:pt x="2658" y="10424"/>
                    <a:pt x="1666" y="5275"/>
                    <a:pt x="704" y="126"/>
                  </a:cubicBezTo>
                  <a:cubicBezTo>
                    <a:pt x="693" y="38"/>
                    <a:pt x="615" y="0"/>
                    <a:pt x="5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4" name="Google Shape;421;p2">
            <a:extLst>
              <a:ext uri="{FF2B5EF4-FFF2-40B4-BE49-F238E27FC236}">
                <a16:creationId xmlns:a16="http://schemas.microsoft.com/office/drawing/2014/main" id="{4B993AB8-D4AA-4597-BE3E-945CBBB1813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952400" y="3564936"/>
            <a:ext cx="102872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 sz="2000"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 sz="2000"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 sz="2000"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 sz="2000"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 sz="2000"/>
            </a:lvl6pPr>
            <a:lvl7pPr lvl="6">
              <a:spcBef>
                <a:spcPts val="2133"/>
              </a:spcBef>
              <a:spcAft>
                <a:spcPts val="0"/>
              </a:spcAft>
              <a:buSzPts val="1500"/>
              <a:buNone/>
              <a:defRPr sz="2000"/>
            </a:lvl7pPr>
            <a:lvl8pPr lvl="7">
              <a:spcBef>
                <a:spcPts val="2133"/>
              </a:spcBef>
              <a:spcAft>
                <a:spcPts val="0"/>
              </a:spcAft>
              <a:buSzPts val="1500"/>
              <a:buNone/>
              <a:defRPr sz="2000"/>
            </a:lvl8pPr>
            <a:lvl9pPr lvl="8">
              <a:spcBef>
                <a:spcPts val="2133"/>
              </a:spcBef>
              <a:spcAft>
                <a:spcPts val="2133"/>
              </a:spcAft>
              <a:buSzPts val="1500"/>
              <a:buNone/>
              <a:defRPr sz="2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488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2400" y="894800"/>
            <a:ext cx="102872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11296611" y="6725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>
              <a:solidFill>
                <a:schemeClr val="dk1"/>
              </a:solidFill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 rot="-5236622">
            <a:off x="8549559" y="-1507770"/>
            <a:ext cx="2471864" cy="1842492"/>
            <a:chOff x="4500175" y="3779525"/>
            <a:chExt cx="1136425" cy="847075"/>
          </a:xfrm>
        </p:grpSpPr>
        <p:sp>
          <p:nvSpPr>
            <p:cNvPr id="12" name="Google Shape;12;p2"/>
            <p:cNvSpPr/>
            <p:nvPr/>
          </p:nvSpPr>
          <p:spPr>
            <a:xfrm>
              <a:off x="4500175" y="3779525"/>
              <a:ext cx="272200" cy="333500"/>
            </a:xfrm>
            <a:custGeom>
              <a:avLst/>
              <a:gdLst/>
              <a:ahLst/>
              <a:cxnLst/>
              <a:rect l="l" t="t" r="r" b="b"/>
              <a:pathLst>
                <a:path w="10888" h="13340" extrusionOk="0">
                  <a:moveTo>
                    <a:pt x="0" y="1"/>
                  </a:moveTo>
                  <a:lnTo>
                    <a:pt x="0" y="1"/>
                  </a:lnTo>
                  <a:cubicBezTo>
                    <a:pt x="403" y="3010"/>
                    <a:pt x="869" y="6205"/>
                    <a:pt x="2792" y="8562"/>
                  </a:cubicBezTo>
                  <a:cubicBezTo>
                    <a:pt x="4591" y="10764"/>
                    <a:pt x="8127" y="12688"/>
                    <a:pt x="10888" y="13339"/>
                  </a:cubicBezTo>
                  <a:cubicBezTo>
                    <a:pt x="8872" y="7787"/>
                    <a:pt x="5025" y="3072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865425" y="3905150"/>
              <a:ext cx="121775" cy="341250"/>
            </a:xfrm>
            <a:custGeom>
              <a:avLst/>
              <a:gdLst/>
              <a:ahLst/>
              <a:cxnLst/>
              <a:rect l="l" t="t" r="r" b="b"/>
              <a:pathLst>
                <a:path w="4871" h="13650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10"/>
                    <a:pt x="62" y="4220"/>
                    <a:pt x="621" y="6267"/>
                  </a:cubicBezTo>
                  <a:cubicBezTo>
                    <a:pt x="1365" y="8810"/>
                    <a:pt x="2947" y="11044"/>
                    <a:pt x="4498" y="13246"/>
                  </a:cubicBezTo>
                  <a:lnTo>
                    <a:pt x="4870" y="13649"/>
                  </a:lnTo>
                  <a:cubicBezTo>
                    <a:pt x="4374" y="10703"/>
                    <a:pt x="3909" y="7663"/>
                    <a:pt x="2451" y="5057"/>
                  </a:cubicBezTo>
                  <a:cubicBezTo>
                    <a:pt x="2079" y="4375"/>
                    <a:pt x="1675" y="3754"/>
                    <a:pt x="1272" y="3072"/>
                  </a:cubicBezTo>
                  <a:cubicBezTo>
                    <a:pt x="745" y="2110"/>
                    <a:pt x="310" y="1087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578500" y="4253350"/>
              <a:ext cx="408700" cy="101825"/>
            </a:xfrm>
            <a:custGeom>
              <a:avLst/>
              <a:gdLst/>
              <a:ahLst/>
              <a:cxnLst/>
              <a:rect l="l" t="t" r="r" b="b"/>
              <a:pathLst>
                <a:path w="16348" h="4073" extrusionOk="0">
                  <a:moveTo>
                    <a:pt x="16254" y="1"/>
                  </a:moveTo>
                  <a:cubicBezTo>
                    <a:pt x="16101" y="56"/>
                    <a:pt x="15952" y="118"/>
                    <a:pt x="15804" y="186"/>
                  </a:cubicBezTo>
                  <a:lnTo>
                    <a:pt x="15804" y="186"/>
                  </a:lnTo>
                  <a:lnTo>
                    <a:pt x="16347" y="156"/>
                  </a:lnTo>
                  <a:lnTo>
                    <a:pt x="16254" y="1"/>
                  </a:lnTo>
                  <a:close/>
                  <a:moveTo>
                    <a:pt x="15804" y="186"/>
                  </a:moveTo>
                  <a:lnTo>
                    <a:pt x="9585" y="528"/>
                  </a:lnTo>
                  <a:cubicBezTo>
                    <a:pt x="6359" y="714"/>
                    <a:pt x="3071" y="931"/>
                    <a:pt x="0" y="1924"/>
                  </a:cubicBezTo>
                  <a:lnTo>
                    <a:pt x="3474" y="3071"/>
                  </a:lnTo>
                  <a:cubicBezTo>
                    <a:pt x="4997" y="3564"/>
                    <a:pt x="6616" y="4073"/>
                    <a:pt x="8193" y="4073"/>
                  </a:cubicBezTo>
                  <a:cubicBezTo>
                    <a:pt x="8800" y="4073"/>
                    <a:pt x="9402" y="3997"/>
                    <a:pt x="9988" y="3816"/>
                  </a:cubicBezTo>
                  <a:cubicBezTo>
                    <a:pt x="12160" y="3121"/>
                    <a:pt x="13737" y="1129"/>
                    <a:pt x="15804" y="1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091850" y="4023800"/>
              <a:ext cx="224925" cy="356750"/>
            </a:xfrm>
            <a:custGeom>
              <a:avLst/>
              <a:gdLst/>
              <a:ahLst/>
              <a:cxnLst/>
              <a:rect l="l" t="t" r="r" b="b"/>
              <a:pathLst>
                <a:path w="8997" h="14270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2172"/>
                    <a:pt x="776" y="4313"/>
                    <a:pt x="1707" y="6267"/>
                  </a:cubicBezTo>
                  <a:cubicBezTo>
                    <a:pt x="3181" y="9360"/>
                    <a:pt x="5356" y="12264"/>
                    <a:pt x="8332" y="13901"/>
                  </a:cubicBezTo>
                  <a:lnTo>
                    <a:pt x="8332" y="13901"/>
                  </a:lnTo>
                  <a:cubicBezTo>
                    <a:pt x="7447" y="12669"/>
                    <a:pt x="7145" y="11082"/>
                    <a:pt x="6639" y="9648"/>
                  </a:cubicBezTo>
                  <a:cubicBezTo>
                    <a:pt x="5367" y="5926"/>
                    <a:pt x="2638" y="2917"/>
                    <a:pt x="1" y="1"/>
                  </a:cubicBezTo>
                  <a:close/>
                  <a:moveTo>
                    <a:pt x="8332" y="13901"/>
                  </a:moveTo>
                  <a:cubicBezTo>
                    <a:pt x="8423" y="14028"/>
                    <a:pt x="8520" y="14151"/>
                    <a:pt x="8624" y="14270"/>
                  </a:cubicBezTo>
                  <a:lnTo>
                    <a:pt x="8997" y="14239"/>
                  </a:lnTo>
                  <a:cubicBezTo>
                    <a:pt x="8771" y="14133"/>
                    <a:pt x="8549" y="14020"/>
                    <a:pt x="8332" y="139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806475" y="4389050"/>
              <a:ext cx="524250" cy="230525"/>
            </a:xfrm>
            <a:custGeom>
              <a:avLst/>
              <a:gdLst/>
              <a:ahLst/>
              <a:cxnLst/>
              <a:rect l="l" t="t" r="r" b="b"/>
              <a:pathLst>
                <a:path w="20970" h="9221" extrusionOk="0">
                  <a:moveTo>
                    <a:pt x="20970" y="1"/>
                  </a:moveTo>
                  <a:lnTo>
                    <a:pt x="20970" y="1"/>
                  </a:lnTo>
                  <a:cubicBezTo>
                    <a:pt x="20925" y="59"/>
                    <a:pt x="20880" y="117"/>
                    <a:pt x="20834" y="175"/>
                  </a:cubicBezTo>
                  <a:lnTo>
                    <a:pt x="20834" y="175"/>
                  </a:lnTo>
                  <a:cubicBezTo>
                    <a:pt x="20869" y="179"/>
                    <a:pt x="20904" y="183"/>
                    <a:pt x="20939" y="187"/>
                  </a:cubicBezTo>
                  <a:lnTo>
                    <a:pt x="20970" y="1"/>
                  </a:lnTo>
                  <a:close/>
                  <a:moveTo>
                    <a:pt x="20002" y="130"/>
                  </a:moveTo>
                  <a:cubicBezTo>
                    <a:pt x="17600" y="130"/>
                    <a:pt x="15257" y="1222"/>
                    <a:pt x="13060" y="2265"/>
                  </a:cubicBezTo>
                  <a:lnTo>
                    <a:pt x="4064" y="6608"/>
                  </a:lnTo>
                  <a:cubicBezTo>
                    <a:pt x="2849" y="7186"/>
                    <a:pt x="1608" y="7765"/>
                    <a:pt x="289" y="7765"/>
                  </a:cubicBezTo>
                  <a:cubicBezTo>
                    <a:pt x="193" y="7765"/>
                    <a:pt x="97" y="7762"/>
                    <a:pt x="1" y="7756"/>
                  </a:cubicBezTo>
                  <a:lnTo>
                    <a:pt x="1" y="7756"/>
                  </a:lnTo>
                  <a:cubicBezTo>
                    <a:pt x="1714" y="8719"/>
                    <a:pt x="3657" y="9221"/>
                    <a:pt x="5633" y="9221"/>
                  </a:cubicBezTo>
                  <a:cubicBezTo>
                    <a:pt x="5947" y="9221"/>
                    <a:pt x="6262" y="9208"/>
                    <a:pt x="6577" y="9183"/>
                  </a:cubicBezTo>
                  <a:cubicBezTo>
                    <a:pt x="8779" y="8903"/>
                    <a:pt x="10889" y="8190"/>
                    <a:pt x="12781" y="7042"/>
                  </a:cubicBezTo>
                  <a:cubicBezTo>
                    <a:pt x="15881" y="5310"/>
                    <a:pt x="18624" y="2982"/>
                    <a:pt x="20834" y="175"/>
                  </a:cubicBezTo>
                  <a:lnTo>
                    <a:pt x="20834" y="175"/>
                  </a:lnTo>
                  <a:cubicBezTo>
                    <a:pt x="20556" y="144"/>
                    <a:pt x="20279" y="130"/>
                    <a:pt x="20002" y="13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686050" y="4050575"/>
              <a:ext cx="950550" cy="367300"/>
            </a:xfrm>
            <a:custGeom>
              <a:avLst/>
              <a:gdLst/>
              <a:ahLst/>
              <a:cxnLst/>
              <a:rect l="l" t="t" r="r" b="b"/>
              <a:pathLst>
                <a:path w="38022" h="14692" extrusionOk="0">
                  <a:moveTo>
                    <a:pt x="999" y="1"/>
                  </a:moveTo>
                  <a:cubicBezTo>
                    <a:pt x="663" y="1"/>
                    <a:pt x="0" y="316"/>
                    <a:pt x="103" y="419"/>
                  </a:cubicBezTo>
                  <a:cubicBezTo>
                    <a:pt x="5190" y="5258"/>
                    <a:pt x="11673" y="8918"/>
                    <a:pt x="18125" y="11617"/>
                  </a:cubicBezTo>
                  <a:cubicBezTo>
                    <a:pt x="22199" y="13331"/>
                    <a:pt x="26470" y="14691"/>
                    <a:pt x="30759" y="14691"/>
                  </a:cubicBezTo>
                  <a:cubicBezTo>
                    <a:pt x="33066" y="14691"/>
                    <a:pt x="35378" y="14298"/>
                    <a:pt x="37667" y="13354"/>
                  </a:cubicBezTo>
                  <a:cubicBezTo>
                    <a:pt x="38021" y="13202"/>
                    <a:pt x="37872" y="13151"/>
                    <a:pt x="37621" y="13151"/>
                  </a:cubicBezTo>
                  <a:cubicBezTo>
                    <a:pt x="37411" y="13151"/>
                    <a:pt x="37129" y="13187"/>
                    <a:pt x="37016" y="13230"/>
                  </a:cubicBezTo>
                  <a:cubicBezTo>
                    <a:pt x="35119" y="14024"/>
                    <a:pt x="33150" y="14356"/>
                    <a:pt x="31160" y="14356"/>
                  </a:cubicBezTo>
                  <a:cubicBezTo>
                    <a:pt x="25765" y="14356"/>
                    <a:pt x="20219" y="11912"/>
                    <a:pt x="15551" y="9600"/>
                  </a:cubicBezTo>
                  <a:cubicBezTo>
                    <a:pt x="10432" y="7088"/>
                    <a:pt x="5314" y="4017"/>
                    <a:pt x="1158" y="47"/>
                  </a:cubicBezTo>
                  <a:cubicBezTo>
                    <a:pt x="1125" y="14"/>
                    <a:pt x="1070" y="1"/>
                    <a:pt x="9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853625" y="4301350"/>
              <a:ext cx="270725" cy="158925"/>
            </a:xfrm>
            <a:custGeom>
              <a:avLst/>
              <a:gdLst/>
              <a:ahLst/>
              <a:cxnLst/>
              <a:rect l="l" t="t" r="r" b="b"/>
              <a:pathLst>
                <a:path w="10829" h="6357" extrusionOk="0">
                  <a:moveTo>
                    <a:pt x="8253" y="670"/>
                  </a:moveTo>
                  <a:cubicBezTo>
                    <a:pt x="8749" y="670"/>
                    <a:pt x="9239" y="780"/>
                    <a:pt x="9716" y="1027"/>
                  </a:cubicBezTo>
                  <a:cubicBezTo>
                    <a:pt x="9731" y="1035"/>
                    <a:pt x="9748" y="1041"/>
                    <a:pt x="9766" y="1046"/>
                  </a:cubicBezTo>
                  <a:lnTo>
                    <a:pt x="9766" y="1046"/>
                  </a:lnTo>
                  <a:cubicBezTo>
                    <a:pt x="8643" y="1435"/>
                    <a:pt x="7794" y="2072"/>
                    <a:pt x="6893" y="2889"/>
                  </a:cubicBezTo>
                  <a:cubicBezTo>
                    <a:pt x="5273" y="4401"/>
                    <a:pt x="3534" y="5114"/>
                    <a:pt x="1514" y="5601"/>
                  </a:cubicBezTo>
                  <a:lnTo>
                    <a:pt x="1514" y="5601"/>
                  </a:lnTo>
                  <a:cubicBezTo>
                    <a:pt x="2969" y="3652"/>
                    <a:pt x="5671" y="670"/>
                    <a:pt x="8253" y="670"/>
                  </a:cubicBezTo>
                  <a:close/>
                  <a:moveTo>
                    <a:pt x="8567" y="0"/>
                  </a:moveTo>
                  <a:cubicBezTo>
                    <a:pt x="5201" y="0"/>
                    <a:pt x="1836" y="3662"/>
                    <a:pt x="162" y="6083"/>
                  </a:cubicBezTo>
                  <a:cubicBezTo>
                    <a:pt x="0" y="6306"/>
                    <a:pt x="234" y="6357"/>
                    <a:pt x="451" y="6357"/>
                  </a:cubicBezTo>
                  <a:cubicBezTo>
                    <a:pt x="566" y="6357"/>
                    <a:pt x="677" y="6342"/>
                    <a:pt x="720" y="6332"/>
                  </a:cubicBezTo>
                  <a:cubicBezTo>
                    <a:pt x="2364" y="5990"/>
                    <a:pt x="4009" y="5618"/>
                    <a:pt x="5497" y="4812"/>
                  </a:cubicBezTo>
                  <a:cubicBezTo>
                    <a:pt x="7172" y="3912"/>
                    <a:pt x="8351" y="1989"/>
                    <a:pt x="10243" y="1431"/>
                  </a:cubicBezTo>
                  <a:cubicBezTo>
                    <a:pt x="10790" y="1281"/>
                    <a:pt x="10819" y="933"/>
                    <a:pt x="10458" y="896"/>
                  </a:cubicBezTo>
                  <a:lnTo>
                    <a:pt x="10458" y="896"/>
                  </a:lnTo>
                  <a:cubicBezTo>
                    <a:pt x="10691" y="773"/>
                    <a:pt x="10829" y="607"/>
                    <a:pt x="10616" y="500"/>
                  </a:cubicBezTo>
                  <a:cubicBezTo>
                    <a:pt x="9942" y="153"/>
                    <a:pt x="9255" y="0"/>
                    <a:pt x="85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713425" y="4154200"/>
              <a:ext cx="193025" cy="58850"/>
            </a:xfrm>
            <a:custGeom>
              <a:avLst/>
              <a:gdLst/>
              <a:ahLst/>
              <a:cxnLst/>
              <a:rect l="l" t="t" r="r" b="b"/>
              <a:pathLst>
                <a:path w="7721" h="2354" extrusionOk="0">
                  <a:moveTo>
                    <a:pt x="2637" y="810"/>
                  </a:moveTo>
                  <a:cubicBezTo>
                    <a:pt x="3291" y="810"/>
                    <a:pt x="4017" y="1058"/>
                    <a:pt x="4693" y="1369"/>
                  </a:cubicBezTo>
                  <a:lnTo>
                    <a:pt x="4693" y="1369"/>
                  </a:lnTo>
                  <a:cubicBezTo>
                    <a:pt x="4139" y="1390"/>
                    <a:pt x="3582" y="1436"/>
                    <a:pt x="3031" y="1436"/>
                  </a:cubicBezTo>
                  <a:cubicBezTo>
                    <a:pt x="2486" y="1436"/>
                    <a:pt x="1947" y="1391"/>
                    <a:pt x="1425" y="1228"/>
                  </a:cubicBezTo>
                  <a:lnTo>
                    <a:pt x="1425" y="1228"/>
                  </a:lnTo>
                  <a:cubicBezTo>
                    <a:pt x="1767" y="929"/>
                    <a:pt x="2185" y="810"/>
                    <a:pt x="2637" y="810"/>
                  </a:cubicBezTo>
                  <a:close/>
                  <a:moveTo>
                    <a:pt x="2637" y="1"/>
                  </a:moveTo>
                  <a:cubicBezTo>
                    <a:pt x="1679" y="1"/>
                    <a:pt x="802" y="338"/>
                    <a:pt x="187" y="1268"/>
                  </a:cubicBezTo>
                  <a:cubicBezTo>
                    <a:pt x="1" y="1423"/>
                    <a:pt x="94" y="1733"/>
                    <a:pt x="311" y="1795"/>
                  </a:cubicBezTo>
                  <a:cubicBezTo>
                    <a:pt x="1074" y="2151"/>
                    <a:pt x="1858" y="2231"/>
                    <a:pt x="2651" y="2231"/>
                  </a:cubicBezTo>
                  <a:cubicBezTo>
                    <a:pt x="3292" y="2231"/>
                    <a:pt x="3938" y="2179"/>
                    <a:pt x="4583" y="2179"/>
                  </a:cubicBezTo>
                  <a:cubicBezTo>
                    <a:pt x="5084" y="2179"/>
                    <a:pt x="5584" y="2210"/>
                    <a:pt x="6080" y="2323"/>
                  </a:cubicBezTo>
                  <a:cubicBezTo>
                    <a:pt x="6121" y="2332"/>
                    <a:pt x="6162" y="2336"/>
                    <a:pt x="6203" y="2336"/>
                  </a:cubicBezTo>
                  <a:cubicBezTo>
                    <a:pt x="6280" y="2336"/>
                    <a:pt x="6355" y="2320"/>
                    <a:pt x="6425" y="2294"/>
                  </a:cubicBezTo>
                  <a:lnTo>
                    <a:pt x="6425" y="2294"/>
                  </a:lnTo>
                  <a:cubicBezTo>
                    <a:pt x="6494" y="2335"/>
                    <a:pt x="6580" y="2353"/>
                    <a:pt x="6672" y="2353"/>
                  </a:cubicBezTo>
                  <a:cubicBezTo>
                    <a:pt x="7121" y="2353"/>
                    <a:pt x="7721" y="1922"/>
                    <a:pt x="7259" y="1640"/>
                  </a:cubicBezTo>
                  <a:cubicBezTo>
                    <a:pt x="6056" y="942"/>
                    <a:pt x="4235" y="1"/>
                    <a:pt x="26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030750" y="4164750"/>
              <a:ext cx="105750" cy="162700"/>
            </a:xfrm>
            <a:custGeom>
              <a:avLst/>
              <a:gdLst/>
              <a:ahLst/>
              <a:cxnLst/>
              <a:rect l="l" t="t" r="r" b="b"/>
              <a:pathLst>
                <a:path w="4230" h="6508" extrusionOk="0">
                  <a:moveTo>
                    <a:pt x="1434" y="1535"/>
                  </a:moveTo>
                  <a:cubicBezTo>
                    <a:pt x="2003" y="2203"/>
                    <a:pt x="2346" y="3036"/>
                    <a:pt x="2571" y="3918"/>
                  </a:cubicBezTo>
                  <a:lnTo>
                    <a:pt x="2571" y="3918"/>
                  </a:lnTo>
                  <a:cubicBezTo>
                    <a:pt x="2071" y="3188"/>
                    <a:pt x="1688" y="2384"/>
                    <a:pt x="1434" y="1535"/>
                  </a:cubicBezTo>
                  <a:close/>
                  <a:moveTo>
                    <a:pt x="830" y="1"/>
                  </a:moveTo>
                  <a:cubicBezTo>
                    <a:pt x="498" y="1"/>
                    <a:pt x="1" y="173"/>
                    <a:pt x="25" y="443"/>
                  </a:cubicBezTo>
                  <a:cubicBezTo>
                    <a:pt x="295" y="2566"/>
                    <a:pt x="1342" y="4487"/>
                    <a:pt x="2918" y="5901"/>
                  </a:cubicBezTo>
                  <a:lnTo>
                    <a:pt x="2918" y="5901"/>
                  </a:lnTo>
                  <a:cubicBezTo>
                    <a:pt x="2937" y="6058"/>
                    <a:pt x="2955" y="6213"/>
                    <a:pt x="2972" y="6367"/>
                  </a:cubicBezTo>
                  <a:cubicBezTo>
                    <a:pt x="2992" y="6466"/>
                    <a:pt x="3117" y="6508"/>
                    <a:pt x="3278" y="6508"/>
                  </a:cubicBezTo>
                  <a:cubicBezTo>
                    <a:pt x="3624" y="6508"/>
                    <a:pt x="4131" y="6311"/>
                    <a:pt x="4089" y="6057"/>
                  </a:cubicBezTo>
                  <a:cubicBezTo>
                    <a:pt x="4083" y="5998"/>
                    <a:pt x="4076" y="5939"/>
                    <a:pt x="4070" y="5879"/>
                  </a:cubicBezTo>
                  <a:lnTo>
                    <a:pt x="4070" y="5879"/>
                  </a:lnTo>
                  <a:cubicBezTo>
                    <a:pt x="4181" y="5795"/>
                    <a:pt x="4229" y="5701"/>
                    <a:pt x="4151" y="5623"/>
                  </a:cubicBezTo>
                  <a:lnTo>
                    <a:pt x="4151" y="5623"/>
                  </a:lnTo>
                  <a:lnTo>
                    <a:pt x="4151" y="5654"/>
                  </a:lnTo>
                  <a:cubicBezTo>
                    <a:pt x="4111" y="5621"/>
                    <a:pt x="4071" y="5587"/>
                    <a:pt x="4032" y="5553"/>
                  </a:cubicBezTo>
                  <a:lnTo>
                    <a:pt x="4032" y="5553"/>
                  </a:lnTo>
                  <a:cubicBezTo>
                    <a:pt x="3765" y="3350"/>
                    <a:pt x="3210" y="1106"/>
                    <a:pt x="1049" y="39"/>
                  </a:cubicBezTo>
                  <a:cubicBezTo>
                    <a:pt x="997" y="13"/>
                    <a:pt x="919" y="1"/>
                    <a:pt x="8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238400" y="4401775"/>
              <a:ext cx="151175" cy="224825"/>
            </a:xfrm>
            <a:custGeom>
              <a:avLst/>
              <a:gdLst/>
              <a:ahLst/>
              <a:cxnLst/>
              <a:rect l="l" t="t" r="r" b="b"/>
              <a:pathLst>
                <a:path w="6047" h="8993" extrusionOk="0">
                  <a:moveTo>
                    <a:pt x="4378" y="2090"/>
                  </a:moveTo>
                  <a:cubicBezTo>
                    <a:pt x="3712" y="4090"/>
                    <a:pt x="2803" y="5986"/>
                    <a:pt x="1318" y="7445"/>
                  </a:cubicBezTo>
                  <a:lnTo>
                    <a:pt x="1318" y="7445"/>
                  </a:lnTo>
                  <a:cubicBezTo>
                    <a:pt x="1776" y="5480"/>
                    <a:pt x="3028" y="3672"/>
                    <a:pt x="4378" y="2090"/>
                  </a:cubicBezTo>
                  <a:close/>
                  <a:moveTo>
                    <a:pt x="5444" y="1"/>
                  </a:moveTo>
                  <a:cubicBezTo>
                    <a:pt x="5230" y="1"/>
                    <a:pt x="4999" y="66"/>
                    <a:pt x="4872" y="205"/>
                  </a:cubicBezTo>
                  <a:lnTo>
                    <a:pt x="4903" y="205"/>
                  </a:lnTo>
                  <a:cubicBezTo>
                    <a:pt x="2762" y="2470"/>
                    <a:pt x="250" y="5386"/>
                    <a:pt x="33" y="8643"/>
                  </a:cubicBezTo>
                  <a:cubicBezTo>
                    <a:pt x="0" y="8902"/>
                    <a:pt x="188" y="8992"/>
                    <a:pt x="411" y="8992"/>
                  </a:cubicBezTo>
                  <a:cubicBezTo>
                    <a:pt x="614" y="8992"/>
                    <a:pt x="845" y="8917"/>
                    <a:pt x="963" y="8829"/>
                  </a:cubicBezTo>
                  <a:cubicBezTo>
                    <a:pt x="3817" y="6843"/>
                    <a:pt x="5120" y="3648"/>
                    <a:pt x="5988" y="360"/>
                  </a:cubicBezTo>
                  <a:cubicBezTo>
                    <a:pt x="6046" y="175"/>
                    <a:pt x="5922" y="76"/>
                    <a:pt x="5738" y="49"/>
                  </a:cubicBezTo>
                  <a:lnTo>
                    <a:pt x="5738" y="49"/>
                  </a:lnTo>
                  <a:cubicBezTo>
                    <a:pt x="5655" y="17"/>
                    <a:pt x="555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265900" y="4177950"/>
              <a:ext cx="148575" cy="238175"/>
            </a:xfrm>
            <a:custGeom>
              <a:avLst/>
              <a:gdLst/>
              <a:ahLst/>
              <a:cxnLst/>
              <a:rect l="l" t="t" r="r" b="b"/>
              <a:pathLst>
                <a:path w="5943" h="9527" extrusionOk="0">
                  <a:moveTo>
                    <a:pt x="1409" y="1401"/>
                  </a:moveTo>
                  <a:cubicBezTo>
                    <a:pt x="3252" y="2956"/>
                    <a:pt x="4246" y="5305"/>
                    <a:pt x="4088" y="7701"/>
                  </a:cubicBezTo>
                  <a:lnTo>
                    <a:pt x="4088" y="7701"/>
                  </a:lnTo>
                  <a:cubicBezTo>
                    <a:pt x="2828" y="5778"/>
                    <a:pt x="1917" y="3637"/>
                    <a:pt x="1409" y="1401"/>
                  </a:cubicBezTo>
                  <a:close/>
                  <a:moveTo>
                    <a:pt x="836" y="0"/>
                  </a:moveTo>
                  <a:cubicBezTo>
                    <a:pt x="511" y="0"/>
                    <a:pt x="0" y="173"/>
                    <a:pt x="49" y="442"/>
                  </a:cubicBezTo>
                  <a:cubicBezTo>
                    <a:pt x="515" y="3482"/>
                    <a:pt x="1724" y="6336"/>
                    <a:pt x="3523" y="8817"/>
                  </a:cubicBezTo>
                  <a:cubicBezTo>
                    <a:pt x="3570" y="8886"/>
                    <a:pt x="3671" y="8916"/>
                    <a:pt x="3794" y="8916"/>
                  </a:cubicBezTo>
                  <a:cubicBezTo>
                    <a:pt x="3831" y="8916"/>
                    <a:pt x="3869" y="8913"/>
                    <a:pt x="3909" y="8908"/>
                  </a:cubicBezTo>
                  <a:lnTo>
                    <a:pt x="3909" y="8908"/>
                  </a:lnTo>
                  <a:cubicBezTo>
                    <a:pt x="3877" y="9044"/>
                    <a:pt x="3842" y="9179"/>
                    <a:pt x="3803" y="9313"/>
                  </a:cubicBezTo>
                  <a:cubicBezTo>
                    <a:pt x="3765" y="9462"/>
                    <a:pt x="3922" y="9527"/>
                    <a:pt x="4129" y="9527"/>
                  </a:cubicBezTo>
                  <a:cubicBezTo>
                    <a:pt x="4439" y="9527"/>
                    <a:pt x="4864" y="9382"/>
                    <a:pt x="4919" y="9158"/>
                  </a:cubicBezTo>
                  <a:cubicBezTo>
                    <a:pt x="5943" y="5591"/>
                    <a:pt x="4330" y="1776"/>
                    <a:pt x="1042" y="39"/>
                  </a:cubicBezTo>
                  <a:cubicBezTo>
                    <a:pt x="996" y="13"/>
                    <a:pt x="923" y="0"/>
                    <a:pt x="8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" name="Google Shape;23;p2"/>
          <p:cNvGrpSpPr/>
          <p:nvPr/>
        </p:nvGrpSpPr>
        <p:grpSpPr>
          <a:xfrm rot="10800000">
            <a:off x="-774403" y="-870207"/>
            <a:ext cx="5377747" cy="2955941"/>
            <a:chOff x="4178350" y="2375050"/>
            <a:chExt cx="938350" cy="515775"/>
          </a:xfrm>
        </p:grpSpPr>
        <p:sp>
          <p:nvSpPr>
            <p:cNvPr id="24" name="Google Shape;24;p2"/>
            <p:cNvSpPr/>
            <p:nvPr/>
          </p:nvSpPr>
          <p:spPr>
            <a:xfrm>
              <a:off x="4178350" y="2375050"/>
              <a:ext cx="938350" cy="470050"/>
            </a:xfrm>
            <a:custGeom>
              <a:avLst/>
              <a:gdLst/>
              <a:ahLst/>
              <a:cxnLst/>
              <a:rect l="l" t="t" r="r" b="b"/>
              <a:pathLst>
                <a:path w="37534" h="18802" extrusionOk="0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192225" y="2449850"/>
              <a:ext cx="867875" cy="411650"/>
            </a:xfrm>
            <a:custGeom>
              <a:avLst/>
              <a:gdLst/>
              <a:ahLst/>
              <a:cxnLst/>
              <a:rect l="l" t="t" r="r" b="b"/>
              <a:pathLst>
                <a:path w="34715" h="16466" extrusionOk="0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252800" y="2496850"/>
              <a:ext cx="761025" cy="376950"/>
            </a:xfrm>
            <a:custGeom>
              <a:avLst/>
              <a:gdLst/>
              <a:ahLst/>
              <a:cxnLst/>
              <a:rect l="l" t="t" r="r" b="b"/>
              <a:pathLst>
                <a:path w="30441" h="15078" extrusionOk="0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311275" y="2568125"/>
              <a:ext cx="619300" cy="306050"/>
            </a:xfrm>
            <a:custGeom>
              <a:avLst/>
              <a:gdLst/>
              <a:ahLst/>
              <a:cxnLst/>
              <a:rect l="l" t="t" r="r" b="b"/>
              <a:pathLst>
                <a:path w="24772" h="12242" extrusionOk="0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74000" y="2647325"/>
              <a:ext cx="513325" cy="228750"/>
            </a:xfrm>
            <a:custGeom>
              <a:avLst/>
              <a:gdLst/>
              <a:ahLst/>
              <a:cxnLst/>
              <a:rect l="l" t="t" r="r" b="b"/>
              <a:pathLst>
                <a:path w="20533" h="9150" extrusionOk="0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437575" y="2724875"/>
              <a:ext cx="345675" cy="156550"/>
            </a:xfrm>
            <a:custGeom>
              <a:avLst/>
              <a:gdLst/>
              <a:ahLst/>
              <a:cxnLst/>
              <a:rect l="l" t="t" r="r" b="b"/>
              <a:pathLst>
                <a:path w="13827" h="6262" extrusionOk="0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481575" y="2799000"/>
              <a:ext cx="244675" cy="91825"/>
            </a:xfrm>
            <a:custGeom>
              <a:avLst/>
              <a:gdLst/>
              <a:ahLst/>
              <a:cxnLst/>
              <a:rect l="l" t="t" r="r" b="b"/>
              <a:pathLst>
                <a:path w="9787" h="3673" extrusionOk="0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" name="Google Shape;31;p2"/>
          <p:cNvGrpSpPr/>
          <p:nvPr/>
        </p:nvGrpSpPr>
        <p:grpSpPr>
          <a:xfrm>
            <a:off x="4603318" y="423501"/>
            <a:ext cx="933933" cy="848100"/>
            <a:chOff x="3652400" y="3788700"/>
            <a:chExt cx="700450" cy="636075"/>
          </a:xfrm>
        </p:grpSpPr>
        <p:sp>
          <p:nvSpPr>
            <p:cNvPr id="32" name="Google Shape;32;p2"/>
            <p:cNvSpPr/>
            <p:nvPr/>
          </p:nvSpPr>
          <p:spPr>
            <a:xfrm>
              <a:off x="3941050" y="3916900"/>
              <a:ext cx="65150" cy="72250"/>
            </a:xfrm>
            <a:custGeom>
              <a:avLst/>
              <a:gdLst/>
              <a:ahLst/>
              <a:cxnLst/>
              <a:rect l="l" t="t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125850" y="3918850"/>
              <a:ext cx="58725" cy="76325"/>
            </a:xfrm>
            <a:custGeom>
              <a:avLst/>
              <a:gdLst/>
              <a:ahLst/>
              <a:cxnLst/>
              <a:rect l="l" t="t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000750" y="4053225"/>
              <a:ext cx="75575" cy="74650"/>
            </a:xfrm>
            <a:custGeom>
              <a:avLst/>
              <a:gdLst/>
              <a:ahLst/>
              <a:cxnLst/>
              <a:rect l="l" t="t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800675" y="4048800"/>
              <a:ext cx="69825" cy="77400"/>
            </a:xfrm>
            <a:custGeom>
              <a:avLst/>
              <a:gdLst/>
              <a:ahLst/>
              <a:cxnLst/>
              <a:rect l="l" t="t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854875" y="4183625"/>
              <a:ext cx="67575" cy="96850"/>
            </a:xfrm>
            <a:custGeom>
              <a:avLst/>
              <a:gdLst/>
              <a:ahLst/>
              <a:cxnLst/>
              <a:rect l="l" t="t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105450" y="4181350"/>
              <a:ext cx="54300" cy="88550"/>
            </a:xfrm>
            <a:custGeom>
              <a:avLst/>
              <a:gdLst/>
              <a:ahLst/>
              <a:cxnLst/>
              <a:rect l="l" t="t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174475" y="4054800"/>
              <a:ext cx="64375" cy="71425"/>
            </a:xfrm>
            <a:custGeom>
              <a:avLst/>
              <a:gdLst/>
              <a:ahLst/>
              <a:cxnLst/>
              <a:rect l="l" t="t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066675" y="3788700"/>
              <a:ext cx="50425" cy="73275"/>
            </a:xfrm>
            <a:custGeom>
              <a:avLst/>
              <a:gdLst/>
              <a:ahLst/>
              <a:cxnLst/>
              <a:rect l="l" t="t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819300" y="3848450"/>
              <a:ext cx="66700" cy="75350"/>
            </a:xfrm>
            <a:custGeom>
              <a:avLst/>
              <a:gdLst/>
              <a:ahLst/>
              <a:cxnLst/>
              <a:rect l="l" t="t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278375" y="3872450"/>
              <a:ext cx="63625" cy="77775"/>
            </a:xfrm>
            <a:custGeom>
              <a:avLst/>
              <a:gdLst/>
              <a:ahLst/>
              <a:cxnLst/>
              <a:rect l="l" t="t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287675" y="4167850"/>
              <a:ext cx="65175" cy="79700"/>
            </a:xfrm>
            <a:custGeom>
              <a:avLst/>
              <a:gdLst/>
              <a:ahLst/>
              <a:cxnLst/>
              <a:rect l="l" t="t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652400" y="4192450"/>
              <a:ext cx="73850" cy="83825"/>
            </a:xfrm>
            <a:custGeom>
              <a:avLst/>
              <a:gdLst/>
              <a:ahLst/>
              <a:cxnLst/>
              <a:rect l="l" t="t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725450" y="4337000"/>
              <a:ext cx="71150" cy="87775"/>
            </a:xfrm>
            <a:custGeom>
              <a:avLst/>
              <a:gdLst/>
              <a:ahLst/>
              <a:cxnLst/>
              <a:rect l="l" t="t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960575" y="4329600"/>
              <a:ext cx="56500" cy="67600"/>
            </a:xfrm>
            <a:custGeom>
              <a:avLst/>
              <a:gdLst/>
              <a:ahLst/>
              <a:cxnLst/>
              <a:rect l="l" t="t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174850" y="4333225"/>
              <a:ext cx="77200" cy="87325"/>
            </a:xfrm>
            <a:custGeom>
              <a:avLst/>
              <a:gdLst/>
              <a:ahLst/>
              <a:cxnLst/>
              <a:rect l="l" t="t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" name="Google Shape;47;p2"/>
          <p:cNvGrpSpPr/>
          <p:nvPr/>
        </p:nvGrpSpPr>
        <p:grpSpPr>
          <a:xfrm flipH="1">
            <a:off x="6274586" y="4536907"/>
            <a:ext cx="7852513" cy="3541652"/>
            <a:chOff x="5619200" y="4458200"/>
            <a:chExt cx="1647150" cy="742900"/>
          </a:xfrm>
        </p:grpSpPr>
        <p:sp>
          <p:nvSpPr>
            <p:cNvPr id="48" name="Google Shape;48;p2"/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" name="Google Shape;53;p2"/>
          <p:cNvGrpSpPr/>
          <p:nvPr/>
        </p:nvGrpSpPr>
        <p:grpSpPr>
          <a:xfrm rot="-2025439">
            <a:off x="7745384" y="6101205"/>
            <a:ext cx="1358672" cy="2179692"/>
            <a:chOff x="2402100" y="3854125"/>
            <a:chExt cx="435600" cy="698825"/>
          </a:xfrm>
        </p:grpSpPr>
        <p:sp>
          <p:nvSpPr>
            <p:cNvPr id="54" name="Google Shape;54;p2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" name="Google Shape;67;p2"/>
          <p:cNvGrpSpPr/>
          <p:nvPr/>
        </p:nvGrpSpPr>
        <p:grpSpPr>
          <a:xfrm>
            <a:off x="-1544704" y="6024106"/>
            <a:ext cx="4896557" cy="1774740"/>
            <a:chOff x="-1068128" y="3996204"/>
            <a:chExt cx="3672418" cy="1331055"/>
          </a:xfrm>
        </p:grpSpPr>
        <p:sp>
          <p:nvSpPr>
            <p:cNvPr id="68" name="Google Shape;68;p2"/>
            <p:cNvSpPr/>
            <p:nvPr/>
          </p:nvSpPr>
          <p:spPr>
            <a:xfrm rot="-10594719">
              <a:off x="-1038001" y="4102993"/>
              <a:ext cx="3612164" cy="1117479"/>
            </a:xfrm>
            <a:custGeom>
              <a:avLst/>
              <a:gdLst/>
              <a:ahLst/>
              <a:cxnLst/>
              <a:rect l="l" t="t" r="r" b="b"/>
              <a:pathLst>
                <a:path w="62034" h="19192" extrusionOk="0">
                  <a:moveTo>
                    <a:pt x="11909" y="0"/>
                  </a:moveTo>
                  <a:cubicBezTo>
                    <a:pt x="10357" y="0"/>
                    <a:pt x="8959" y="416"/>
                    <a:pt x="7720" y="1498"/>
                  </a:cubicBezTo>
                  <a:cubicBezTo>
                    <a:pt x="0" y="8222"/>
                    <a:pt x="9929" y="19192"/>
                    <a:pt x="23150" y="19192"/>
                  </a:cubicBezTo>
                  <a:cubicBezTo>
                    <a:pt x="24750" y="19192"/>
                    <a:pt x="26398" y="19031"/>
                    <a:pt x="28069" y="18683"/>
                  </a:cubicBezTo>
                  <a:cubicBezTo>
                    <a:pt x="43548" y="15426"/>
                    <a:pt x="55087" y="14402"/>
                    <a:pt x="58747" y="9036"/>
                  </a:cubicBezTo>
                  <a:cubicBezTo>
                    <a:pt x="62033" y="4211"/>
                    <a:pt x="59267" y="1003"/>
                    <a:pt x="52187" y="1003"/>
                  </a:cubicBezTo>
                  <a:cubicBezTo>
                    <a:pt x="48708" y="1003"/>
                    <a:pt x="44188" y="1777"/>
                    <a:pt x="38833" y="3515"/>
                  </a:cubicBezTo>
                  <a:cubicBezTo>
                    <a:pt x="36521" y="4263"/>
                    <a:pt x="34303" y="4561"/>
                    <a:pt x="32180" y="4561"/>
                  </a:cubicBezTo>
                  <a:cubicBezTo>
                    <a:pt x="23878" y="4561"/>
                    <a:pt x="17050" y="0"/>
                    <a:pt x="119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800178" y="4304942"/>
              <a:ext cx="2873315" cy="818933"/>
              <a:chOff x="-800178" y="4304942"/>
              <a:chExt cx="2873315" cy="818933"/>
            </a:xfrm>
          </p:grpSpPr>
          <p:sp>
            <p:nvSpPr>
              <p:cNvPr id="70" name="Google Shape;70;p2"/>
              <p:cNvSpPr/>
              <p:nvPr/>
            </p:nvSpPr>
            <p:spPr>
              <a:xfrm rot="-10594719">
                <a:off x="1780944" y="5070486"/>
                <a:ext cx="126240" cy="49667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853" extrusionOk="0">
                    <a:moveTo>
                      <a:pt x="986" y="1"/>
                    </a:moveTo>
                    <a:cubicBezTo>
                      <a:pt x="882" y="1"/>
                      <a:pt x="780" y="9"/>
                      <a:pt x="679" y="24"/>
                    </a:cubicBezTo>
                    <a:cubicBezTo>
                      <a:pt x="431" y="55"/>
                      <a:pt x="89" y="179"/>
                      <a:pt x="27" y="427"/>
                    </a:cubicBezTo>
                    <a:cubicBezTo>
                      <a:pt x="1" y="664"/>
                      <a:pt x="243" y="745"/>
                      <a:pt x="430" y="745"/>
                    </a:cubicBezTo>
                    <a:cubicBezTo>
                      <a:pt x="464" y="745"/>
                      <a:pt x="495" y="742"/>
                      <a:pt x="524" y="738"/>
                    </a:cubicBezTo>
                    <a:cubicBezTo>
                      <a:pt x="573" y="729"/>
                      <a:pt x="621" y="725"/>
                      <a:pt x="667" y="725"/>
                    </a:cubicBezTo>
                    <a:cubicBezTo>
                      <a:pt x="793" y="725"/>
                      <a:pt x="906" y="754"/>
                      <a:pt x="1020" y="800"/>
                    </a:cubicBezTo>
                    <a:cubicBezTo>
                      <a:pt x="1125" y="835"/>
                      <a:pt x="1229" y="852"/>
                      <a:pt x="1332" y="852"/>
                    </a:cubicBezTo>
                    <a:cubicBezTo>
                      <a:pt x="1504" y="852"/>
                      <a:pt x="1671" y="804"/>
                      <a:pt x="1826" y="707"/>
                    </a:cubicBezTo>
                    <a:cubicBezTo>
                      <a:pt x="1982" y="614"/>
                      <a:pt x="2168" y="334"/>
                      <a:pt x="1919" y="210"/>
                    </a:cubicBezTo>
                    <a:cubicBezTo>
                      <a:pt x="1617" y="71"/>
                      <a:pt x="1297" y="1"/>
                      <a:pt x="9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 rot="-10594719">
                <a:off x="1565235" y="5016770"/>
                <a:ext cx="124668" cy="49551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851" extrusionOk="0">
                    <a:moveTo>
                      <a:pt x="814" y="1"/>
                    </a:moveTo>
                    <a:cubicBezTo>
                      <a:pt x="564" y="1"/>
                      <a:pt x="323" y="118"/>
                      <a:pt x="156" y="285"/>
                    </a:cubicBezTo>
                    <a:cubicBezTo>
                      <a:pt x="1" y="502"/>
                      <a:pt x="280" y="595"/>
                      <a:pt x="466" y="595"/>
                    </a:cubicBezTo>
                    <a:cubicBezTo>
                      <a:pt x="621" y="595"/>
                      <a:pt x="776" y="657"/>
                      <a:pt x="900" y="781"/>
                    </a:cubicBezTo>
                    <a:cubicBezTo>
                      <a:pt x="1009" y="828"/>
                      <a:pt x="1133" y="851"/>
                      <a:pt x="1257" y="851"/>
                    </a:cubicBezTo>
                    <a:cubicBezTo>
                      <a:pt x="1381" y="851"/>
                      <a:pt x="1505" y="828"/>
                      <a:pt x="1614" y="781"/>
                    </a:cubicBezTo>
                    <a:cubicBezTo>
                      <a:pt x="1738" y="719"/>
                      <a:pt x="2141" y="502"/>
                      <a:pt x="1924" y="347"/>
                    </a:cubicBezTo>
                    <a:cubicBezTo>
                      <a:pt x="1645" y="130"/>
                      <a:pt x="1272" y="6"/>
                      <a:pt x="900" y="6"/>
                    </a:cubicBezTo>
                    <a:cubicBezTo>
                      <a:pt x="871" y="2"/>
                      <a:pt x="843" y="1"/>
                      <a:pt x="8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 rot="-10594719">
                <a:off x="1976086" y="4955828"/>
                <a:ext cx="95786" cy="45242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7" extrusionOk="0">
                    <a:moveTo>
                      <a:pt x="869" y="1"/>
                    </a:moveTo>
                    <a:cubicBezTo>
                      <a:pt x="249" y="1"/>
                      <a:pt x="1" y="776"/>
                      <a:pt x="776" y="776"/>
                    </a:cubicBezTo>
                    <a:cubicBezTo>
                      <a:pt x="1396" y="776"/>
                      <a:pt x="1645" y="1"/>
                      <a:pt x="8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 rot="-10594719">
                <a:off x="1773296" y="4958228"/>
                <a:ext cx="95786" cy="45184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6" extrusionOk="0">
                    <a:moveTo>
                      <a:pt x="900" y="0"/>
                    </a:moveTo>
                    <a:cubicBezTo>
                      <a:pt x="249" y="0"/>
                      <a:pt x="1" y="776"/>
                      <a:pt x="776" y="776"/>
                    </a:cubicBezTo>
                    <a:cubicBezTo>
                      <a:pt x="1397" y="776"/>
                      <a:pt x="1645" y="0"/>
                      <a:pt x="9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 rot="-10594719">
                <a:off x="1864326" y="4858253"/>
                <a:ext cx="126473" cy="45999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790" extrusionOk="0">
                    <a:moveTo>
                      <a:pt x="828" y="0"/>
                    </a:moveTo>
                    <a:cubicBezTo>
                      <a:pt x="650" y="0"/>
                      <a:pt x="477" y="49"/>
                      <a:pt x="342" y="146"/>
                    </a:cubicBezTo>
                    <a:cubicBezTo>
                      <a:pt x="187" y="239"/>
                      <a:pt x="1" y="487"/>
                      <a:pt x="249" y="611"/>
                    </a:cubicBezTo>
                    <a:cubicBezTo>
                      <a:pt x="525" y="726"/>
                      <a:pt x="835" y="790"/>
                      <a:pt x="1154" y="790"/>
                    </a:cubicBezTo>
                    <a:cubicBezTo>
                      <a:pt x="1265" y="790"/>
                      <a:pt x="1377" y="782"/>
                      <a:pt x="1489" y="766"/>
                    </a:cubicBezTo>
                    <a:cubicBezTo>
                      <a:pt x="1707" y="735"/>
                      <a:pt x="2079" y="611"/>
                      <a:pt x="2110" y="363"/>
                    </a:cubicBezTo>
                    <a:cubicBezTo>
                      <a:pt x="2172" y="115"/>
                      <a:pt x="1800" y="115"/>
                      <a:pt x="1645" y="115"/>
                    </a:cubicBezTo>
                    <a:cubicBezTo>
                      <a:pt x="1595" y="123"/>
                      <a:pt x="1547" y="127"/>
                      <a:pt x="1501" y="127"/>
                    </a:cubicBezTo>
                    <a:cubicBezTo>
                      <a:pt x="1375" y="127"/>
                      <a:pt x="1262" y="98"/>
                      <a:pt x="1148" y="53"/>
                    </a:cubicBezTo>
                    <a:cubicBezTo>
                      <a:pt x="1044" y="18"/>
                      <a:pt x="935" y="0"/>
                      <a:pt x="8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 rot="-10594719">
                <a:off x="1635557" y="4850249"/>
                <a:ext cx="88566" cy="25328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435" extrusionOk="0">
                    <a:moveTo>
                      <a:pt x="931" y="1"/>
                    </a:moveTo>
                    <a:cubicBezTo>
                      <a:pt x="652" y="1"/>
                      <a:pt x="404" y="63"/>
                      <a:pt x="156" y="218"/>
                    </a:cubicBezTo>
                    <a:cubicBezTo>
                      <a:pt x="124" y="249"/>
                      <a:pt x="0" y="280"/>
                      <a:pt x="31" y="373"/>
                    </a:cubicBezTo>
                    <a:cubicBezTo>
                      <a:pt x="31" y="435"/>
                      <a:pt x="156" y="435"/>
                      <a:pt x="218" y="435"/>
                    </a:cubicBezTo>
                    <a:lnTo>
                      <a:pt x="590" y="435"/>
                    </a:lnTo>
                    <a:cubicBezTo>
                      <a:pt x="869" y="404"/>
                      <a:pt x="1148" y="342"/>
                      <a:pt x="1365" y="218"/>
                    </a:cubicBezTo>
                    <a:cubicBezTo>
                      <a:pt x="1427" y="187"/>
                      <a:pt x="1520" y="125"/>
                      <a:pt x="1520" y="63"/>
                    </a:cubicBezTo>
                    <a:cubicBezTo>
                      <a:pt x="1489" y="1"/>
                      <a:pt x="1365" y="1"/>
                      <a:pt x="13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 rot="-10594719">
                <a:off x="1326281" y="4893132"/>
                <a:ext cx="144524" cy="58168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999" extrusionOk="0">
                    <a:moveTo>
                      <a:pt x="782" y="1"/>
                    </a:moveTo>
                    <a:cubicBezTo>
                      <a:pt x="533" y="1"/>
                      <a:pt x="291" y="118"/>
                      <a:pt x="124" y="285"/>
                    </a:cubicBezTo>
                    <a:cubicBezTo>
                      <a:pt x="0" y="502"/>
                      <a:pt x="248" y="626"/>
                      <a:pt x="434" y="626"/>
                    </a:cubicBezTo>
                    <a:lnTo>
                      <a:pt x="434" y="595"/>
                    </a:lnTo>
                    <a:cubicBezTo>
                      <a:pt x="714" y="595"/>
                      <a:pt x="1024" y="719"/>
                      <a:pt x="1241" y="905"/>
                    </a:cubicBezTo>
                    <a:cubicBezTo>
                      <a:pt x="1365" y="967"/>
                      <a:pt x="1497" y="998"/>
                      <a:pt x="1625" y="998"/>
                    </a:cubicBezTo>
                    <a:cubicBezTo>
                      <a:pt x="1753" y="998"/>
                      <a:pt x="1877" y="967"/>
                      <a:pt x="1985" y="905"/>
                    </a:cubicBezTo>
                    <a:cubicBezTo>
                      <a:pt x="2109" y="843"/>
                      <a:pt x="2482" y="626"/>
                      <a:pt x="2296" y="440"/>
                    </a:cubicBezTo>
                    <a:cubicBezTo>
                      <a:pt x="1926" y="156"/>
                      <a:pt x="1479" y="2"/>
                      <a:pt x="1001" y="2"/>
                    </a:cubicBezTo>
                    <a:cubicBezTo>
                      <a:pt x="957" y="2"/>
                      <a:pt x="913" y="3"/>
                      <a:pt x="869" y="6"/>
                    </a:cubicBezTo>
                    <a:cubicBezTo>
                      <a:pt x="840" y="2"/>
                      <a:pt x="811" y="1"/>
                      <a:pt x="7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 rot="-10594719">
                <a:off x="1377624" y="4771551"/>
                <a:ext cx="112090" cy="34645"/>
              </a:xfrm>
              <a:custGeom>
                <a:avLst/>
                <a:gdLst/>
                <a:ahLst/>
                <a:cxnLst/>
                <a:rect l="l" t="t" r="r" b="b"/>
                <a:pathLst>
                  <a:path w="1925" h="595" extrusionOk="0">
                    <a:moveTo>
                      <a:pt x="956" y="1"/>
                    </a:moveTo>
                    <a:cubicBezTo>
                      <a:pt x="755" y="1"/>
                      <a:pt x="563" y="59"/>
                      <a:pt x="404" y="149"/>
                    </a:cubicBezTo>
                    <a:cubicBezTo>
                      <a:pt x="280" y="211"/>
                      <a:pt x="1" y="397"/>
                      <a:pt x="249" y="460"/>
                    </a:cubicBezTo>
                    <a:lnTo>
                      <a:pt x="776" y="584"/>
                    </a:lnTo>
                    <a:cubicBezTo>
                      <a:pt x="835" y="591"/>
                      <a:pt x="895" y="595"/>
                      <a:pt x="957" y="595"/>
                    </a:cubicBezTo>
                    <a:cubicBezTo>
                      <a:pt x="1155" y="595"/>
                      <a:pt x="1362" y="554"/>
                      <a:pt x="1552" y="460"/>
                    </a:cubicBezTo>
                    <a:cubicBezTo>
                      <a:pt x="1645" y="397"/>
                      <a:pt x="1924" y="211"/>
                      <a:pt x="1676" y="149"/>
                    </a:cubicBezTo>
                    <a:lnTo>
                      <a:pt x="1180" y="25"/>
                    </a:lnTo>
                    <a:cubicBezTo>
                      <a:pt x="1105" y="9"/>
                      <a:pt x="1030" y="1"/>
                      <a:pt x="9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 rot="-10594719">
                <a:off x="1803282" y="4697382"/>
                <a:ext cx="112032" cy="48211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828" extrusionOk="0">
                    <a:moveTo>
                      <a:pt x="826" y="1"/>
                    </a:moveTo>
                    <a:cubicBezTo>
                      <a:pt x="594" y="1"/>
                      <a:pt x="368" y="69"/>
                      <a:pt x="187" y="225"/>
                    </a:cubicBezTo>
                    <a:cubicBezTo>
                      <a:pt x="0" y="349"/>
                      <a:pt x="31" y="535"/>
                      <a:pt x="280" y="535"/>
                    </a:cubicBezTo>
                    <a:lnTo>
                      <a:pt x="249" y="535"/>
                    </a:lnTo>
                    <a:cubicBezTo>
                      <a:pt x="404" y="567"/>
                      <a:pt x="559" y="629"/>
                      <a:pt x="683" y="753"/>
                    </a:cubicBezTo>
                    <a:cubicBezTo>
                      <a:pt x="749" y="808"/>
                      <a:pt x="838" y="828"/>
                      <a:pt x="935" y="828"/>
                    </a:cubicBezTo>
                    <a:cubicBezTo>
                      <a:pt x="1110" y="828"/>
                      <a:pt x="1307" y="762"/>
                      <a:pt x="1427" y="722"/>
                    </a:cubicBezTo>
                    <a:cubicBezTo>
                      <a:pt x="1520" y="691"/>
                      <a:pt x="1924" y="473"/>
                      <a:pt x="1738" y="318"/>
                    </a:cubicBezTo>
                    <a:cubicBezTo>
                      <a:pt x="1520" y="132"/>
                      <a:pt x="1241" y="39"/>
                      <a:pt x="962" y="8"/>
                    </a:cubicBezTo>
                    <a:cubicBezTo>
                      <a:pt x="917" y="3"/>
                      <a:pt x="871" y="1"/>
                      <a:pt x="8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 rot="-10594719">
                <a:off x="1895778" y="4578886"/>
                <a:ext cx="113837" cy="36159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621" extrusionOk="0">
                    <a:moveTo>
                      <a:pt x="1210" y="1"/>
                    </a:moveTo>
                    <a:cubicBezTo>
                      <a:pt x="807" y="1"/>
                      <a:pt x="1" y="621"/>
                      <a:pt x="745" y="621"/>
                    </a:cubicBezTo>
                    <a:cubicBezTo>
                      <a:pt x="1148" y="621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 rot="-10594719">
                <a:off x="1667823" y="4452968"/>
                <a:ext cx="119311" cy="43903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754" extrusionOk="0">
                    <a:moveTo>
                      <a:pt x="754" y="0"/>
                    </a:moveTo>
                    <a:cubicBezTo>
                      <a:pt x="504" y="0"/>
                      <a:pt x="264" y="123"/>
                      <a:pt x="125" y="346"/>
                    </a:cubicBezTo>
                    <a:cubicBezTo>
                      <a:pt x="1" y="563"/>
                      <a:pt x="218" y="749"/>
                      <a:pt x="435" y="749"/>
                    </a:cubicBezTo>
                    <a:lnTo>
                      <a:pt x="1180" y="749"/>
                    </a:lnTo>
                    <a:cubicBezTo>
                      <a:pt x="1208" y="752"/>
                      <a:pt x="1237" y="754"/>
                      <a:pt x="1265" y="754"/>
                    </a:cubicBezTo>
                    <a:cubicBezTo>
                      <a:pt x="1515" y="754"/>
                      <a:pt x="1757" y="634"/>
                      <a:pt x="1924" y="439"/>
                    </a:cubicBezTo>
                    <a:cubicBezTo>
                      <a:pt x="2048" y="191"/>
                      <a:pt x="1831" y="5"/>
                      <a:pt x="1583" y="5"/>
                    </a:cubicBezTo>
                    <a:lnTo>
                      <a:pt x="839" y="5"/>
                    </a:lnTo>
                    <a:cubicBezTo>
                      <a:pt x="810" y="2"/>
                      <a:pt x="782" y="0"/>
                      <a:pt x="7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 rot="-10594719">
                <a:off x="1579763" y="4538236"/>
                <a:ext cx="113896" cy="34412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591" extrusionOk="0">
                    <a:moveTo>
                      <a:pt x="1211" y="1"/>
                    </a:moveTo>
                    <a:cubicBezTo>
                      <a:pt x="838" y="1"/>
                      <a:pt x="1" y="590"/>
                      <a:pt x="776" y="590"/>
                    </a:cubicBezTo>
                    <a:cubicBezTo>
                      <a:pt x="1149" y="590"/>
                      <a:pt x="1955" y="1"/>
                      <a:pt x="12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 rot="-10594719">
                <a:off x="1579808" y="4655738"/>
                <a:ext cx="106675" cy="39652"/>
              </a:xfrm>
              <a:custGeom>
                <a:avLst/>
                <a:gdLst/>
                <a:ahLst/>
                <a:cxnLst/>
                <a:rect l="l" t="t" r="r" b="b"/>
                <a:pathLst>
                  <a:path w="1832" h="681" extrusionOk="0">
                    <a:moveTo>
                      <a:pt x="915" y="1"/>
                    </a:moveTo>
                    <a:cubicBezTo>
                      <a:pt x="727" y="1"/>
                      <a:pt x="543" y="49"/>
                      <a:pt x="373" y="155"/>
                    </a:cubicBezTo>
                    <a:cubicBezTo>
                      <a:pt x="249" y="217"/>
                      <a:pt x="1" y="434"/>
                      <a:pt x="280" y="527"/>
                    </a:cubicBezTo>
                    <a:lnTo>
                      <a:pt x="683" y="651"/>
                    </a:lnTo>
                    <a:cubicBezTo>
                      <a:pt x="762" y="671"/>
                      <a:pt x="844" y="681"/>
                      <a:pt x="926" y="681"/>
                    </a:cubicBezTo>
                    <a:cubicBezTo>
                      <a:pt x="1105" y="681"/>
                      <a:pt x="1289" y="633"/>
                      <a:pt x="1459" y="527"/>
                    </a:cubicBezTo>
                    <a:cubicBezTo>
                      <a:pt x="1583" y="465"/>
                      <a:pt x="1831" y="248"/>
                      <a:pt x="1552" y="155"/>
                    </a:cubicBezTo>
                    <a:lnTo>
                      <a:pt x="1180" y="31"/>
                    </a:lnTo>
                    <a:cubicBezTo>
                      <a:pt x="1091" y="11"/>
                      <a:pt x="1003" y="1"/>
                      <a:pt x="9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 rot="-10594719">
                <a:off x="1253171" y="4536196"/>
                <a:ext cx="131888" cy="69813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1199" extrusionOk="0">
                    <a:moveTo>
                      <a:pt x="979" y="0"/>
                    </a:moveTo>
                    <a:cubicBezTo>
                      <a:pt x="813" y="0"/>
                      <a:pt x="636" y="53"/>
                      <a:pt x="497" y="92"/>
                    </a:cubicBezTo>
                    <a:cubicBezTo>
                      <a:pt x="403" y="123"/>
                      <a:pt x="0" y="341"/>
                      <a:pt x="186" y="496"/>
                    </a:cubicBezTo>
                    <a:lnTo>
                      <a:pt x="1055" y="1116"/>
                    </a:lnTo>
                    <a:cubicBezTo>
                      <a:pt x="1127" y="1176"/>
                      <a:pt x="1222" y="1199"/>
                      <a:pt x="1323" y="1199"/>
                    </a:cubicBezTo>
                    <a:cubicBezTo>
                      <a:pt x="1482" y="1199"/>
                      <a:pt x="1654" y="1142"/>
                      <a:pt x="1768" y="1085"/>
                    </a:cubicBezTo>
                    <a:cubicBezTo>
                      <a:pt x="1861" y="1054"/>
                      <a:pt x="2265" y="868"/>
                      <a:pt x="2079" y="713"/>
                    </a:cubicBezTo>
                    <a:lnTo>
                      <a:pt x="1241" y="61"/>
                    </a:lnTo>
                    <a:cubicBezTo>
                      <a:pt x="1163" y="17"/>
                      <a:pt x="1073" y="0"/>
                      <a:pt x="9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 rot="-10594719">
                <a:off x="1324781" y="4401406"/>
                <a:ext cx="110227" cy="62419"/>
              </a:xfrm>
              <a:custGeom>
                <a:avLst/>
                <a:gdLst/>
                <a:ahLst/>
                <a:cxnLst/>
                <a:rect l="l" t="t" r="r" b="b"/>
                <a:pathLst>
                  <a:path w="1893" h="1072" extrusionOk="0">
                    <a:moveTo>
                      <a:pt x="707" y="1"/>
                    </a:moveTo>
                    <a:cubicBezTo>
                      <a:pt x="508" y="1"/>
                      <a:pt x="317" y="77"/>
                      <a:pt x="187" y="229"/>
                    </a:cubicBezTo>
                    <a:cubicBezTo>
                      <a:pt x="1" y="415"/>
                      <a:pt x="94" y="725"/>
                      <a:pt x="342" y="787"/>
                    </a:cubicBezTo>
                    <a:lnTo>
                      <a:pt x="962" y="1035"/>
                    </a:lnTo>
                    <a:cubicBezTo>
                      <a:pt x="1037" y="1060"/>
                      <a:pt x="1114" y="1072"/>
                      <a:pt x="1190" y="1072"/>
                    </a:cubicBezTo>
                    <a:cubicBezTo>
                      <a:pt x="1399" y="1072"/>
                      <a:pt x="1602" y="986"/>
                      <a:pt x="1738" y="849"/>
                    </a:cubicBezTo>
                    <a:cubicBezTo>
                      <a:pt x="1893" y="663"/>
                      <a:pt x="1831" y="353"/>
                      <a:pt x="1583" y="291"/>
                    </a:cubicBezTo>
                    <a:lnTo>
                      <a:pt x="962" y="43"/>
                    </a:lnTo>
                    <a:cubicBezTo>
                      <a:pt x="879" y="15"/>
                      <a:pt x="792" y="1"/>
                      <a:pt x="7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 rot="-10594719">
                <a:off x="1535351" y="4341719"/>
                <a:ext cx="103007" cy="37556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645" extrusionOk="0">
                    <a:moveTo>
                      <a:pt x="925" y="1"/>
                    </a:moveTo>
                    <a:cubicBezTo>
                      <a:pt x="724" y="1"/>
                      <a:pt x="532" y="58"/>
                      <a:pt x="373" y="149"/>
                    </a:cubicBezTo>
                    <a:cubicBezTo>
                      <a:pt x="249" y="211"/>
                      <a:pt x="1" y="428"/>
                      <a:pt x="249" y="490"/>
                    </a:cubicBezTo>
                    <a:lnTo>
                      <a:pt x="652" y="614"/>
                    </a:lnTo>
                    <a:cubicBezTo>
                      <a:pt x="731" y="634"/>
                      <a:pt x="812" y="644"/>
                      <a:pt x="895" y="644"/>
                    </a:cubicBezTo>
                    <a:cubicBezTo>
                      <a:pt x="1074" y="644"/>
                      <a:pt x="1258" y="596"/>
                      <a:pt x="1428" y="490"/>
                    </a:cubicBezTo>
                    <a:cubicBezTo>
                      <a:pt x="1521" y="428"/>
                      <a:pt x="1769" y="242"/>
                      <a:pt x="1521" y="149"/>
                    </a:cubicBezTo>
                    <a:lnTo>
                      <a:pt x="1148" y="25"/>
                    </a:lnTo>
                    <a:cubicBezTo>
                      <a:pt x="1074" y="8"/>
                      <a:pt x="999" y="1"/>
                      <a:pt x="9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 rot="-10594719">
                <a:off x="1118834" y="4308400"/>
                <a:ext cx="117506" cy="54616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938" extrusionOk="0">
                    <a:moveTo>
                      <a:pt x="1418" y="1"/>
                    </a:moveTo>
                    <a:cubicBezTo>
                      <a:pt x="1366" y="1"/>
                      <a:pt x="1316" y="5"/>
                      <a:pt x="1273" y="11"/>
                    </a:cubicBezTo>
                    <a:lnTo>
                      <a:pt x="528" y="135"/>
                    </a:lnTo>
                    <a:cubicBezTo>
                      <a:pt x="311" y="197"/>
                      <a:pt x="1" y="445"/>
                      <a:pt x="63" y="693"/>
                    </a:cubicBezTo>
                    <a:cubicBezTo>
                      <a:pt x="130" y="872"/>
                      <a:pt x="341" y="938"/>
                      <a:pt x="535" y="938"/>
                    </a:cubicBezTo>
                    <a:cubicBezTo>
                      <a:pt x="611" y="938"/>
                      <a:pt x="684" y="928"/>
                      <a:pt x="745" y="910"/>
                    </a:cubicBezTo>
                    <a:lnTo>
                      <a:pt x="1490" y="786"/>
                    </a:lnTo>
                    <a:cubicBezTo>
                      <a:pt x="1707" y="755"/>
                      <a:pt x="2017" y="507"/>
                      <a:pt x="1955" y="259"/>
                    </a:cubicBezTo>
                    <a:cubicBezTo>
                      <a:pt x="1881" y="60"/>
                      <a:pt x="1628" y="1"/>
                      <a:pt x="14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 rot="-10594719">
                <a:off x="780859" y="4335661"/>
                <a:ext cx="95786" cy="48037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825" extrusionOk="0">
                    <a:moveTo>
                      <a:pt x="1144" y="0"/>
                    </a:moveTo>
                    <a:cubicBezTo>
                      <a:pt x="983" y="0"/>
                      <a:pt x="816" y="51"/>
                      <a:pt x="714" y="102"/>
                    </a:cubicBezTo>
                    <a:lnTo>
                      <a:pt x="466" y="226"/>
                    </a:lnTo>
                    <a:cubicBezTo>
                      <a:pt x="311" y="289"/>
                      <a:pt x="1" y="506"/>
                      <a:pt x="187" y="692"/>
                    </a:cubicBezTo>
                    <a:cubicBezTo>
                      <a:pt x="257" y="790"/>
                      <a:pt x="378" y="825"/>
                      <a:pt x="507" y="825"/>
                    </a:cubicBezTo>
                    <a:cubicBezTo>
                      <a:pt x="662" y="825"/>
                      <a:pt x="829" y="774"/>
                      <a:pt x="931" y="723"/>
                    </a:cubicBezTo>
                    <a:lnTo>
                      <a:pt x="1180" y="599"/>
                    </a:lnTo>
                    <a:cubicBezTo>
                      <a:pt x="1335" y="537"/>
                      <a:pt x="1645" y="320"/>
                      <a:pt x="1490" y="133"/>
                    </a:cubicBezTo>
                    <a:cubicBezTo>
                      <a:pt x="1406" y="35"/>
                      <a:pt x="1277" y="0"/>
                      <a:pt x="11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 rot="-10594719">
                <a:off x="896926" y="4426275"/>
                <a:ext cx="104812" cy="39303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675" extrusionOk="0">
                    <a:moveTo>
                      <a:pt x="1130" y="0"/>
                    </a:moveTo>
                    <a:cubicBezTo>
                      <a:pt x="769" y="0"/>
                      <a:pt x="422" y="122"/>
                      <a:pt x="124" y="328"/>
                    </a:cubicBezTo>
                    <a:cubicBezTo>
                      <a:pt x="62" y="390"/>
                      <a:pt x="0" y="452"/>
                      <a:pt x="0" y="545"/>
                    </a:cubicBezTo>
                    <a:cubicBezTo>
                      <a:pt x="31" y="638"/>
                      <a:pt x="155" y="669"/>
                      <a:pt x="218" y="669"/>
                    </a:cubicBezTo>
                    <a:cubicBezTo>
                      <a:pt x="254" y="673"/>
                      <a:pt x="290" y="675"/>
                      <a:pt x="326" y="675"/>
                    </a:cubicBezTo>
                    <a:cubicBezTo>
                      <a:pt x="508" y="675"/>
                      <a:pt x="686" y="625"/>
                      <a:pt x="844" y="543"/>
                    </a:cubicBezTo>
                    <a:lnTo>
                      <a:pt x="844" y="543"/>
                    </a:lnTo>
                    <a:cubicBezTo>
                      <a:pt x="857" y="544"/>
                      <a:pt x="871" y="544"/>
                      <a:pt x="884" y="544"/>
                    </a:cubicBezTo>
                    <a:cubicBezTo>
                      <a:pt x="1071" y="544"/>
                      <a:pt x="1248" y="496"/>
                      <a:pt x="1396" y="390"/>
                    </a:cubicBezTo>
                    <a:cubicBezTo>
                      <a:pt x="1520" y="359"/>
                      <a:pt x="1800" y="111"/>
                      <a:pt x="1520" y="49"/>
                    </a:cubicBezTo>
                    <a:cubicBezTo>
                      <a:pt x="1390" y="16"/>
                      <a:pt x="1259" y="0"/>
                      <a:pt x="11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 rot="-10594719">
                <a:off x="1035410" y="4484473"/>
                <a:ext cx="146329" cy="7435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277" extrusionOk="0">
                    <a:moveTo>
                      <a:pt x="1964" y="0"/>
                    </a:moveTo>
                    <a:cubicBezTo>
                      <a:pt x="1894" y="0"/>
                      <a:pt x="1826" y="10"/>
                      <a:pt x="1769" y="27"/>
                    </a:cubicBezTo>
                    <a:lnTo>
                      <a:pt x="528" y="430"/>
                    </a:lnTo>
                    <a:cubicBezTo>
                      <a:pt x="280" y="492"/>
                      <a:pt x="0" y="709"/>
                      <a:pt x="62" y="988"/>
                    </a:cubicBezTo>
                    <a:cubicBezTo>
                      <a:pt x="129" y="1188"/>
                      <a:pt x="339" y="1277"/>
                      <a:pt x="532" y="1277"/>
                    </a:cubicBezTo>
                    <a:cubicBezTo>
                      <a:pt x="609" y="1277"/>
                      <a:pt x="683" y="1263"/>
                      <a:pt x="745" y="1236"/>
                    </a:cubicBezTo>
                    <a:lnTo>
                      <a:pt x="1986" y="864"/>
                    </a:lnTo>
                    <a:cubicBezTo>
                      <a:pt x="2203" y="771"/>
                      <a:pt x="2513" y="585"/>
                      <a:pt x="2420" y="306"/>
                    </a:cubicBezTo>
                    <a:cubicBezTo>
                      <a:pt x="2374" y="77"/>
                      <a:pt x="2160" y="0"/>
                      <a:pt x="19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 rot="-10594719">
                <a:off x="1152901" y="4685992"/>
                <a:ext cx="99397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626" extrusionOk="0">
                    <a:moveTo>
                      <a:pt x="785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25"/>
                      <a:pt x="435" y="625"/>
                    </a:cubicBezTo>
                    <a:lnTo>
                      <a:pt x="838" y="625"/>
                    </a:lnTo>
                    <a:cubicBezTo>
                      <a:pt x="1117" y="625"/>
                      <a:pt x="1365" y="532"/>
                      <a:pt x="1583" y="315"/>
                    </a:cubicBezTo>
                    <a:cubicBezTo>
                      <a:pt x="1707" y="98"/>
                      <a:pt x="1458" y="5"/>
                      <a:pt x="1272" y="5"/>
                    </a:cubicBezTo>
                    <a:lnTo>
                      <a:pt x="869" y="5"/>
                    </a:lnTo>
                    <a:cubicBezTo>
                      <a:pt x="841" y="2"/>
                      <a:pt x="812" y="0"/>
                      <a:pt x="7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 rot="-10594719">
                <a:off x="1100228" y="4854235"/>
                <a:ext cx="153608" cy="70337"/>
              </a:xfrm>
              <a:custGeom>
                <a:avLst/>
                <a:gdLst/>
                <a:ahLst/>
                <a:cxnLst/>
                <a:rect l="l" t="t" r="r" b="b"/>
                <a:pathLst>
                  <a:path w="2638" h="1208" extrusionOk="0">
                    <a:moveTo>
                      <a:pt x="729" y="0"/>
                    </a:moveTo>
                    <a:cubicBezTo>
                      <a:pt x="520" y="0"/>
                      <a:pt x="320" y="76"/>
                      <a:pt x="156" y="240"/>
                    </a:cubicBezTo>
                    <a:cubicBezTo>
                      <a:pt x="0" y="426"/>
                      <a:pt x="62" y="736"/>
                      <a:pt x="311" y="798"/>
                    </a:cubicBezTo>
                    <a:lnTo>
                      <a:pt x="1675" y="1171"/>
                    </a:lnTo>
                    <a:cubicBezTo>
                      <a:pt x="1750" y="1195"/>
                      <a:pt x="1827" y="1207"/>
                      <a:pt x="1904" y="1207"/>
                    </a:cubicBezTo>
                    <a:cubicBezTo>
                      <a:pt x="2112" y="1207"/>
                      <a:pt x="2315" y="1121"/>
                      <a:pt x="2451" y="984"/>
                    </a:cubicBezTo>
                    <a:cubicBezTo>
                      <a:pt x="2637" y="798"/>
                      <a:pt x="2544" y="488"/>
                      <a:pt x="2296" y="426"/>
                    </a:cubicBezTo>
                    <a:lnTo>
                      <a:pt x="931" y="23"/>
                    </a:lnTo>
                    <a:cubicBezTo>
                      <a:pt x="863" y="8"/>
                      <a:pt x="796" y="0"/>
                      <a:pt x="7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 rot="-10594719">
                <a:off x="909141" y="4699932"/>
                <a:ext cx="84956" cy="50657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870" extrusionOk="0">
                    <a:moveTo>
                      <a:pt x="652" y="1"/>
                    </a:moveTo>
                    <a:cubicBezTo>
                      <a:pt x="342" y="1"/>
                      <a:pt x="93" y="187"/>
                      <a:pt x="31" y="466"/>
                    </a:cubicBezTo>
                    <a:cubicBezTo>
                      <a:pt x="0" y="745"/>
                      <a:pt x="310" y="838"/>
                      <a:pt x="559" y="838"/>
                    </a:cubicBezTo>
                    <a:lnTo>
                      <a:pt x="559" y="869"/>
                    </a:lnTo>
                    <a:lnTo>
                      <a:pt x="807" y="869"/>
                    </a:lnTo>
                    <a:cubicBezTo>
                      <a:pt x="1055" y="869"/>
                      <a:pt x="1396" y="652"/>
                      <a:pt x="1427" y="404"/>
                    </a:cubicBezTo>
                    <a:cubicBezTo>
                      <a:pt x="1458" y="125"/>
                      <a:pt x="1148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 rot="-10594719">
                <a:off x="661505" y="4790849"/>
                <a:ext cx="119253" cy="43961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755" extrusionOk="0">
                    <a:moveTo>
                      <a:pt x="775" y="1"/>
                    </a:moveTo>
                    <a:cubicBezTo>
                      <a:pt x="503" y="1"/>
                      <a:pt x="264" y="121"/>
                      <a:pt x="125" y="316"/>
                    </a:cubicBezTo>
                    <a:cubicBezTo>
                      <a:pt x="1" y="564"/>
                      <a:pt x="218" y="750"/>
                      <a:pt x="435" y="750"/>
                    </a:cubicBezTo>
                    <a:lnTo>
                      <a:pt x="1210" y="750"/>
                    </a:lnTo>
                    <a:cubicBezTo>
                      <a:pt x="1238" y="753"/>
                      <a:pt x="1267" y="755"/>
                      <a:pt x="1295" y="755"/>
                    </a:cubicBezTo>
                    <a:cubicBezTo>
                      <a:pt x="1545" y="755"/>
                      <a:pt x="1784" y="632"/>
                      <a:pt x="1924" y="409"/>
                    </a:cubicBezTo>
                    <a:cubicBezTo>
                      <a:pt x="2048" y="192"/>
                      <a:pt x="1831" y="6"/>
                      <a:pt x="1614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 rot="-10594719">
                <a:off x="716042" y="4640466"/>
                <a:ext cx="115642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559" extrusionOk="0">
                    <a:moveTo>
                      <a:pt x="1210" y="0"/>
                    </a:moveTo>
                    <a:cubicBezTo>
                      <a:pt x="838" y="0"/>
                      <a:pt x="0" y="559"/>
                      <a:pt x="776" y="559"/>
                    </a:cubicBezTo>
                    <a:cubicBezTo>
                      <a:pt x="1148" y="559"/>
                      <a:pt x="1985" y="0"/>
                      <a:pt x="1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 rot="-10594719">
                <a:off x="596313" y="4488004"/>
                <a:ext cx="97591" cy="45242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777" extrusionOk="0">
                    <a:moveTo>
                      <a:pt x="652" y="1"/>
                    </a:moveTo>
                    <a:cubicBezTo>
                      <a:pt x="404" y="1"/>
                      <a:pt x="63" y="187"/>
                      <a:pt x="32" y="435"/>
                    </a:cubicBezTo>
                    <a:cubicBezTo>
                      <a:pt x="1" y="683"/>
                      <a:pt x="342" y="776"/>
                      <a:pt x="528" y="776"/>
                    </a:cubicBezTo>
                    <a:lnTo>
                      <a:pt x="1024" y="776"/>
                    </a:lnTo>
                    <a:cubicBezTo>
                      <a:pt x="1272" y="776"/>
                      <a:pt x="1614" y="590"/>
                      <a:pt x="1645" y="342"/>
                    </a:cubicBezTo>
                    <a:cubicBezTo>
                      <a:pt x="1676" y="63"/>
                      <a:pt x="1365" y="1"/>
                      <a:pt x="1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 rot="-10594719">
                <a:off x="411673" y="4405110"/>
                <a:ext cx="113837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559" extrusionOk="0">
                    <a:moveTo>
                      <a:pt x="1210" y="1"/>
                    </a:moveTo>
                    <a:cubicBezTo>
                      <a:pt x="807" y="1"/>
                      <a:pt x="0" y="559"/>
                      <a:pt x="745" y="559"/>
                    </a:cubicBezTo>
                    <a:cubicBezTo>
                      <a:pt x="1148" y="559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 rot="-10594719">
                <a:off x="260348" y="4417234"/>
                <a:ext cx="95786" cy="45184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6" extrusionOk="0">
                    <a:moveTo>
                      <a:pt x="869" y="0"/>
                    </a:moveTo>
                    <a:cubicBezTo>
                      <a:pt x="248" y="0"/>
                      <a:pt x="0" y="776"/>
                      <a:pt x="776" y="776"/>
                    </a:cubicBezTo>
                    <a:cubicBezTo>
                      <a:pt x="1396" y="776"/>
                      <a:pt x="1644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 rot="-10594719">
                <a:off x="298549" y="4538806"/>
                <a:ext cx="92176" cy="38255"/>
              </a:xfrm>
              <a:custGeom>
                <a:avLst/>
                <a:gdLst/>
                <a:ahLst/>
                <a:cxnLst/>
                <a:rect l="l" t="t" r="r" b="b"/>
                <a:pathLst>
                  <a:path w="1583" h="657" extrusionOk="0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56"/>
                      <a:pt x="466" y="656"/>
                    </a:cubicBezTo>
                    <a:lnTo>
                      <a:pt x="714" y="656"/>
                    </a:lnTo>
                    <a:cubicBezTo>
                      <a:pt x="993" y="656"/>
                      <a:pt x="1242" y="532"/>
                      <a:pt x="1459" y="346"/>
                    </a:cubicBezTo>
                    <a:cubicBezTo>
                      <a:pt x="1583" y="98"/>
                      <a:pt x="1335" y="5"/>
                      <a:pt x="1149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 rot="-10594719">
                <a:off x="400126" y="4620999"/>
                <a:ext cx="95786" cy="46989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807" extrusionOk="0">
                    <a:moveTo>
                      <a:pt x="869" y="0"/>
                    </a:moveTo>
                    <a:cubicBezTo>
                      <a:pt x="249" y="0"/>
                      <a:pt x="1" y="807"/>
                      <a:pt x="776" y="807"/>
                    </a:cubicBezTo>
                    <a:cubicBezTo>
                      <a:pt x="1397" y="807"/>
                      <a:pt x="1645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 rot="-10594719">
                <a:off x="569542" y="4609361"/>
                <a:ext cx="93981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559" extrusionOk="0">
                    <a:moveTo>
                      <a:pt x="900" y="0"/>
                    </a:moveTo>
                    <a:cubicBezTo>
                      <a:pt x="652" y="0"/>
                      <a:pt x="373" y="94"/>
                      <a:pt x="187" y="280"/>
                    </a:cubicBezTo>
                    <a:cubicBezTo>
                      <a:pt x="1" y="497"/>
                      <a:pt x="311" y="559"/>
                      <a:pt x="466" y="559"/>
                    </a:cubicBezTo>
                    <a:lnTo>
                      <a:pt x="714" y="559"/>
                    </a:lnTo>
                    <a:cubicBezTo>
                      <a:pt x="994" y="559"/>
                      <a:pt x="1242" y="466"/>
                      <a:pt x="1459" y="280"/>
                    </a:cubicBezTo>
                    <a:cubicBezTo>
                      <a:pt x="1614" y="63"/>
                      <a:pt x="1304" y="0"/>
                      <a:pt x="11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 rot="-10594719">
                <a:off x="262558" y="4750610"/>
                <a:ext cx="176259" cy="32781"/>
              </a:xfrm>
              <a:custGeom>
                <a:avLst/>
                <a:gdLst/>
                <a:ahLst/>
                <a:cxnLst/>
                <a:rect l="l" t="t" r="r" b="b"/>
                <a:pathLst>
                  <a:path w="3027" h="563" extrusionOk="0">
                    <a:moveTo>
                      <a:pt x="2121" y="1"/>
                    </a:moveTo>
                    <a:cubicBezTo>
                      <a:pt x="1644" y="1"/>
                      <a:pt x="1156" y="49"/>
                      <a:pt x="669" y="155"/>
                    </a:cubicBezTo>
                    <a:cubicBezTo>
                      <a:pt x="545" y="186"/>
                      <a:pt x="48" y="248"/>
                      <a:pt x="17" y="434"/>
                    </a:cubicBezTo>
                    <a:cubicBezTo>
                      <a:pt x="1" y="534"/>
                      <a:pt x="109" y="562"/>
                      <a:pt x="223" y="562"/>
                    </a:cubicBezTo>
                    <a:cubicBezTo>
                      <a:pt x="321" y="562"/>
                      <a:pt x="423" y="541"/>
                      <a:pt x="451" y="527"/>
                    </a:cubicBezTo>
                    <a:lnTo>
                      <a:pt x="482" y="527"/>
                    </a:lnTo>
                    <a:cubicBezTo>
                      <a:pt x="763" y="467"/>
                      <a:pt x="1069" y="433"/>
                      <a:pt x="1376" y="433"/>
                    </a:cubicBezTo>
                    <a:cubicBezTo>
                      <a:pt x="1545" y="433"/>
                      <a:pt x="1714" y="443"/>
                      <a:pt x="1878" y="465"/>
                    </a:cubicBezTo>
                    <a:cubicBezTo>
                      <a:pt x="1921" y="470"/>
                      <a:pt x="1964" y="473"/>
                      <a:pt x="2009" y="473"/>
                    </a:cubicBezTo>
                    <a:cubicBezTo>
                      <a:pt x="2221" y="473"/>
                      <a:pt x="2448" y="413"/>
                      <a:pt x="2654" y="310"/>
                    </a:cubicBezTo>
                    <a:cubicBezTo>
                      <a:pt x="2716" y="279"/>
                      <a:pt x="3026" y="62"/>
                      <a:pt x="2778" y="31"/>
                    </a:cubicBezTo>
                    <a:cubicBezTo>
                      <a:pt x="2562" y="11"/>
                      <a:pt x="2343" y="1"/>
                      <a:pt x="21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 rot="-10594719">
                <a:off x="61020" y="4723690"/>
                <a:ext cx="93981" cy="47047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808" extrusionOk="0">
                    <a:moveTo>
                      <a:pt x="869" y="1"/>
                    </a:moveTo>
                    <a:cubicBezTo>
                      <a:pt x="217" y="1"/>
                      <a:pt x="0" y="807"/>
                      <a:pt x="745" y="807"/>
                    </a:cubicBezTo>
                    <a:cubicBezTo>
                      <a:pt x="1396" y="807"/>
                      <a:pt x="1613" y="1"/>
                      <a:pt x="8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 rot="-10594719">
                <a:off x="-30399" y="4853917"/>
                <a:ext cx="124260" cy="31792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546" extrusionOk="0">
                    <a:moveTo>
                      <a:pt x="1850" y="1"/>
                    </a:moveTo>
                    <a:cubicBezTo>
                      <a:pt x="1808" y="1"/>
                      <a:pt x="1769" y="3"/>
                      <a:pt x="1746" y="3"/>
                    </a:cubicBezTo>
                    <a:lnTo>
                      <a:pt x="877" y="127"/>
                    </a:lnTo>
                    <a:cubicBezTo>
                      <a:pt x="598" y="127"/>
                      <a:pt x="350" y="220"/>
                      <a:pt x="133" y="375"/>
                    </a:cubicBezTo>
                    <a:cubicBezTo>
                      <a:pt x="1" y="507"/>
                      <a:pt x="134" y="545"/>
                      <a:pt x="256" y="545"/>
                    </a:cubicBezTo>
                    <a:cubicBezTo>
                      <a:pt x="306" y="545"/>
                      <a:pt x="354" y="539"/>
                      <a:pt x="381" y="530"/>
                    </a:cubicBezTo>
                    <a:lnTo>
                      <a:pt x="1250" y="406"/>
                    </a:lnTo>
                    <a:cubicBezTo>
                      <a:pt x="1529" y="406"/>
                      <a:pt x="1777" y="313"/>
                      <a:pt x="1994" y="158"/>
                    </a:cubicBezTo>
                    <a:cubicBezTo>
                      <a:pt x="2134" y="18"/>
                      <a:pt x="1977" y="1"/>
                      <a:pt x="18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 rot="-10594719">
                <a:off x="111684" y="4611706"/>
                <a:ext cx="130083" cy="31035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533" extrusionOk="0">
                    <a:moveTo>
                      <a:pt x="900" y="0"/>
                    </a:moveTo>
                    <a:cubicBezTo>
                      <a:pt x="621" y="0"/>
                      <a:pt x="373" y="93"/>
                      <a:pt x="155" y="279"/>
                    </a:cubicBezTo>
                    <a:cubicBezTo>
                      <a:pt x="0" y="496"/>
                      <a:pt x="311" y="528"/>
                      <a:pt x="435" y="528"/>
                    </a:cubicBezTo>
                    <a:lnTo>
                      <a:pt x="1303" y="528"/>
                    </a:lnTo>
                    <a:cubicBezTo>
                      <a:pt x="1332" y="531"/>
                      <a:pt x="1361" y="532"/>
                      <a:pt x="1390" y="532"/>
                    </a:cubicBezTo>
                    <a:cubicBezTo>
                      <a:pt x="1639" y="532"/>
                      <a:pt x="1881" y="415"/>
                      <a:pt x="2048" y="248"/>
                    </a:cubicBezTo>
                    <a:cubicBezTo>
                      <a:pt x="2234" y="62"/>
                      <a:pt x="1924" y="0"/>
                      <a:pt x="17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 rot="-10594719">
                <a:off x="86956" y="4479838"/>
                <a:ext cx="115701" cy="30743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528" extrusionOk="0">
                    <a:moveTo>
                      <a:pt x="1211" y="1"/>
                    </a:moveTo>
                    <a:cubicBezTo>
                      <a:pt x="869" y="1"/>
                      <a:pt x="1" y="528"/>
                      <a:pt x="745" y="528"/>
                    </a:cubicBezTo>
                    <a:cubicBezTo>
                      <a:pt x="1118" y="528"/>
                      <a:pt x="1986" y="1"/>
                      <a:pt x="12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 rot="-10594719">
                <a:off x="62376" y="4370819"/>
                <a:ext cx="90371" cy="41923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720" extrusionOk="0">
                    <a:moveTo>
                      <a:pt x="776" y="1"/>
                    </a:moveTo>
                    <a:cubicBezTo>
                      <a:pt x="509" y="1"/>
                      <a:pt x="292" y="121"/>
                      <a:pt x="125" y="316"/>
                    </a:cubicBezTo>
                    <a:cubicBezTo>
                      <a:pt x="0" y="564"/>
                      <a:pt x="218" y="719"/>
                      <a:pt x="435" y="719"/>
                    </a:cubicBezTo>
                    <a:lnTo>
                      <a:pt x="683" y="719"/>
                    </a:lnTo>
                    <a:cubicBezTo>
                      <a:pt x="962" y="719"/>
                      <a:pt x="1241" y="626"/>
                      <a:pt x="1427" y="378"/>
                    </a:cubicBezTo>
                    <a:cubicBezTo>
                      <a:pt x="1551" y="161"/>
                      <a:pt x="1303" y="6"/>
                      <a:pt x="1117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 rot="-10594719">
                <a:off x="-212795" y="4459478"/>
                <a:ext cx="93981" cy="50599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869" extrusionOk="0">
                    <a:moveTo>
                      <a:pt x="869" y="0"/>
                    </a:moveTo>
                    <a:cubicBezTo>
                      <a:pt x="217" y="0"/>
                      <a:pt x="0" y="869"/>
                      <a:pt x="776" y="869"/>
                    </a:cubicBezTo>
                    <a:cubicBezTo>
                      <a:pt x="1427" y="869"/>
                      <a:pt x="1613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 rot="-10594719">
                <a:off x="-145853" y="4541382"/>
                <a:ext cx="112032" cy="69580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1195" extrusionOk="0">
                    <a:moveTo>
                      <a:pt x="1447" y="1"/>
                    </a:moveTo>
                    <a:cubicBezTo>
                      <a:pt x="1214" y="1"/>
                      <a:pt x="989" y="70"/>
                      <a:pt x="807" y="225"/>
                    </a:cubicBezTo>
                    <a:lnTo>
                      <a:pt x="186" y="722"/>
                    </a:lnTo>
                    <a:cubicBezTo>
                      <a:pt x="0" y="877"/>
                      <a:pt x="93" y="1125"/>
                      <a:pt x="311" y="1187"/>
                    </a:cubicBezTo>
                    <a:cubicBezTo>
                      <a:pt x="356" y="1192"/>
                      <a:pt x="402" y="1195"/>
                      <a:pt x="448" y="1195"/>
                    </a:cubicBezTo>
                    <a:cubicBezTo>
                      <a:pt x="688" y="1195"/>
                      <a:pt x="935" y="1126"/>
                      <a:pt x="1117" y="970"/>
                    </a:cubicBezTo>
                    <a:lnTo>
                      <a:pt x="1086" y="970"/>
                    </a:lnTo>
                    <a:lnTo>
                      <a:pt x="1706" y="474"/>
                    </a:lnTo>
                    <a:cubicBezTo>
                      <a:pt x="1924" y="319"/>
                      <a:pt x="1799" y="70"/>
                      <a:pt x="1582" y="8"/>
                    </a:cubicBezTo>
                    <a:cubicBezTo>
                      <a:pt x="1537" y="3"/>
                      <a:pt x="1492" y="1"/>
                      <a:pt x="1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 rot="-10594719">
                <a:off x="-117570" y="4693484"/>
                <a:ext cx="106617" cy="28938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497" extrusionOk="0">
                    <a:moveTo>
                      <a:pt x="1272" y="0"/>
                    </a:moveTo>
                    <a:cubicBezTo>
                      <a:pt x="1024" y="0"/>
                      <a:pt x="0" y="496"/>
                      <a:pt x="527" y="496"/>
                    </a:cubicBezTo>
                    <a:cubicBezTo>
                      <a:pt x="807" y="496"/>
                      <a:pt x="1830" y="0"/>
                      <a:pt x="12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 rot="-10594719">
                <a:off x="-219900" y="4883379"/>
                <a:ext cx="128336" cy="46406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797" extrusionOk="0">
                    <a:moveTo>
                      <a:pt x="1893" y="0"/>
                    </a:moveTo>
                    <a:cubicBezTo>
                      <a:pt x="1750" y="0"/>
                      <a:pt x="1587" y="34"/>
                      <a:pt x="1521" y="51"/>
                    </a:cubicBezTo>
                    <a:lnTo>
                      <a:pt x="528" y="299"/>
                    </a:lnTo>
                    <a:cubicBezTo>
                      <a:pt x="404" y="361"/>
                      <a:pt x="1" y="485"/>
                      <a:pt x="32" y="671"/>
                    </a:cubicBezTo>
                    <a:cubicBezTo>
                      <a:pt x="46" y="768"/>
                      <a:pt x="151" y="797"/>
                      <a:pt x="272" y="797"/>
                    </a:cubicBezTo>
                    <a:cubicBezTo>
                      <a:pt x="423" y="797"/>
                      <a:pt x="600" y="751"/>
                      <a:pt x="652" y="733"/>
                    </a:cubicBezTo>
                    <a:lnTo>
                      <a:pt x="1645" y="485"/>
                    </a:lnTo>
                    <a:cubicBezTo>
                      <a:pt x="1769" y="454"/>
                      <a:pt x="2203" y="330"/>
                      <a:pt x="2141" y="113"/>
                    </a:cubicBezTo>
                    <a:cubicBezTo>
                      <a:pt x="2127" y="26"/>
                      <a:pt x="2018" y="0"/>
                      <a:pt x="18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 rot="-10594719">
                <a:off x="-435485" y="4915741"/>
                <a:ext cx="135557" cy="51705"/>
              </a:xfrm>
              <a:custGeom>
                <a:avLst/>
                <a:gdLst/>
                <a:ahLst/>
                <a:cxnLst/>
                <a:rect l="l" t="t" r="r" b="b"/>
                <a:pathLst>
                  <a:path w="2328" h="888" extrusionOk="0">
                    <a:moveTo>
                      <a:pt x="743" y="1"/>
                    </a:moveTo>
                    <a:cubicBezTo>
                      <a:pt x="508" y="1"/>
                      <a:pt x="283" y="140"/>
                      <a:pt x="125" y="325"/>
                    </a:cubicBezTo>
                    <a:cubicBezTo>
                      <a:pt x="1" y="573"/>
                      <a:pt x="249" y="728"/>
                      <a:pt x="466" y="759"/>
                    </a:cubicBezTo>
                    <a:lnTo>
                      <a:pt x="1459" y="883"/>
                    </a:lnTo>
                    <a:cubicBezTo>
                      <a:pt x="1487" y="886"/>
                      <a:pt x="1516" y="888"/>
                      <a:pt x="1544" y="888"/>
                    </a:cubicBezTo>
                    <a:cubicBezTo>
                      <a:pt x="1794" y="888"/>
                      <a:pt x="2036" y="768"/>
                      <a:pt x="2203" y="573"/>
                    </a:cubicBezTo>
                    <a:cubicBezTo>
                      <a:pt x="2327" y="325"/>
                      <a:pt x="2079" y="170"/>
                      <a:pt x="1862" y="138"/>
                    </a:cubicBezTo>
                    <a:lnTo>
                      <a:pt x="870" y="14"/>
                    </a:lnTo>
                    <a:cubicBezTo>
                      <a:pt x="827" y="5"/>
                      <a:pt x="785" y="1"/>
                      <a:pt x="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 rot="-10594719">
                <a:off x="-367530" y="4751000"/>
                <a:ext cx="106617" cy="44776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769" extrusionOk="0">
                    <a:moveTo>
                      <a:pt x="894" y="1"/>
                    </a:moveTo>
                    <a:cubicBezTo>
                      <a:pt x="693" y="1"/>
                      <a:pt x="501" y="59"/>
                      <a:pt x="342" y="149"/>
                    </a:cubicBezTo>
                    <a:cubicBezTo>
                      <a:pt x="187" y="242"/>
                      <a:pt x="1" y="398"/>
                      <a:pt x="218" y="491"/>
                    </a:cubicBezTo>
                    <a:lnTo>
                      <a:pt x="714" y="739"/>
                    </a:lnTo>
                    <a:cubicBezTo>
                      <a:pt x="793" y="758"/>
                      <a:pt x="874" y="769"/>
                      <a:pt x="957" y="769"/>
                    </a:cubicBezTo>
                    <a:cubicBezTo>
                      <a:pt x="1136" y="769"/>
                      <a:pt x="1320" y="721"/>
                      <a:pt x="1490" y="615"/>
                    </a:cubicBezTo>
                    <a:cubicBezTo>
                      <a:pt x="1614" y="553"/>
                      <a:pt x="1831" y="398"/>
                      <a:pt x="1614" y="273"/>
                    </a:cubicBezTo>
                    <a:lnTo>
                      <a:pt x="1117" y="25"/>
                    </a:lnTo>
                    <a:cubicBezTo>
                      <a:pt x="1043" y="9"/>
                      <a:pt x="968" y="1"/>
                      <a:pt x="8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 rot="-10594719">
                <a:off x="-335072" y="4573098"/>
                <a:ext cx="84956" cy="4006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688" extrusionOk="0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3"/>
                      <a:pt x="280" y="688"/>
                      <a:pt x="466" y="688"/>
                    </a:cubicBezTo>
                    <a:lnTo>
                      <a:pt x="590" y="688"/>
                    </a:lnTo>
                    <a:cubicBezTo>
                      <a:pt x="869" y="688"/>
                      <a:pt x="1117" y="595"/>
                      <a:pt x="1303" y="377"/>
                    </a:cubicBezTo>
                    <a:cubicBezTo>
                      <a:pt x="1459" y="129"/>
                      <a:pt x="1210" y="5"/>
                      <a:pt x="993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 rot="-10594719">
                <a:off x="-414983" y="4513806"/>
                <a:ext cx="77735" cy="47047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808" extrusionOk="0">
                    <a:moveTo>
                      <a:pt x="652" y="1"/>
                    </a:moveTo>
                    <a:cubicBezTo>
                      <a:pt x="435" y="1"/>
                      <a:pt x="63" y="187"/>
                      <a:pt x="32" y="466"/>
                    </a:cubicBezTo>
                    <a:cubicBezTo>
                      <a:pt x="1" y="714"/>
                      <a:pt x="342" y="807"/>
                      <a:pt x="559" y="807"/>
                    </a:cubicBezTo>
                    <a:lnTo>
                      <a:pt x="683" y="807"/>
                    </a:lnTo>
                    <a:cubicBezTo>
                      <a:pt x="900" y="807"/>
                      <a:pt x="1272" y="621"/>
                      <a:pt x="1303" y="342"/>
                    </a:cubicBezTo>
                    <a:cubicBezTo>
                      <a:pt x="1334" y="94"/>
                      <a:pt x="993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 rot="-10594719">
                <a:off x="-638248" y="4580252"/>
                <a:ext cx="83500" cy="47862"/>
              </a:xfrm>
              <a:custGeom>
                <a:avLst/>
                <a:gdLst/>
                <a:ahLst/>
                <a:cxnLst/>
                <a:rect l="l" t="t" r="r" b="b"/>
                <a:pathLst>
                  <a:path w="1434" h="822" extrusionOk="0">
                    <a:moveTo>
                      <a:pt x="1017" y="0"/>
                    </a:moveTo>
                    <a:cubicBezTo>
                      <a:pt x="951" y="0"/>
                      <a:pt x="895" y="6"/>
                      <a:pt x="869" y="15"/>
                    </a:cubicBezTo>
                    <a:cubicBezTo>
                      <a:pt x="621" y="15"/>
                      <a:pt x="373" y="139"/>
                      <a:pt x="218" y="356"/>
                    </a:cubicBezTo>
                    <a:lnTo>
                      <a:pt x="94" y="604"/>
                    </a:lnTo>
                    <a:cubicBezTo>
                      <a:pt x="1" y="821"/>
                      <a:pt x="497" y="821"/>
                      <a:pt x="590" y="821"/>
                    </a:cubicBezTo>
                    <a:cubicBezTo>
                      <a:pt x="838" y="790"/>
                      <a:pt x="1087" y="666"/>
                      <a:pt x="1242" y="449"/>
                    </a:cubicBezTo>
                    <a:lnTo>
                      <a:pt x="1366" y="201"/>
                    </a:lnTo>
                    <a:cubicBezTo>
                      <a:pt x="1433" y="43"/>
                      <a:pt x="1190" y="0"/>
                      <a:pt x="10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 rot="-10594719">
                <a:off x="-500255" y="4633121"/>
                <a:ext cx="108422" cy="58750"/>
              </a:xfrm>
              <a:custGeom>
                <a:avLst/>
                <a:gdLst/>
                <a:ahLst/>
                <a:cxnLst/>
                <a:rect l="l" t="t" r="r" b="b"/>
                <a:pathLst>
                  <a:path w="1862" h="1009" extrusionOk="0">
                    <a:moveTo>
                      <a:pt x="1326" y="0"/>
                    </a:moveTo>
                    <a:cubicBezTo>
                      <a:pt x="1187" y="0"/>
                      <a:pt x="1039" y="39"/>
                      <a:pt x="931" y="85"/>
                    </a:cubicBezTo>
                    <a:lnTo>
                      <a:pt x="434" y="333"/>
                    </a:lnTo>
                    <a:cubicBezTo>
                      <a:pt x="248" y="427"/>
                      <a:pt x="0" y="644"/>
                      <a:pt x="155" y="861"/>
                    </a:cubicBezTo>
                    <a:cubicBezTo>
                      <a:pt x="248" y="969"/>
                      <a:pt x="388" y="1008"/>
                      <a:pt x="531" y="1008"/>
                    </a:cubicBezTo>
                    <a:cubicBezTo>
                      <a:pt x="675" y="1008"/>
                      <a:pt x="822" y="969"/>
                      <a:pt x="931" y="923"/>
                    </a:cubicBezTo>
                    <a:lnTo>
                      <a:pt x="1427" y="675"/>
                    </a:lnTo>
                    <a:cubicBezTo>
                      <a:pt x="1582" y="582"/>
                      <a:pt x="1861" y="364"/>
                      <a:pt x="1675" y="147"/>
                    </a:cubicBezTo>
                    <a:cubicBezTo>
                      <a:pt x="1598" y="39"/>
                      <a:pt x="1466" y="0"/>
                      <a:pt x="1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 rot="-10594719">
                <a:off x="-591684" y="4775174"/>
                <a:ext cx="79541" cy="47687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819" extrusionOk="0">
                    <a:moveTo>
                      <a:pt x="909" y="1"/>
                    </a:moveTo>
                    <a:cubicBezTo>
                      <a:pt x="683" y="1"/>
                      <a:pt x="458" y="90"/>
                      <a:pt x="311" y="237"/>
                    </a:cubicBezTo>
                    <a:lnTo>
                      <a:pt x="186" y="361"/>
                    </a:lnTo>
                    <a:cubicBezTo>
                      <a:pt x="0" y="485"/>
                      <a:pt x="62" y="764"/>
                      <a:pt x="311" y="795"/>
                    </a:cubicBezTo>
                    <a:cubicBezTo>
                      <a:pt x="371" y="810"/>
                      <a:pt x="435" y="818"/>
                      <a:pt x="500" y="818"/>
                    </a:cubicBezTo>
                    <a:cubicBezTo>
                      <a:pt x="704" y="818"/>
                      <a:pt x="922" y="743"/>
                      <a:pt x="1086" y="578"/>
                    </a:cubicBezTo>
                    <a:lnTo>
                      <a:pt x="1210" y="454"/>
                    </a:lnTo>
                    <a:cubicBezTo>
                      <a:pt x="1365" y="330"/>
                      <a:pt x="1303" y="51"/>
                      <a:pt x="1086" y="20"/>
                    </a:cubicBezTo>
                    <a:cubicBezTo>
                      <a:pt x="1028" y="7"/>
                      <a:pt x="968" y="1"/>
                      <a:pt x="9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 rot="-10594719">
                <a:off x="-638440" y="4931436"/>
                <a:ext cx="149997" cy="3103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533" extrusionOk="0">
                    <a:moveTo>
                      <a:pt x="815" y="1"/>
                    </a:moveTo>
                    <a:cubicBezTo>
                      <a:pt x="570" y="1"/>
                      <a:pt x="351" y="118"/>
                      <a:pt x="156" y="285"/>
                    </a:cubicBezTo>
                    <a:cubicBezTo>
                      <a:pt x="1" y="502"/>
                      <a:pt x="280" y="533"/>
                      <a:pt x="435" y="533"/>
                    </a:cubicBezTo>
                    <a:lnTo>
                      <a:pt x="1676" y="533"/>
                    </a:lnTo>
                    <a:cubicBezTo>
                      <a:pt x="1955" y="533"/>
                      <a:pt x="2234" y="440"/>
                      <a:pt x="2452" y="253"/>
                    </a:cubicBezTo>
                    <a:cubicBezTo>
                      <a:pt x="2576" y="36"/>
                      <a:pt x="2296" y="5"/>
                      <a:pt x="2141" y="5"/>
                    </a:cubicBezTo>
                    <a:lnTo>
                      <a:pt x="901" y="5"/>
                    </a:lnTo>
                    <a:cubicBezTo>
                      <a:pt x="872" y="2"/>
                      <a:pt x="843" y="1"/>
                      <a:pt x="8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 rot="-10594719">
                <a:off x="-799362" y="4868291"/>
                <a:ext cx="115642" cy="30802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529" extrusionOk="0">
                    <a:moveTo>
                      <a:pt x="1241" y="1"/>
                    </a:moveTo>
                    <a:cubicBezTo>
                      <a:pt x="869" y="1"/>
                      <a:pt x="0" y="528"/>
                      <a:pt x="776" y="528"/>
                    </a:cubicBezTo>
                    <a:cubicBezTo>
                      <a:pt x="1117" y="528"/>
                      <a:pt x="1985" y="1"/>
                      <a:pt x="12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 rot="-10594719">
                <a:off x="-732763" y="4721604"/>
                <a:ext cx="113022" cy="51472"/>
              </a:xfrm>
              <a:custGeom>
                <a:avLst/>
                <a:gdLst/>
                <a:ahLst/>
                <a:cxnLst/>
                <a:rect l="l" t="t" r="r" b="b"/>
                <a:pathLst>
                  <a:path w="1941" h="884" extrusionOk="0">
                    <a:moveTo>
                      <a:pt x="1487" y="0"/>
                    </a:moveTo>
                    <a:cubicBezTo>
                      <a:pt x="1452" y="0"/>
                      <a:pt x="1420" y="3"/>
                      <a:pt x="1391" y="7"/>
                    </a:cubicBezTo>
                    <a:lnTo>
                      <a:pt x="647" y="131"/>
                    </a:lnTo>
                    <a:cubicBezTo>
                      <a:pt x="399" y="162"/>
                      <a:pt x="58" y="286"/>
                      <a:pt x="27" y="566"/>
                    </a:cubicBezTo>
                    <a:cubicBezTo>
                      <a:pt x="0" y="803"/>
                      <a:pt x="242" y="883"/>
                      <a:pt x="429" y="883"/>
                    </a:cubicBezTo>
                    <a:cubicBezTo>
                      <a:pt x="463" y="883"/>
                      <a:pt x="495" y="881"/>
                      <a:pt x="523" y="876"/>
                    </a:cubicBezTo>
                    <a:lnTo>
                      <a:pt x="1267" y="752"/>
                    </a:lnTo>
                    <a:cubicBezTo>
                      <a:pt x="1515" y="721"/>
                      <a:pt x="1857" y="597"/>
                      <a:pt x="1888" y="317"/>
                    </a:cubicBezTo>
                    <a:cubicBezTo>
                      <a:pt x="1940" y="81"/>
                      <a:pt x="1680" y="0"/>
                      <a:pt x="14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 rot="-10594719">
                <a:off x="-778463" y="4637919"/>
                <a:ext cx="113837" cy="34354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590" extrusionOk="0">
                    <a:moveTo>
                      <a:pt x="1179" y="0"/>
                    </a:moveTo>
                    <a:cubicBezTo>
                      <a:pt x="807" y="0"/>
                      <a:pt x="0" y="590"/>
                      <a:pt x="745" y="590"/>
                    </a:cubicBezTo>
                    <a:cubicBezTo>
                      <a:pt x="1117" y="590"/>
                      <a:pt x="1954" y="0"/>
                      <a:pt x="1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2" name="Google Shape;122;p2"/>
          <p:cNvSpPr/>
          <p:nvPr/>
        </p:nvSpPr>
        <p:spPr>
          <a:xfrm>
            <a:off x="3605885" y="1097567"/>
            <a:ext cx="504799" cy="422299"/>
          </a:xfrm>
          <a:custGeom>
            <a:avLst/>
            <a:gdLst/>
            <a:ahLst/>
            <a:cxnLst/>
            <a:rect l="l" t="t" r="r" b="b"/>
            <a:pathLst>
              <a:path w="11540" h="9654" extrusionOk="0">
                <a:moveTo>
                  <a:pt x="5412" y="1"/>
                </a:moveTo>
                <a:cubicBezTo>
                  <a:pt x="4719" y="1"/>
                  <a:pt x="4023" y="114"/>
                  <a:pt x="3350" y="345"/>
                </a:cubicBezTo>
                <a:lnTo>
                  <a:pt x="3695" y="271"/>
                </a:lnTo>
                <a:lnTo>
                  <a:pt x="3695" y="271"/>
                </a:lnTo>
                <a:cubicBezTo>
                  <a:pt x="2234" y="700"/>
                  <a:pt x="929" y="1718"/>
                  <a:pt x="404" y="3137"/>
                </a:cubicBezTo>
                <a:cubicBezTo>
                  <a:pt x="0" y="4316"/>
                  <a:pt x="93" y="5619"/>
                  <a:pt x="683" y="6704"/>
                </a:cubicBezTo>
                <a:cubicBezTo>
                  <a:pt x="1272" y="7790"/>
                  <a:pt x="2234" y="8628"/>
                  <a:pt x="3350" y="9124"/>
                </a:cubicBezTo>
                <a:cubicBezTo>
                  <a:pt x="4141" y="9475"/>
                  <a:pt x="5003" y="9654"/>
                  <a:pt x="5855" y="9654"/>
                </a:cubicBezTo>
                <a:cubicBezTo>
                  <a:pt x="7110" y="9654"/>
                  <a:pt x="8346" y="9267"/>
                  <a:pt x="9306" y="8472"/>
                </a:cubicBezTo>
                <a:cubicBezTo>
                  <a:pt x="10950" y="7139"/>
                  <a:pt x="11540" y="4595"/>
                  <a:pt x="10516" y="2765"/>
                </a:cubicBezTo>
                <a:cubicBezTo>
                  <a:pt x="10175" y="2207"/>
                  <a:pt x="9740" y="1679"/>
                  <a:pt x="9213" y="1276"/>
                </a:cubicBezTo>
                <a:cubicBezTo>
                  <a:pt x="8105" y="435"/>
                  <a:pt x="6766" y="1"/>
                  <a:pt x="541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2"/>
          <p:cNvSpPr/>
          <p:nvPr/>
        </p:nvSpPr>
        <p:spPr>
          <a:xfrm>
            <a:off x="499367" y="5287567"/>
            <a:ext cx="384667" cy="322500"/>
          </a:xfrm>
          <a:custGeom>
            <a:avLst/>
            <a:gdLst/>
            <a:ahLst/>
            <a:cxnLst/>
            <a:rect l="l" t="t" r="r" b="b"/>
            <a:pathLst>
              <a:path w="11540" h="9675" extrusionOk="0">
                <a:moveTo>
                  <a:pt x="5370" y="0"/>
                </a:moveTo>
                <a:cubicBezTo>
                  <a:pt x="4691" y="0"/>
                  <a:pt x="4009" y="111"/>
                  <a:pt x="3350" y="337"/>
                </a:cubicBezTo>
                <a:lnTo>
                  <a:pt x="3885" y="225"/>
                </a:lnTo>
                <a:lnTo>
                  <a:pt x="3885" y="225"/>
                </a:lnTo>
                <a:cubicBezTo>
                  <a:pt x="2335" y="639"/>
                  <a:pt x="949" y="1659"/>
                  <a:pt x="404" y="3160"/>
                </a:cubicBezTo>
                <a:cubicBezTo>
                  <a:pt x="0" y="4308"/>
                  <a:pt x="93" y="5610"/>
                  <a:pt x="683" y="6696"/>
                </a:cubicBezTo>
                <a:cubicBezTo>
                  <a:pt x="1303" y="7782"/>
                  <a:pt x="2234" y="8650"/>
                  <a:pt x="3350" y="9147"/>
                </a:cubicBezTo>
                <a:cubicBezTo>
                  <a:pt x="4136" y="9496"/>
                  <a:pt x="4993" y="9675"/>
                  <a:pt x="5843" y="9675"/>
                </a:cubicBezTo>
                <a:cubicBezTo>
                  <a:pt x="7106" y="9675"/>
                  <a:pt x="8354" y="9280"/>
                  <a:pt x="9337" y="8464"/>
                </a:cubicBezTo>
                <a:cubicBezTo>
                  <a:pt x="10950" y="7130"/>
                  <a:pt x="11540" y="4587"/>
                  <a:pt x="10516" y="2788"/>
                </a:cubicBezTo>
                <a:cubicBezTo>
                  <a:pt x="10175" y="2198"/>
                  <a:pt x="9740" y="1702"/>
                  <a:pt x="9213" y="1299"/>
                </a:cubicBezTo>
                <a:cubicBezTo>
                  <a:pt x="8094" y="449"/>
                  <a:pt x="6738" y="0"/>
                  <a:pt x="53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4" name="Google Shape;124;p2"/>
          <p:cNvGrpSpPr/>
          <p:nvPr/>
        </p:nvGrpSpPr>
        <p:grpSpPr>
          <a:xfrm rot="1244207">
            <a:off x="-496894" y="4837854"/>
            <a:ext cx="3550076" cy="3771535"/>
            <a:chOff x="4159600" y="887163"/>
            <a:chExt cx="1265600" cy="1344550"/>
          </a:xfrm>
        </p:grpSpPr>
        <p:sp>
          <p:nvSpPr>
            <p:cNvPr id="125" name="Google Shape;125;p2"/>
            <p:cNvSpPr/>
            <p:nvPr/>
          </p:nvSpPr>
          <p:spPr>
            <a:xfrm>
              <a:off x="4159600" y="887163"/>
              <a:ext cx="1265600" cy="1344550"/>
            </a:xfrm>
            <a:custGeom>
              <a:avLst/>
              <a:gdLst/>
              <a:ahLst/>
              <a:cxnLst/>
              <a:rect l="l" t="t" r="r" b="b"/>
              <a:pathLst>
                <a:path w="50624" h="53782" extrusionOk="0">
                  <a:moveTo>
                    <a:pt x="24646" y="1"/>
                  </a:moveTo>
                  <a:cubicBezTo>
                    <a:pt x="24468" y="1"/>
                    <a:pt x="24287" y="13"/>
                    <a:pt x="24102" y="38"/>
                  </a:cubicBezTo>
                  <a:cubicBezTo>
                    <a:pt x="22706" y="224"/>
                    <a:pt x="21528" y="1123"/>
                    <a:pt x="20628" y="2178"/>
                  </a:cubicBezTo>
                  <a:cubicBezTo>
                    <a:pt x="17681" y="5714"/>
                    <a:pt x="17867" y="11391"/>
                    <a:pt x="21000" y="14741"/>
                  </a:cubicBezTo>
                  <a:cubicBezTo>
                    <a:pt x="22086" y="15857"/>
                    <a:pt x="23575" y="17067"/>
                    <a:pt x="23296" y="18618"/>
                  </a:cubicBezTo>
                  <a:cubicBezTo>
                    <a:pt x="23075" y="19846"/>
                    <a:pt x="21785" y="20490"/>
                    <a:pt x="20503" y="20490"/>
                  </a:cubicBezTo>
                  <a:cubicBezTo>
                    <a:pt x="20165" y="20490"/>
                    <a:pt x="19828" y="20446"/>
                    <a:pt x="19511" y="20355"/>
                  </a:cubicBezTo>
                  <a:cubicBezTo>
                    <a:pt x="18022" y="19952"/>
                    <a:pt x="16813" y="18866"/>
                    <a:pt x="15417" y="18091"/>
                  </a:cubicBezTo>
                  <a:cubicBezTo>
                    <a:pt x="13952" y="17299"/>
                    <a:pt x="12329" y="16903"/>
                    <a:pt x="10707" y="16903"/>
                  </a:cubicBezTo>
                  <a:cubicBezTo>
                    <a:pt x="8963" y="16903"/>
                    <a:pt x="7220" y="17361"/>
                    <a:pt x="5677" y="18277"/>
                  </a:cubicBezTo>
                  <a:cubicBezTo>
                    <a:pt x="5025" y="18649"/>
                    <a:pt x="4374" y="19176"/>
                    <a:pt x="4250" y="19921"/>
                  </a:cubicBezTo>
                  <a:cubicBezTo>
                    <a:pt x="4219" y="20479"/>
                    <a:pt x="4343" y="21007"/>
                    <a:pt x="4622" y="21472"/>
                  </a:cubicBezTo>
                  <a:cubicBezTo>
                    <a:pt x="6607" y="25504"/>
                    <a:pt x="10981" y="27893"/>
                    <a:pt x="15386" y="28730"/>
                  </a:cubicBezTo>
                  <a:cubicBezTo>
                    <a:pt x="16906" y="29009"/>
                    <a:pt x="18519" y="29196"/>
                    <a:pt x="19822" y="30064"/>
                  </a:cubicBezTo>
                  <a:cubicBezTo>
                    <a:pt x="21093" y="30933"/>
                    <a:pt x="21869" y="32825"/>
                    <a:pt x="20876" y="34066"/>
                  </a:cubicBezTo>
                  <a:cubicBezTo>
                    <a:pt x="20283" y="34807"/>
                    <a:pt x="19277" y="35036"/>
                    <a:pt x="18281" y="35036"/>
                  </a:cubicBezTo>
                  <a:cubicBezTo>
                    <a:pt x="18026" y="35036"/>
                    <a:pt x="17772" y="35021"/>
                    <a:pt x="17526" y="34996"/>
                  </a:cubicBezTo>
                  <a:cubicBezTo>
                    <a:pt x="14083" y="34655"/>
                    <a:pt x="10826" y="33166"/>
                    <a:pt x="7383" y="33135"/>
                  </a:cubicBezTo>
                  <a:cubicBezTo>
                    <a:pt x="3940" y="33135"/>
                    <a:pt x="0" y="35492"/>
                    <a:pt x="217" y="38936"/>
                  </a:cubicBezTo>
                  <a:cubicBezTo>
                    <a:pt x="404" y="42069"/>
                    <a:pt x="3909" y="43961"/>
                    <a:pt x="7011" y="44302"/>
                  </a:cubicBezTo>
                  <a:cubicBezTo>
                    <a:pt x="10144" y="44643"/>
                    <a:pt x="13432" y="44085"/>
                    <a:pt x="16409" y="45108"/>
                  </a:cubicBezTo>
                  <a:cubicBezTo>
                    <a:pt x="19387" y="46163"/>
                    <a:pt x="21838" y="49823"/>
                    <a:pt x="20039" y="52429"/>
                  </a:cubicBezTo>
                  <a:cubicBezTo>
                    <a:pt x="20039" y="52429"/>
                    <a:pt x="20984" y="53782"/>
                    <a:pt x="23076" y="53782"/>
                  </a:cubicBezTo>
                  <a:cubicBezTo>
                    <a:pt x="23870" y="53782"/>
                    <a:pt x="24828" y="53587"/>
                    <a:pt x="25963" y="53049"/>
                  </a:cubicBezTo>
                  <a:cubicBezTo>
                    <a:pt x="29329" y="51475"/>
                    <a:pt x="26087" y="44984"/>
                    <a:pt x="29757" y="44984"/>
                  </a:cubicBezTo>
                  <a:cubicBezTo>
                    <a:pt x="29775" y="44984"/>
                    <a:pt x="29792" y="44984"/>
                    <a:pt x="29810" y="44984"/>
                  </a:cubicBezTo>
                  <a:cubicBezTo>
                    <a:pt x="30958" y="44984"/>
                    <a:pt x="32105" y="45419"/>
                    <a:pt x="33222" y="45698"/>
                  </a:cubicBezTo>
                  <a:cubicBezTo>
                    <a:pt x="34398" y="46006"/>
                    <a:pt x="35607" y="46153"/>
                    <a:pt x="36817" y="46153"/>
                  </a:cubicBezTo>
                  <a:cubicBezTo>
                    <a:pt x="41703" y="46153"/>
                    <a:pt x="46605" y="43745"/>
                    <a:pt x="49414" y="39742"/>
                  </a:cubicBezTo>
                  <a:cubicBezTo>
                    <a:pt x="50065" y="38843"/>
                    <a:pt x="50624" y="37757"/>
                    <a:pt x="50469" y="36640"/>
                  </a:cubicBezTo>
                  <a:cubicBezTo>
                    <a:pt x="50252" y="35027"/>
                    <a:pt x="48483" y="34004"/>
                    <a:pt x="46839" y="33973"/>
                  </a:cubicBezTo>
                  <a:cubicBezTo>
                    <a:pt x="46804" y="33972"/>
                    <a:pt x="46769" y="33972"/>
                    <a:pt x="46734" y="33972"/>
                  </a:cubicBezTo>
                  <a:cubicBezTo>
                    <a:pt x="45100" y="33972"/>
                    <a:pt x="43612" y="34669"/>
                    <a:pt x="42125" y="35337"/>
                  </a:cubicBezTo>
                  <a:cubicBezTo>
                    <a:pt x="40127" y="36196"/>
                    <a:pt x="37937" y="36981"/>
                    <a:pt x="35810" y="36981"/>
                  </a:cubicBezTo>
                  <a:cubicBezTo>
                    <a:pt x="34865" y="36981"/>
                    <a:pt x="33933" y="36826"/>
                    <a:pt x="33036" y="36454"/>
                  </a:cubicBezTo>
                  <a:cubicBezTo>
                    <a:pt x="30151" y="35275"/>
                    <a:pt x="28724" y="30747"/>
                    <a:pt x="31330" y="28978"/>
                  </a:cubicBezTo>
                  <a:cubicBezTo>
                    <a:pt x="32167" y="28420"/>
                    <a:pt x="33222" y="28265"/>
                    <a:pt x="34215" y="28079"/>
                  </a:cubicBezTo>
                  <a:cubicBezTo>
                    <a:pt x="36944" y="27645"/>
                    <a:pt x="39736" y="26962"/>
                    <a:pt x="41938" y="25256"/>
                  </a:cubicBezTo>
                  <a:cubicBezTo>
                    <a:pt x="44110" y="23581"/>
                    <a:pt x="45537" y="20634"/>
                    <a:pt x="44761" y="17998"/>
                  </a:cubicBezTo>
                  <a:cubicBezTo>
                    <a:pt x="44175" y="16083"/>
                    <a:pt x="42149" y="14691"/>
                    <a:pt x="40229" y="14691"/>
                  </a:cubicBezTo>
                  <a:cubicBezTo>
                    <a:pt x="39505" y="14691"/>
                    <a:pt x="38796" y="14889"/>
                    <a:pt x="38185" y="15330"/>
                  </a:cubicBezTo>
                  <a:cubicBezTo>
                    <a:pt x="35808" y="17113"/>
                    <a:pt x="35224" y="21685"/>
                    <a:pt x="32480" y="21685"/>
                  </a:cubicBezTo>
                  <a:cubicBezTo>
                    <a:pt x="32359" y="21685"/>
                    <a:pt x="32235" y="21676"/>
                    <a:pt x="32105" y="21658"/>
                  </a:cubicBezTo>
                  <a:cubicBezTo>
                    <a:pt x="30864" y="21472"/>
                    <a:pt x="29996" y="20293"/>
                    <a:pt x="29562" y="19083"/>
                  </a:cubicBezTo>
                  <a:cubicBezTo>
                    <a:pt x="28321" y="15547"/>
                    <a:pt x="29748" y="11701"/>
                    <a:pt x="29934" y="7947"/>
                  </a:cubicBezTo>
                  <a:cubicBezTo>
                    <a:pt x="30140" y="4380"/>
                    <a:pt x="28049" y="1"/>
                    <a:pt x="24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735775" y="97803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1" y="683"/>
                    <a:pt x="776" y="683"/>
                  </a:cubicBezTo>
                  <a:cubicBezTo>
                    <a:pt x="1210" y="683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4695450" y="10268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1" y="559"/>
                    <a:pt x="745" y="559"/>
                  </a:cubicBezTo>
                  <a:cubicBezTo>
                    <a:pt x="1117" y="559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4665975" y="1081963"/>
              <a:ext cx="47350" cy="18625"/>
            </a:xfrm>
            <a:custGeom>
              <a:avLst/>
              <a:gdLst/>
              <a:ahLst/>
              <a:cxnLst/>
              <a:rect l="l" t="t" r="r" b="b"/>
              <a:pathLst>
                <a:path w="1894" h="745" extrusionOk="0">
                  <a:moveTo>
                    <a:pt x="1149" y="0"/>
                  </a:moveTo>
                  <a:cubicBezTo>
                    <a:pt x="652" y="0"/>
                    <a:pt x="1" y="745"/>
                    <a:pt x="745" y="745"/>
                  </a:cubicBezTo>
                  <a:cubicBezTo>
                    <a:pt x="1242" y="745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4713300" y="113623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48" y="1"/>
                  </a:moveTo>
                  <a:cubicBezTo>
                    <a:pt x="682" y="1"/>
                    <a:pt x="0" y="683"/>
                    <a:pt x="714" y="683"/>
                  </a:cubicBezTo>
                  <a:cubicBezTo>
                    <a:pt x="1179" y="683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4745850" y="1218438"/>
              <a:ext cx="48900" cy="14775"/>
            </a:xfrm>
            <a:custGeom>
              <a:avLst/>
              <a:gdLst/>
              <a:ahLst/>
              <a:cxnLst/>
              <a:rect l="l" t="t" r="r" b="b"/>
              <a:pathLst>
                <a:path w="1956" h="591" extrusionOk="0">
                  <a:moveTo>
                    <a:pt x="1211" y="1"/>
                  </a:moveTo>
                  <a:cubicBezTo>
                    <a:pt x="807" y="1"/>
                    <a:pt x="1" y="590"/>
                    <a:pt x="745" y="590"/>
                  </a:cubicBezTo>
                  <a:cubicBezTo>
                    <a:pt x="1149" y="590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4675300" y="1188963"/>
              <a:ext cx="48875" cy="13225"/>
            </a:xfrm>
            <a:custGeom>
              <a:avLst/>
              <a:gdLst/>
              <a:ahLst/>
              <a:cxnLst/>
              <a:rect l="l" t="t" r="r" b="b"/>
              <a:pathLst>
                <a:path w="1955" h="529" extrusionOk="0">
                  <a:moveTo>
                    <a:pt x="1210" y="1"/>
                  </a:moveTo>
                  <a:cubicBezTo>
                    <a:pt x="838" y="1"/>
                    <a:pt x="0" y="528"/>
                    <a:pt x="745" y="528"/>
                  </a:cubicBezTo>
                  <a:cubicBezTo>
                    <a:pt x="1117" y="528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4790050" y="1182613"/>
              <a:ext cx="27950" cy="15700"/>
            </a:xfrm>
            <a:custGeom>
              <a:avLst/>
              <a:gdLst/>
              <a:ahLst/>
              <a:cxnLst/>
              <a:rect l="l" t="t" r="r" b="b"/>
              <a:pathLst>
                <a:path w="1118" h="628" extrusionOk="0">
                  <a:moveTo>
                    <a:pt x="859" y="1"/>
                  </a:moveTo>
                  <a:cubicBezTo>
                    <a:pt x="530" y="1"/>
                    <a:pt x="1" y="154"/>
                    <a:pt x="1" y="410"/>
                  </a:cubicBezTo>
                  <a:lnTo>
                    <a:pt x="1" y="534"/>
                  </a:lnTo>
                  <a:cubicBezTo>
                    <a:pt x="1" y="598"/>
                    <a:pt x="99" y="627"/>
                    <a:pt x="237" y="627"/>
                  </a:cubicBezTo>
                  <a:cubicBezTo>
                    <a:pt x="565" y="627"/>
                    <a:pt x="1118" y="464"/>
                    <a:pt x="1118" y="224"/>
                  </a:cubicBezTo>
                  <a:lnTo>
                    <a:pt x="1118" y="100"/>
                  </a:lnTo>
                  <a:cubicBezTo>
                    <a:pt x="1118" y="32"/>
                    <a:pt x="1009" y="1"/>
                    <a:pt x="8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4759825" y="1112213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79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41" y="714"/>
                    <a:pt x="1923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4745850" y="1033113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90"/>
                    <a:pt x="745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4835825" y="1085838"/>
              <a:ext cx="44225" cy="10875"/>
            </a:xfrm>
            <a:custGeom>
              <a:avLst/>
              <a:gdLst/>
              <a:ahLst/>
              <a:cxnLst/>
              <a:rect l="l" t="t" r="r" b="b"/>
              <a:pathLst>
                <a:path w="1769" h="435" extrusionOk="0">
                  <a:moveTo>
                    <a:pt x="1241" y="0"/>
                  </a:moveTo>
                  <a:cubicBezTo>
                    <a:pt x="1024" y="0"/>
                    <a:pt x="0" y="435"/>
                    <a:pt x="527" y="435"/>
                  </a:cubicBezTo>
                  <a:cubicBezTo>
                    <a:pt x="745" y="435"/>
                    <a:pt x="1768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4823400" y="1141663"/>
              <a:ext cx="48900" cy="13225"/>
            </a:xfrm>
            <a:custGeom>
              <a:avLst/>
              <a:gdLst/>
              <a:ahLst/>
              <a:cxnLst/>
              <a:rect l="l" t="t" r="r" b="b"/>
              <a:pathLst>
                <a:path w="1956" h="529" extrusionOk="0">
                  <a:moveTo>
                    <a:pt x="1211" y="1"/>
                  </a:moveTo>
                  <a:cubicBezTo>
                    <a:pt x="869" y="1"/>
                    <a:pt x="1" y="528"/>
                    <a:pt x="745" y="528"/>
                  </a:cubicBezTo>
                  <a:cubicBezTo>
                    <a:pt x="1086" y="528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4817200" y="10199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4793950" y="941588"/>
              <a:ext cx="39575" cy="22525"/>
            </a:xfrm>
            <a:custGeom>
              <a:avLst/>
              <a:gdLst/>
              <a:ahLst/>
              <a:cxnLst/>
              <a:rect l="l" t="t" r="r" b="b"/>
              <a:pathLst>
                <a:path w="1583" h="901" extrusionOk="0">
                  <a:moveTo>
                    <a:pt x="838" y="1"/>
                  </a:moveTo>
                  <a:cubicBezTo>
                    <a:pt x="186" y="1"/>
                    <a:pt x="0" y="900"/>
                    <a:pt x="745" y="900"/>
                  </a:cubicBezTo>
                  <a:cubicBezTo>
                    <a:pt x="1427" y="900"/>
                    <a:pt x="1582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4736550" y="933063"/>
              <a:ext cx="48100" cy="19425"/>
            </a:xfrm>
            <a:custGeom>
              <a:avLst/>
              <a:gdLst/>
              <a:ahLst/>
              <a:cxnLst/>
              <a:rect l="l" t="t" r="r" b="b"/>
              <a:pathLst>
                <a:path w="1924" h="777" extrusionOk="0">
                  <a:moveTo>
                    <a:pt x="1148" y="1"/>
                  </a:moveTo>
                  <a:cubicBezTo>
                    <a:pt x="652" y="1"/>
                    <a:pt x="1" y="776"/>
                    <a:pt x="745" y="776"/>
                  </a:cubicBezTo>
                  <a:cubicBezTo>
                    <a:pt x="1241" y="776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4797050" y="130141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47730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76" y="1"/>
                    <a:pt x="1" y="652"/>
                    <a:pt x="745" y="652"/>
                  </a:cubicBezTo>
                  <a:cubicBezTo>
                    <a:pt x="1179" y="652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4849000" y="1418513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1"/>
                  </a:moveTo>
                  <a:cubicBezTo>
                    <a:pt x="1024" y="1"/>
                    <a:pt x="0" y="466"/>
                    <a:pt x="528" y="466"/>
                  </a:cubicBezTo>
                  <a:cubicBezTo>
                    <a:pt x="776" y="466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4797050" y="146271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4666750" y="1428588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56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4605500" y="1475138"/>
              <a:ext cx="40350" cy="20175"/>
            </a:xfrm>
            <a:custGeom>
              <a:avLst/>
              <a:gdLst/>
              <a:ahLst/>
              <a:cxnLst/>
              <a:rect l="l" t="t" r="r" b="b"/>
              <a:pathLst>
                <a:path w="1614" h="807" extrusionOk="0">
                  <a:moveTo>
                    <a:pt x="869" y="0"/>
                  </a:moveTo>
                  <a:cubicBezTo>
                    <a:pt x="218" y="0"/>
                    <a:pt x="0" y="807"/>
                    <a:pt x="745" y="807"/>
                  </a:cubicBezTo>
                  <a:cubicBezTo>
                    <a:pt x="1396" y="807"/>
                    <a:pt x="1613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4523300" y="1526313"/>
              <a:ext cx="49650" cy="12425"/>
            </a:xfrm>
            <a:custGeom>
              <a:avLst/>
              <a:gdLst/>
              <a:ahLst/>
              <a:cxnLst/>
              <a:rect l="l" t="t" r="r" b="b"/>
              <a:pathLst>
                <a:path w="1986" h="497" extrusionOk="0">
                  <a:moveTo>
                    <a:pt x="1241" y="0"/>
                  </a:moveTo>
                  <a:cubicBezTo>
                    <a:pt x="900" y="0"/>
                    <a:pt x="0" y="497"/>
                    <a:pt x="745" y="497"/>
                  </a:cubicBezTo>
                  <a:cubicBezTo>
                    <a:pt x="1086" y="497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4420150" y="14914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69" y="0"/>
                  </a:moveTo>
                  <a:cubicBezTo>
                    <a:pt x="218" y="0"/>
                    <a:pt x="1" y="838"/>
                    <a:pt x="776" y="838"/>
                  </a:cubicBezTo>
                  <a:cubicBezTo>
                    <a:pt x="1397" y="838"/>
                    <a:pt x="161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4325550" y="138516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79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4386800" y="14379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38" y="0"/>
                  </a:moveTo>
                  <a:cubicBezTo>
                    <a:pt x="187" y="0"/>
                    <a:pt x="1" y="838"/>
                    <a:pt x="745" y="838"/>
                  </a:cubicBezTo>
                  <a:cubicBezTo>
                    <a:pt x="1397" y="838"/>
                    <a:pt x="1614" y="0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4489950" y="1434813"/>
              <a:ext cx="48875" cy="19400"/>
            </a:xfrm>
            <a:custGeom>
              <a:avLst/>
              <a:gdLst/>
              <a:ahLst/>
              <a:cxnLst/>
              <a:rect l="l" t="t" r="r" b="b"/>
              <a:pathLst>
                <a:path w="1955" h="776" extrusionOk="0">
                  <a:moveTo>
                    <a:pt x="1179" y="0"/>
                  </a:moveTo>
                  <a:cubicBezTo>
                    <a:pt x="652" y="0"/>
                    <a:pt x="0" y="776"/>
                    <a:pt x="776" y="776"/>
                  </a:cubicBezTo>
                  <a:cubicBezTo>
                    <a:pt x="1272" y="776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44124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210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4390700" y="135106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2" y="0"/>
                  </a:moveTo>
                  <a:cubicBezTo>
                    <a:pt x="1024" y="0"/>
                    <a:pt x="0" y="465"/>
                    <a:pt x="558" y="465"/>
                  </a:cubicBezTo>
                  <a:cubicBezTo>
                    <a:pt x="807" y="465"/>
                    <a:pt x="183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4480650" y="1385163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4614800" y="154026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0" y="683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4665200" y="15953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9" y="589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4699325" y="148366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79" y="652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4773775" y="1538713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8" y="1"/>
                    <a:pt x="1" y="807"/>
                    <a:pt x="745" y="807"/>
                  </a:cubicBezTo>
                  <a:cubicBezTo>
                    <a:pt x="1396" y="807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4708625" y="15317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4847450" y="1533288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4893975" y="1486763"/>
              <a:ext cx="48875" cy="17075"/>
            </a:xfrm>
            <a:custGeom>
              <a:avLst/>
              <a:gdLst/>
              <a:ahLst/>
              <a:cxnLst/>
              <a:rect l="l" t="t" r="r" b="b"/>
              <a:pathLst>
                <a:path w="1955" h="683" extrusionOk="0">
                  <a:moveTo>
                    <a:pt x="1210" y="0"/>
                  </a:moveTo>
                  <a:cubicBezTo>
                    <a:pt x="745" y="0"/>
                    <a:pt x="1" y="683"/>
                    <a:pt x="776" y="683"/>
                  </a:cubicBezTo>
                  <a:cubicBezTo>
                    <a:pt x="1210" y="683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4935075" y="153948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1" y="776"/>
                    <a:pt x="776" y="776"/>
                  </a:cubicBezTo>
                  <a:cubicBezTo>
                    <a:pt x="1396" y="776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5052175" y="1534063"/>
              <a:ext cx="48875" cy="16300"/>
            </a:xfrm>
            <a:custGeom>
              <a:avLst/>
              <a:gdLst/>
              <a:ahLst/>
              <a:cxnLst/>
              <a:rect l="l" t="t" r="r" b="b"/>
              <a:pathLst>
                <a:path w="1955" h="652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179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4990125" y="1492963"/>
              <a:ext cx="45800" cy="11650"/>
            </a:xfrm>
            <a:custGeom>
              <a:avLst/>
              <a:gdLst/>
              <a:ahLst/>
              <a:cxnLst/>
              <a:rect l="l" t="t" r="r" b="b"/>
              <a:pathLst>
                <a:path w="1832" h="466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5147550" y="15014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5080100" y="1468138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7" y="1"/>
                    <a:pt x="0" y="807"/>
                    <a:pt x="745" y="807"/>
                  </a:cubicBezTo>
                  <a:cubicBezTo>
                    <a:pt x="1396" y="807"/>
                    <a:pt x="1613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5047525" y="1438688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0"/>
                  </a:moveTo>
                  <a:cubicBezTo>
                    <a:pt x="1024" y="0"/>
                    <a:pt x="0" y="465"/>
                    <a:pt x="528" y="465"/>
                  </a:cubicBezTo>
                  <a:cubicBezTo>
                    <a:pt x="776" y="465"/>
                    <a:pt x="180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5082425" y="13432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5102575" y="1403788"/>
              <a:ext cx="49650" cy="13975"/>
            </a:xfrm>
            <a:custGeom>
              <a:avLst/>
              <a:gdLst/>
              <a:ahLst/>
              <a:cxnLst/>
              <a:rect l="l" t="t" r="r" b="b"/>
              <a:pathLst>
                <a:path w="1986" h="559" extrusionOk="0">
                  <a:moveTo>
                    <a:pt x="1211" y="0"/>
                  </a:moveTo>
                  <a:cubicBezTo>
                    <a:pt x="838" y="0"/>
                    <a:pt x="1" y="559"/>
                    <a:pt x="776" y="559"/>
                  </a:cubicBezTo>
                  <a:cubicBezTo>
                    <a:pt x="1148" y="559"/>
                    <a:pt x="1986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5170825" y="142238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89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5211150" y="1368113"/>
              <a:ext cx="47325" cy="17850"/>
            </a:xfrm>
            <a:custGeom>
              <a:avLst/>
              <a:gdLst/>
              <a:ahLst/>
              <a:cxnLst/>
              <a:rect l="l" t="t" r="r" b="b"/>
              <a:pathLst>
                <a:path w="1893" h="714" extrusionOk="0">
                  <a:moveTo>
                    <a:pt x="1148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10" y="714"/>
                    <a:pt x="1893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5144450" y="13432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5170050" y="13091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0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4761375" y="1715538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4726475" y="166123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4748950" y="1626338"/>
              <a:ext cx="49675" cy="14000"/>
            </a:xfrm>
            <a:custGeom>
              <a:avLst/>
              <a:gdLst/>
              <a:ahLst/>
              <a:cxnLst/>
              <a:rect l="l" t="t" r="r" b="b"/>
              <a:pathLst>
                <a:path w="1987" h="560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18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4823400" y="1627113"/>
              <a:ext cx="48900" cy="12450"/>
            </a:xfrm>
            <a:custGeom>
              <a:avLst/>
              <a:gdLst/>
              <a:ahLst/>
              <a:cxnLst/>
              <a:rect l="l" t="t" r="r" b="b"/>
              <a:pathLst>
                <a:path w="1956" h="498" extrusionOk="0">
                  <a:moveTo>
                    <a:pt x="1211" y="1"/>
                  </a:moveTo>
                  <a:cubicBezTo>
                    <a:pt x="869" y="1"/>
                    <a:pt x="1" y="497"/>
                    <a:pt x="745" y="497"/>
                  </a:cubicBezTo>
                  <a:cubicBezTo>
                    <a:pt x="1055" y="497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4826500" y="1686063"/>
              <a:ext cx="48900" cy="15525"/>
            </a:xfrm>
            <a:custGeom>
              <a:avLst/>
              <a:gdLst/>
              <a:ahLst/>
              <a:cxnLst/>
              <a:rect l="l" t="t" r="r" b="b"/>
              <a:pathLst>
                <a:path w="1956" h="621" extrusionOk="0">
                  <a:moveTo>
                    <a:pt x="1211" y="0"/>
                  </a:moveTo>
                  <a:cubicBezTo>
                    <a:pt x="807" y="0"/>
                    <a:pt x="1" y="621"/>
                    <a:pt x="776" y="621"/>
                  </a:cubicBezTo>
                  <a:cubicBezTo>
                    <a:pt x="1180" y="621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4853650" y="1797738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8" y="589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4736550" y="1811688"/>
              <a:ext cx="48100" cy="19400"/>
            </a:xfrm>
            <a:custGeom>
              <a:avLst/>
              <a:gdLst/>
              <a:ahLst/>
              <a:cxnLst/>
              <a:rect l="l" t="t" r="r" b="b"/>
              <a:pathLst>
                <a:path w="1924" h="776" extrusionOk="0">
                  <a:moveTo>
                    <a:pt x="1148" y="0"/>
                  </a:moveTo>
                  <a:cubicBezTo>
                    <a:pt x="652" y="0"/>
                    <a:pt x="1" y="776"/>
                    <a:pt x="745" y="776"/>
                  </a:cubicBezTo>
                  <a:cubicBezTo>
                    <a:pt x="1241" y="776"/>
                    <a:pt x="1924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4709400" y="1769813"/>
              <a:ext cx="48125" cy="16300"/>
            </a:xfrm>
            <a:custGeom>
              <a:avLst/>
              <a:gdLst/>
              <a:ahLst/>
              <a:cxnLst/>
              <a:rect l="l" t="t" r="r" b="b"/>
              <a:pathLst>
                <a:path w="1925" h="652" extrusionOk="0">
                  <a:moveTo>
                    <a:pt x="1180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80" y="652"/>
                    <a:pt x="1924" y="0"/>
                    <a:pt x="11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4789275" y="177368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4614800" y="1852788"/>
              <a:ext cx="48100" cy="18625"/>
            </a:xfrm>
            <a:custGeom>
              <a:avLst/>
              <a:gdLst/>
              <a:ahLst/>
              <a:cxnLst/>
              <a:rect l="l" t="t" r="r" b="b"/>
              <a:pathLst>
                <a:path w="1924" h="745" extrusionOk="0">
                  <a:moveTo>
                    <a:pt x="1179" y="0"/>
                  </a:moveTo>
                  <a:cubicBezTo>
                    <a:pt x="683" y="0"/>
                    <a:pt x="1" y="745"/>
                    <a:pt x="776" y="745"/>
                  </a:cubicBezTo>
                  <a:cubicBezTo>
                    <a:pt x="1241" y="745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4577575" y="17907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1" y="621"/>
                    <a:pt x="745" y="621"/>
                  </a:cubicBezTo>
                  <a:cubicBezTo>
                    <a:pt x="1148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4478325" y="183651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4523300" y="1889238"/>
              <a:ext cx="49650" cy="13200"/>
            </a:xfrm>
            <a:custGeom>
              <a:avLst/>
              <a:gdLst/>
              <a:ahLst/>
              <a:cxnLst/>
              <a:rect l="l" t="t" r="r" b="b"/>
              <a:pathLst>
                <a:path w="1986" h="528" extrusionOk="0">
                  <a:moveTo>
                    <a:pt x="1241" y="0"/>
                  </a:moveTo>
                  <a:cubicBezTo>
                    <a:pt x="869" y="0"/>
                    <a:pt x="0" y="528"/>
                    <a:pt x="776" y="528"/>
                  </a:cubicBezTo>
                  <a:cubicBezTo>
                    <a:pt x="1117" y="528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4406200" y="188303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76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4296850" y="1914038"/>
              <a:ext cx="45000" cy="10900"/>
            </a:xfrm>
            <a:custGeom>
              <a:avLst/>
              <a:gdLst/>
              <a:ahLst/>
              <a:cxnLst/>
              <a:rect l="l" t="t" r="r" b="b"/>
              <a:pathLst>
                <a:path w="1800" h="436" extrusionOk="0">
                  <a:moveTo>
                    <a:pt x="1272" y="1"/>
                  </a:moveTo>
                  <a:cubicBezTo>
                    <a:pt x="1024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4226275" y="1896988"/>
              <a:ext cx="45025" cy="10875"/>
            </a:xfrm>
            <a:custGeom>
              <a:avLst/>
              <a:gdLst/>
              <a:ahLst/>
              <a:cxnLst/>
              <a:rect l="l" t="t" r="r" b="b"/>
              <a:pathLst>
                <a:path w="1801" h="435" extrusionOk="0">
                  <a:moveTo>
                    <a:pt x="1242" y="1"/>
                  </a:moveTo>
                  <a:cubicBezTo>
                    <a:pt x="1025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4203800" y="184116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4278250" y="1868288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7" y="1"/>
                    <a:pt x="0" y="838"/>
                    <a:pt x="776" y="838"/>
                  </a:cubicBezTo>
                  <a:cubicBezTo>
                    <a:pt x="1427" y="838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4347250" y="1849688"/>
              <a:ext cx="45025" cy="11650"/>
            </a:xfrm>
            <a:custGeom>
              <a:avLst/>
              <a:gdLst/>
              <a:ahLst/>
              <a:cxnLst/>
              <a:rect l="l" t="t" r="r" b="b"/>
              <a:pathLst>
                <a:path w="1801" h="466" extrusionOk="0">
                  <a:moveTo>
                    <a:pt x="1273" y="0"/>
                  </a:moveTo>
                  <a:cubicBezTo>
                    <a:pt x="1025" y="0"/>
                    <a:pt x="1" y="466"/>
                    <a:pt x="528" y="466"/>
                  </a:cubicBezTo>
                  <a:cubicBezTo>
                    <a:pt x="776" y="466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4279025" y="182176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6" y="1"/>
                    <a:pt x="0" y="838"/>
                    <a:pt x="745" y="838"/>
                  </a:cubicBezTo>
                  <a:cubicBezTo>
                    <a:pt x="1396" y="838"/>
                    <a:pt x="1613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4267375" y="1777563"/>
              <a:ext cx="49675" cy="13975"/>
            </a:xfrm>
            <a:custGeom>
              <a:avLst/>
              <a:gdLst/>
              <a:ahLst/>
              <a:cxnLst/>
              <a:rect l="l" t="t" r="r" b="b"/>
              <a:pathLst>
                <a:path w="1987" h="559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49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4380600" y="177911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3" y="1"/>
                  </a:moveTo>
                  <a:cubicBezTo>
                    <a:pt x="1024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4466675" y="1789188"/>
              <a:ext cx="48900" cy="17100"/>
            </a:xfrm>
            <a:custGeom>
              <a:avLst/>
              <a:gdLst/>
              <a:ahLst/>
              <a:cxnLst/>
              <a:rect l="l" t="t" r="r" b="b"/>
              <a:pathLst>
                <a:path w="1956" h="684" extrusionOk="0">
                  <a:moveTo>
                    <a:pt x="1180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1" y="683"/>
                    <a:pt x="1955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4412400" y="18310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1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4500025" y="1963688"/>
              <a:ext cx="48875" cy="12425"/>
            </a:xfrm>
            <a:custGeom>
              <a:avLst/>
              <a:gdLst/>
              <a:ahLst/>
              <a:cxnLst/>
              <a:rect l="l" t="t" r="r" b="b"/>
              <a:pathLst>
                <a:path w="1955" h="497" extrusionOk="0">
                  <a:moveTo>
                    <a:pt x="1211" y="0"/>
                  </a:moveTo>
                  <a:cubicBezTo>
                    <a:pt x="900" y="0"/>
                    <a:pt x="1" y="496"/>
                    <a:pt x="745" y="496"/>
                  </a:cubicBezTo>
                  <a:cubicBezTo>
                    <a:pt x="1086" y="496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4376725" y="195281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4432575" y="1948163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0" y="652"/>
                    <a:pt x="776" y="652"/>
                  </a:cubicBezTo>
                  <a:cubicBezTo>
                    <a:pt x="1210" y="652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4634975" y="194118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0" y="683"/>
                    <a:pt x="745" y="683"/>
                  </a:cubicBezTo>
                  <a:cubicBezTo>
                    <a:pt x="1210" y="683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4548100" y="1961363"/>
              <a:ext cx="47350" cy="17075"/>
            </a:xfrm>
            <a:custGeom>
              <a:avLst/>
              <a:gdLst/>
              <a:ahLst/>
              <a:cxnLst/>
              <a:rect l="l" t="t" r="r" b="b"/>
              <a:pathLst>
                <a:path w="1894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4712525" y="1913263"/>
              <a:ext cx="48875" cy="12450"/>
            </a:xfrm>
            <a:custGeom>
              <a:avLst/>
              <a:gdLst/>
              <a:ahLst/>
              <a:cxnLst/>
              <a:rect l="l" t="t" r="r" b="b"/>
              <a:pathLst>
                <a:path w="1955" h="498" extrusionOk="0">
                  <a:moveTo>
                    <a:pt x="1210" y="1"/>
                  </a:moveTo>
                  <a:cubicBezTo>
                    <a:pt x="838" y="1"/>
                    <a:pt x="0" y="497"/>
                    <a:pt x="745" y="497"/>
                  </a:cubicBezTo>
                  <a:cubicBezTo>
                    <a:pt x="1086" y="497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4689250" y="198383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0" y="776"/>
                    <a:pt x="776" y="776"/>
                  </a:cubicBezTo>
                  <a:cubicBezTo>
                    <a:pt x="1396" y="776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4755950" y="200013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69" y="0"/>
                    <a:pt x="0" y="527"/>
                    <a:pt x="745" y="527"/>
                  </a:cubicBezTo>
                  <a:cubicBezTo>
                    <a:pt x="1086" y="527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4662875" y="203733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9"/>
                    <a:pt x="745" y="839"/>
                  </a:cubicBezTo>
                  <a:cubicBezTo>
                    <a:pt x="1397" y="83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4692350" y="208001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1"/>
                    <a:pt x="745" y="651"/>
                  </a:cubicBezTo>
                  <a:cubicBezTo>
                    <a:pt x="1179" y="651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4783850" y="21110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397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4719500" y="2147463"/>
              <a:ext cx="48100" cy="15550"/>
            </a:xfrm>
            <a:custGeom>
              <a:avLst/>
              <a:gdLst/>
              <a:ahLst/>
              <a:cxnLst/>
              <a:rect l="l" t="t" r="r" b="b"/>
              <a:pathLst>
                <a:path w="1924" h="622" extrusionOk="0">
                  <a:moveTo>
                    <a:pt x="1179" y="1"/>
                  </a:moveTo>
                  <a:cubicBezTo>
                    <a:pt x="745" y="1"/>
                    <a:pt x="0" y="621"/>
                    <a:pt x="745" y="621"/>
                  </a:cubicBezTo>
                  <a:cubicBezTo>
                    <a:pt x="1179" y="621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4766025" y="2066813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776" y="1"/>
                    <a:pt x="0" y="621"/>
                    <a:pt x="745" y="621"/>
                  </a:cubicBezTo>
                  <a:cubicBezTo>
                    <a:pt x="1179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4774550" y="1948938"/>
              <a:ext cx="40350" cy="21750"/>
            </a:xfrm>
            <a:custGeom>
              <a:avLst/>
              <a:gdLst/>
              <a:ahLst/>
              <a:cxnLst/>
              <a:rect l="l" t="t" r="r" b="b"/>
              <a:pathLst>
                <a:path w="1614" h="870" extrusionOk="0">
                  <a:moveTo>
                    <a:pt x="838" y="1"/>
                  </a:moveTo>
                  <a:cubicBezTo>
                    <a:pt x="187" y="1"/>
                    <a:pt x="1" y="869"/>
                    <a:pt x="745" y="869"/>
                  </a:cubicBezTo>
                  <a:cubicBezTo>
                    <a:pt x="1396" y="86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4806350" y="186208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1"/>
                  </a:moveTo>
                  <a:cubicBezTo>
                    <a:pt x="869" y="1"/>
                    <a:pt x="0" y="528"/>
                    <a:pt x="745" y="528"/>
                  </a:cubicBezTo>
                  <a:cubicBezTo>
                    <a:pt x="1117" y="528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4918025" y="1922588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38" y="0"/>
                    <a:pt x="0" y="558"/>
                    <a:pt x="745" y="558"/>
                  </a:cubicBezTo>
                  <a:cubicBezTo>
                    <a:pt x="1086" y="558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4854425" y="195048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1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4842025" y="1910938"/>
              <a:ext cx="45000" cy="10125"/>
            </a:xfrm>
            <a:custGeom>
              <a:avLst/>
              <a:gdLst/>
              <a:ahLst/>
              <a:cxnLst/>
              <a:rect l="l" t="t" r="r" b="b"/>
              <a:pathLst>
                <a:path w="1800" h="405" extrusionOk="0">
                  <a:moveTo>
                    <a:pt x="1272" y="1"/>
                  </a:moveTo>
                  <a:cubicBezTo>
                    <a:pt x="1055" y="1"/>
                    <a:pt x="0" y="404"/>
                    <a:pt x="528" y="404"/>
                  </a:cubicBezTo>
                  <a:cubicBezTo>
                    <a:pt x="745" y="404"/>
                    <a:pt x="1799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4921125" y="1854338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5008750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179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4968425" y="196911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039000" y="1976863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69" y="0"/>
                    <a:pt x="0" y="559"/>
                    <a:pt x="745" y="559"/>
                  </a:cubicBezTo>
                  <a:cubicBezTo>
                    <a:pt x="1086" y="559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5130500" y="1949713"/>
              <a:ext cx="41125" cy="20200"/>
            </a:xfrm>
            <a:custGeom>
              <a:avLst/>
              <a:gdLst/>
              <a:ahLst/>
              <a:cxnLst/>
              <a:rect l="l" t="t" r="r" b="b"/>
              <a:pathLst>
                <a:path w="1645" h="808" extrusionOk="0">
                  <a:moveTo>
                    <a:pt x="869" y="1"/>
                  </a:moveTo>
                  <a:cubicBezTo>
                    <a:pt x="218" y="1"/>
                    <a:pt x="0" y="807"/>
                    <a:pt x="776" y="807"/>
                  </a:cubicBezTo>
                  <a:cubicBezTo>
                    <a:pt x="1396" y="807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5066125" y="1914038"/>
              <a:ext cx="48125" cy="17100"/>
            </a:xfrm>
            <a:custGeom>
              <a:avLst/>
              <a:gdLst/>
              <a:ahLst/>
              <a:cxnLst/>
              <a:rect l="l" t="t" r="r" b="b"/>
              <a:pathLst>
                <a:path w="1925" h="684" extrusionOk="0">
                  <a:moveTo>
                    <a:pt x="1180" y="1"/>
                  </a:moveTo>
                  <a:cubicBezTo>
                    <a:pt x="714" y="1"/>
                    <a:pt x="1" y="683"/>
                    <a:pt x="745" y="683"/>
                  </a:cubicBezTo>
                  <a:cubicBezTo>
                    <a:pt x="1211" y="683"/>
                    <a:pt x="1924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5116550" y="18605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45" y="1"/>
                    <a:pt x="0" y="652"/>
                    <a:pt x="745" y="652"/>
                  </a:cubicBezTo>
                  <a:cubicBezTo>
                    <a:pt x="1179" y="652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5188650" y="1829513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807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5237525" y="1794613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07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5303425" y="180626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3" y="0"/>
                  </a:moveTo>
                  <a:cubicBezTo>
                    <a:pt x="1024" y="0"/>
                    <a:pt x="1" y="435"/>
                    <a:pt x="528" y="435"/>
                  </a:cubicBezTo>
                  <a:cubicBezTo>
                    <a:pt x="776" y="435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5346075" y="1843488"/>
              <a:ext cx="47325" cy="17075"/>
            </a:xfrm>
            <a:custGeom>
              <a:avLst/>
              <a:gdLst/>
              <a:ahLst/>
              <a:cxnLst/>
              <a:rect l="l" t="t" r="r" b="b"/>
              <a:pathLst>
                <a:path w="1893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5274750" y="19016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0" y="621"/>
                    <a:pt x="745" y="621"/>
                  </a:cubicBezTo>
                  <a:cubicBezTo>
                    <a:pt x="1148" y="621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5208050" y="196058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45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5159975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807" y="0"/>
                    <a:pt x="0" y="621"/>
                    <a:pt x="776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5254575" y="1852013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38" y="0"/>
                    <a:pt x="1" y="528"/>
                    <a:pt x="745" y="528"/>
                  </a:cubicBezTo>
                  <a:cubicBezTo>
                    <a:pt x="1086" y="528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0" name="Google Shape;230;p2"/>
          <p:cNvSpPr/>
          <p:nvPr/>
        </p:nvSpPr>
        <p:spPr>
          <a:xfrm>
            <a:off x="4515300" y="5610068"/>
            <a:ext cx="2314481" cy="2069603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2"/>
          <p:cNvSpPr/>
          <p:nvPr/>
        </p:nvSpPr>
        <p:spPr>
          <a:xfrm>
            <a:off x="6152101" y="5054440"/>
            <a:ext cx="504804" cy="421216"/>
          </a:xfrm>
          <a:custGeom>
            <a:avLst/>
            <a:gdLst/>
            <a:ahLst/>
            <a:cxnLst/>
            <a:rect l="l" t="t" r="r" b="b"/>
            <a:pathLst>
              <a:path w="11571" h="9655" extrusionOk="0">
                <a:moveTo>
                  <a:pt x="5435" y="1"/>
                </a:moveTo>
                <a:cubicBezTo>
                  <a:pt x="4747" y="1"/>
                  <a:pt x="4054" y="115"/>
                  <a:pt x="3382" y="346"/>
                </a:cubicBezTo>
                <a:lnTo>
                  <a:pt x="3719" y="273"/>
                </a:lnTo>
                <a:lnTo>
                  <a:pt x="3719" y="273"/>
                </a:lnTo>
                <a:cubicBezTo>
                  <a:pt x="2253" y="703"/>
                  <a:pt x="929" y="1720"/>
                  <a:pt x="404" y="3137"/>
                </a:cubicBezTo>
                <a:cubicBezTo>
                  <a:pt x="1" y="4316"/>
                  <a:pt x="94" y="5619"/>
                  <a:pt x="714" y="6705"/>
                </a:cubicBezTo>
                <a:cubicBezTo>
                  <a:pt x="1303" y="7790"/>
                  <a:pt x="2234" y="8628"/>
                  <a:pt x="3382" y="9124"/>
                </a:cubicBezTo>
                <a:cubicBezTo>
                  <a:pt x="4160" y="9476"/>
                  <a:pt x="5019" y="9654"/>
                  <a:pt x="5873" y="9654"/>
                </a:cubicBezTo>
                <a:cubicBezTo>
                  <a:pt x="7130" y="9654"/>
                  <a:pt x="8377" y="9267"/>
                  <a:pt x="9337" y="8473"/>
                </a:cubicBezTo>
                <a:cubicBezTo>
                  <a:pt x="10950" y="7139"/>
                  <a:pt x="11571" y="4595"/>
                  <a:pt x="10547" y="2765"/>
                </a:cubicBezTo>
                <a:cubicBezTo>
                  <a:pt x="10206" y="2207"/>
                  <a:pt x="9741" y="1680"/>
                  <a:pt x="9213" y="1276"/>
                </a:cubicBezTo>
                <a:cubicBezTo>
                  <a:pt x="8105" y="435"/>
                  <a:pt x="6780" y="1"/>
                  <a:pt x="5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2" name="Google Shape;232;p2"/>
          <p:cNvGrpSpPr/>
          <p:nvPr/>
        </p:nvGrpSpPr>
        <p:grpSpPr>
          <a:xfrm rot="3920554">
            <a:off x="-238990" y="2580582"/>
            <a:ext cx="1417407" cy="2500095"/>
            <a:chOff x="2797700" y="3217325"/>
            <a:chExt cx="682725" cy="1204225"/>
          </a:xfrm>
        </p:grpSpPr>
        <p:sp>
          <p:nvSpPr>
            <p:cNvPr id="233" name="Google Shape;233;p2"/>
            <p:cNvSpPr/>
            <p:nvPr/>
          </p:nvSpPr>
          <p:spPr>
            <a:xfrm>
              <a:off x="2797700" y="3824925"/>
              <a:ext cx="500825" cy="451000"/>
            </a:xfrm>
            <a:custGeom>
              <a:avLst/>
              <a:gdLst/>
              <a:ahLst/>
              <a:cxnLst/>
              <a:rect l="l" t="t" r="r" b="b"/>
              <a:pathLst>
                <a:path w="20033" h="18040" extrusionOk="0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799200" y="3824650"/>
              <a:ext cx="633925" cy="527825"/>
            </a:xfrm>
            <a:custGeom>
              <a:avLst/>
              <a:gdLst/>
              <a:ahLst/>
              <a:cxnLst/>
              <a:rect l="l" t="t" r="r" b="b"/>
              <a:pathLst>
                <a:path w="25357" h="21113" extrusionOk="0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3258625" y="3484850"/>
              <a:ext cx="221800" cy="706250"/>
            </a:xfrm>
            <a:custGeom>
              <a:avLst/>
              <a:gdLst/>
              <a:ahLst/>
              <a:cxnLst/>
              <a:rect l="l" t="t" r="r" b="b"/>
              <a:pathLst>
                <a:path w="8872" h="28250" extrusionOk="0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3342800" y="3512850"/>
              <a:ext cx="102725" cy="837725"/>
            </a:xfrm>
            <a:custGeom>
              <a:avLst/>
              <a:gdLst/>
              <a:ahLst/>
              <a:cxnLst/>
              <a:rect l="l" t="t" r="r" b="b"/>
              <a:pathLst>
                <a:path w="4109" h="33509" extrusionOk="0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3139775" y="3858825"/>
              <a:ext cx="334875" cy="562725"/>
            </a:xfrm>
            <a:custGeom>
              <a:avLst/>
              <a:gdLst/>
              <a:ahLst/>
              <a:cxnLst/>
              <a:rect l="l" t="t" r="r" b="b"/>
              <a:pathLst>
                <a:path w="13395" h="22509" extrusionOk="0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2926700" y="3217325"/>
              <a:ext cx="246850" cy="708075"/>
            </a:xfrm>
            <a:custGeom>
              <a:avLst/>
              <a:gdLst/>
              <a:ahLst/>
              <a:cxnLst/>
              <a:rect l="l" t="t" r="r" b="b"/>
              <a:pathLst>
                <a:path w="9874" h="28323" extrusionOk="0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2975275" y="3249325"/>
              <a:ext cx="199675" cy="674700"/>
            </a:xfrm>
            <a:custGeom>
              <a:avLst/>
              <a:gdLst/>
              <a:ahLst/>
              <a:cxnLst/>
              <a:rect l="l" t="t" r="r" b="b"/>
              <a:pathLst>
                <a:path w="7987" h="26988" extrusionOk="0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0" name="Google Shape;240;p2"/>
          <p:cNvGrpSpPr/>
          <p:nvPr/>
        </p:nvGrpSpPr>
        <p:grpSpPr>
          <a:xfrm rot="9764690">
            <a:off x="4747643" y="-2378225"/>
            <a:ext cx="2062372" cy="3308713"/>
            <a:chOff x="2402100" y="3854125"/>
            <a:chExt cx="435600" cy="698825"/>
          </a:xfrm>
        </p:grpSpPr>
        <p:sp>
          <p:nvSpPr>
            <p:cNvPr id="241" name="Google Shape;241;p2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4" name="Google Shape;254;p2"/>
          <p:cNvSpPr/>
          <p:nvPr/>
        </p:nvSpPr>
        <p:spPr>
          <a:xfrm rot="10673898">
            <a:off x="2939229" y="-992767"/>
            <a:ext cx="1957827" cy="1750664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5" name="Google Shape;255;p2"/>
          <p:cNvGrpSpPr/>
          <p:nvPr/>
        </p:nvGrpSpPr>
        <p:grpSpPr>
          <a:xfrm rot="-6923304">
            <a:off x="10103287" y="-776655"/>
            <a:ext cx="3550056" cy="3771515"/>
            <a:chOff x="4159600" y="887163"/>
            <a:chExt cx="1265600" cy="1344550"/>
          </a:xfrm>
        </p:grpSpPr>
        <p:sp>
          <p:nvSpPr>
            <p:cNvPr id="256" name="Google Shape;256;p2"/>
            <p:cNvSpPr/>
            <p:nvPr/>
          </p:nvSpPr>
          <p:spPr>
            <a:xfrm>
              <a:off x="4159600" y="887163"/>
              <a:ext cx="1265600" cy="1344550"/>
            </a:xfrm>
            <a:custGeom>
              <a:avLst/>
              <a:gdLst/>
              <a:ahLst/>
              <a:cxnLst/>
              <a:rect l="l" t="t" r="r" b="b"/>
              <a:pathLst>
                <a:path w="50624" h="53782" extrusionOk="0">
                  <a:moveTo>
                    <a:pt x="24646" y="1"/>
                  </a:moveTo>
                  <a:cubicBezTo>
                    <a:pt x="24468" y="1"/>
                    <a:pt x="24287" y="13"/>
                    <a:pt x="24102" y="38"/>
                  </a:cubicBezTo>
                  <a:cubicBezTo>
                    <a:pt x="22706" y="224"/>
                    <a:pt x="21528" y="1123"/>
                    <a:pt x="20628" y="2178"/>
                  </a:cubicBezTo>
                  <a:cubicBezTo>
                    <a:pt x="17681" y="5714"/>
                    <a:pt x="17867" y="11391"/>
                    <a:pt x="21000" y="14741"/>
                  </a:cubicBezTo>
                  <a:cubicBezTo>
                    <a:pt x="22086" y="15857"/>
                    <a:pt x="23575" y="17067"/>
                    <a:pt x="23296" y="18618"/>
                  </a:cubicBezTo>
                  <a:cubicBezTo>
                    <a:pt x="23075" y="19846"/>
                    <a:pt x="21785" y="20490"/>
                    <a:pt x="20503" y="20490"/>
                  </a:cubicBezTo>
                  <a:cubicBezTo>
                    <a:pt x="20165" y="20490"/>
                    <a:pt x="19828" y="20446"/>
                    <a:pt x="19511" y="20355"/>
                  </a:cubicBezTo>
                  <a:cubicBezTo>
                    <a:pt x="18022" y="19952"/>
                    <a:pt x="16813" y="18866"/>
                    <a:pt x="15417" y="18091"/>
                  </a:cubicBezTo>
                  <a:cubicBezTo>
                    <a:pt x="13952" y="17299"/>
                    <a:pt x="12329" y="16903"/>
                    <a:pt x="10707" y="16903"/>
                  </a:cubicBezTo>
                  <a:cubicBezTo>
                    <a:pt x="8963" y="16903"/>
                    <a:pt x="7220" y="17361"/>
                    <a:pt x="5677" y="18277"/>
                  </a:cubicBezTo>
                  <a:cubicBezTo>
                    <a:pt x="5025" y="18649"/>
                    <a:pt x="4374" y="19176"/>
                    <a:pt x="4250" y="19921"/>
                  </a:cubicBezTo>
                  <a:cubicBezTo>
                    <a:pt x="4219" y="20479"/>
                    <a:pt x="4343" y="21007"/>
                    <a:pt x="4622" y="21472"/>
                  </a:cubicBezTo>
                  <a:cubicBezTo>
                    <a:pt x="6607" y="25504"/>
                    <a:pt x="10981" y="27893"/>
                    <a:pt x="15386" y="28730"/>
                  </a:cubicBezTo>
                  <a:cubicBezTo>
                    <a:pt x="16906" y="29009"/>
                    <a:pt x="18519" y="29196"/>
                    <a:pt x="19822" y="30064"/>
                  </a:cubicBezTo>
                  <a:cubicBezTo>
                    <a:pt x="21093" y="30933"/>
                    <a:pt x="21869" y="32825"/>
                    <a:pt x="20876" y="34066"/>
                  </a:cubicBezTo>
                  <a:cubicBezTo>
                    <a:pt x="20283" y="34807"/>
                    <a:pt x="19277" y="35036"/>
                    <a:pt x="18281" y="35036"/>
                  </a:cubicBezTo>
                  <a:cubicBezTo>
                    <a:pt x="18026" y="35036"/>
                    <a:pt x="17772" y="35021"/>
                    <a:pt x="17526" y="34996"/>
                  </a:cubicBezTo>
                  <a:cubicBezTo>
                    <a:pt x="14083" y="34655"/>
                    <a:pt x="10826" y="33166"/>
                    <a:pt x="7383" y="33135"/>
                  </a:cubicBezTo>
                  <a:cubicBezTo>
                    <a:pt x="3940" y="33135"/>
                    <a:pt x="0" y="35492"/>
                    <a:pt x="217" y="38936"/>
                  </a:cubicBezTo>
                  <a:cubicBezTo>
                    <a:pt x="404" y="42069"/>
                    <a:pt x="3909" y="43961"/>
                    <a:pt x="7011" y="44302"/>
                  </a:cubicBezTo>
                  <a:cubicBezTo>
                    <a:pt x="10144" y="44643"/>
                    <a:pt x="13432" y="44085"/>
                    <a:pt x="16409" y="45108"/>
                  </a:cubicBezTo>
                  <a:cubicBezTo>
                    <a:pt x="19387" y="46163"/>
                    <a:pt x="21838" y="49823"/>
                    <a:pt x="20039" y="52429"/>
                  </a:cubicBezTo>
                  <a:cubicBezTo>
                    <a:pt x="20039" y="52429"/>
                    <a:pt x="20984" y="53782"/>
                    <a:pt x="23076" y="53782"/>
                  </a:cubicBezTo>
                  <a:cubicBezTo>
                    <a:pt x="23870" y="53782"/>
                    <a:pt x="24828" y="53587"/>
                    <a:pt x="25963" y="53049"/>
                  </a:cubicBezTo>
                  <a:cubicBezTo>
                    <a:pt x="29329" y="51475"/>
                    <a:pt x="26087" y="44984"/>
                    <a:pt x="29757" y="44984"/>
                  </a:cubicBezTo>
                  <a:cubicBezTo>
                    <a:pt x="29775" y="44984"/>
                    <a:pt x="29792" y="44984"/>
                    <a:pt x="29810" y="44984"/>
                  </a:cubicBezTo>
                  <a:cubicBezTo>
                    <a:pt x="30958" y="44984"/>
                    <a:pt x="32105" y="45419"/>
                    <a:pt x="33222" y="45698"/>
                  </a:cubicBezTo>
                  <a:cubicBezTo>
                    <a:pt x="34398" y="46006"/>
                    <a:pt x="35607" y="46153"/>
                    <a:pt x="36817" y="46153"/>
                  </a:cubicBezTo>
                  <a:cubicBezTo>
                    <a:pt x="41703" y="46153"/>
                    <a:pt x="46605" y="43745"/>
                    <a:pt x="49414" y="39742"/>
                  </a:cubicBezTo>
                  <a:cubicBezTo>
                    <a:pt x="50065" y="38843"/>
                    <a:pt x="50624" y="37757"/>
                    <a:pt x="50469" y="36640"/>
                  </a:cubicBezTo>
                  <a:cubicBezTo>
                    <a:pt x="50252" y="35027"/>
                    <a:pt x="48483" y="34004"/>
                    <a:pt x="46839" y="33973"/>
                  </a:cubicBezTo>
                  <a:cubicBezTo>
                    <a:pt x="46804" y="33972"/>
                    <a:pt x="46769" y="33972"/>
                    <a:pt x="46734" y="33972"/>
                  </a:cubicBezTo>
                  <a:cubicBezTo>
                    <a:pt x="45100" y="33972"/>
                    <a:pt x="43612" y="34669"/>
                    <a:pt x="42125" y="35337"/>
                  </a:cubicBezTo>
                  <a:cubicBezTo>
                    <a:pt x="40127" y="36196"/>
                    <a:pt x="37937" y="36981"/>
                    <a:pt x="35810" y="36981"/>
                  </a:cubicBezTo>
                  <a:cubicBezTo>
                    <a:pt x="34865" y="36981"/>
                    <a:pt x="33933" y="36826"/>
                    <a:pt x="33036" y="36454"/>
                  </a:cubicBezTo>
                  <a:cubicBezTo>
                    <a:pt x="30151" y="35275"/>
                    <a:pt x="28724" y="30747"/>
                    <a:pt x="31330" y="28978"/>
                  </a:cubicBezTo>
                  <a:cubicBezTo>
                    <a:pt x="32167" y="28420"/>
                    <a:pt x="33222" y="28265"/>
                    <a:pt x="34215" y="28079"/>
                  </a:cubicBezTo>
                  <a:cubicBezTo>
                    <a:pt x="36944" y="27645"/>
                    <a:pt x="39736" y="26962"/>
                    <a:pt x="41938" y="25256"/>
                  </a:cubicBezTo>
                  <a:cubicBezTo>
                    <a:pt x="44110" y="23581"/>
                    <a:pt x="45537" y="20634"/>
                    <a:pt x="44761" y="17998"/>
                  </a:cubicBezTo>
                  <a:cubicBezTo>
                    <a:pt x="44175" y="16083"/>
                    <a:pt x="42149" y="14691"/>
                    <a:pt x="40229" y="14691"/>
                  </a:cubicBezTo>
                  <a:cubicBezTo>
                    <a:pt x="39505" y="14691"/>
                    <a:pt x="38796" y="14889"/>
                    <a:pt x="38185" y="15330"/>
                  </a:cubicBezTo>
                  <a:cubicBezTo>
                    <a:pt x="35808" y="17113"/>
                    <a:pt x="35224" y="21685"/>
                    <a:pt x="32480" y="21685"/>
                  </a:cubicBezTo>
                  <a:cubicBezTo>
                    <a:pt x="32359" y="21685"/>
                    <a:pt x="32235" y="21676"/>
                    <a:pt x="32105" y="21658"/>
                  </a:cubicBezTo>
                  <a:cubicBezTo>
                    <a:pt x="30864" y="21472"/>
                    <a:pt x="29996" y="20293"/>
                    <a:pt x="29562" y="19083"/>
                  </a:cubicBezTo>
                  <a:cubicBezTo>
                    <a:pt x="28321" y="15547"/>
                    <a:pt x="29748" y="11701"/>
                    <a:pt x="29934" y="7947"/>
                  </a:cubicBezTo>
                  <a:cubicBezTo>
                    <a:pt x="30140" y="4380"/>
                    <a:pt x="28049" y="1"/>
                    <a:pt x="24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4735775" y="97803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1" y="683"/>
                    <a:pt x="776" y="683"/>
                  </a:cubicBezTo>
                  <a:cubicBezTo>
                    <a:pt x="1210" y="683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4695450" y="10268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1" y="559"/>
                    <a:pt x="745" y="559"/>
                  </a:cubicBezTo>
                  <a:cubicBezTo>
                    <a:pt x="1117" y="559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4665975" y="1081963"/>
              <a:ext cx="47350" cy="18625"/>
            </a:xfrm>
            <a:custGeom>
              <a:avLst/>
              <a:gdLst/>
              <a:ahLst/>
              <a:cxnLst/>
              <a:rect l="l" t="t" r="r" b="b"/>
              <a:pathLst>
                <a:path w="1894" h="745" extrusionOk="0">
                  <a:moveTo>
                    <a:pt x="1149" y="0"/>
                  </a:moveTo>
                  <a:cubicBezTo>
                    <a:pt x="652" y="0"/>
                    <a:pt x="1" y="745"/>
                    <a:pt x="745" y="745"/>
                  </a:cubicBezTo>
                  <a:cubicBezTo>
                    <a:pt x="1242" y="745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4713300" y="113623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48" y="1"/>
                  </a:moveTo>
                  <a:cubicBezTo>
                    <a:pt x="682" y="1"/>
                    <a:pt x="0" y="683"/>
                    <a:pt x="714" y="683"/>
                  </a:cubicBezTo>
                  <a:cubicBezTo>
                    <a:pt x="1179" y="683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4745850" y="1218438"/>
              <a:ext cx="48900" cy="14775"/>
            </a:xfrm>
            <a:custGeom>
              <a:avLst/>
              <a:gdLst/>
              <a:ahLst/>
              <a:cxnLst/>
              <a:rect l="l" t="t" r="r" b="b"/>
              <a:pathLst>
                <a:path w="1956" h="591" extrusionOk="0">
                  <a:moveTo>
                    <a:pt x="1211" y="1"/>
                  </a:moveTo>
                  <a:cubicBezTo>
                    <a:pt x="807" y="1"/>
                    <a:pt x="1" y="590"/>
                    <a:pt x="745" y="590"/>
                  </a:cubicBezTo>
                  <a:cubicBezTo>
                    <a:pt x="1149" y="590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4675300" y="1188963"/>
              <a:ext cx="48875" cy="13225"/>
            </a:xfrm>
            <a:custGeom>
              <a:avLst/>
              <a:gdLst/>
              <a:ahLst/>
              <a:cxnLst/>
              <a:rect l="l" t="t" r="r" b="b"/>
              <a:pathLst>
                <a:path w="1955" h="529" extrusionOk="0">
                  <a:moveTo>
                    <a:pt x="1210" y="1"/>
                  </a:moveTo>
                  <a:cubicBezTo>
                    <a:pt x="838" y="1"/>
                    <a:pt x="0" y="528"/>
                    <a:pt x="745" y="528"/>
                  </a:cubicBezTo>
                  <a:cubicBezTo>
                    <a:pt x="1117" y="528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4790050" y="1182613"/>
              <a:ext cx="27950" cy="15700"/>
            </a:xfrm>
            <a:custGeom>
              <a:avLst/>
              <a:gdLst/>
              <a:ahLst/>
              <a:cxnLst/>
              <a:rect l="l" t="t" r="r" b="b"/>
              <a:pathLst>
                <a:path w="1118" h="628" extrusionOk="0">
                  <a:moveTo>
                    <a:pt x="859" y="1"/>
                  </a:moveTo>
                  <a:cubicBezTo>
                    <a:pt x="530" y="1"/>
                    <a:pt x="1" y="154"/>
                    <a:pt x="1" y="410"/>
                  </a:cubicBezTo>
                  <a:lnTo>
                    <a:pt x="1" y="534"/>
                  </a:lnTo>
                  <a:cubicBezTo>
                    <a:pt x="1" y="598"/>
                    <a:pt x="99" y="627"/>
                    <a:pt x="237" y="627"/>
                  </a:cubicBezTo>
                  <a:cubicBezTo>
                    <a:pt x="565" y="627"/>
                    <a:pt x="1118" y="464"/>
                    <a:pt x="1118" y="224"/>
                  </a:cubicBezTo>
                  <a:lnTo>
                    <a:pt x="1118" y="100"/>
                  </a:lnTo>
                  <a:cubicBezTo>
                    <a:pt x="1118" y="32"/>
                    <a:pt x="1009" y="1"/>
                    <a:pt x="8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4759825" y="1112213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79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41" y="714"/>
                    <a:pt x="1923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4745850" y="1033113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90"/>
                    <a:pt x="745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4835825" y="1085838"/>
              <a:ext cx="44225" cy="10875"/>
            </a:xfrm>
            <a:custGeom>
              <a:avLst/>
              <a:gdLst/>
              <a:ahLst/>
              <a:cxnLst/>
              <a:rect l="l" t="t" r="r" b="b"/>
              <a:pathLst>
                <a:path w="1769" h="435" extrusionOk="0">
                  <a:moveTo>
                    <a:pt x="1241" y="0"/>
                  </a:moveTo>
                  <a:cubicBezTo>
                    <a:pt x="1024" y="0"/>
                    <a:pt x="0" y="435"/>
                    <a:pt x="527" y="435"/>
                  </a:cubicBezTo>
                  <a:cubicBezTo>
                    <a:pt x="745" y="435"/>
                    <a:pt x="1768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2"/>
            <p:cNvSpPr/>
            <p:nvPr/>
          </p:nvSpPr>
          <p:spPr>
            <a:xfrm>
              <a:off x="4823400" y="1141663"/>
              <a:ext cx="48900" cy="13225"/>
            </a:xfrm>
            <a:custGeom>
              <a:avLst/>
              <a:gdLst/>
              <a:ahLst/>
              <a:cxnLst/>
              <a:rect l="l" t="t" r="r" b="b"/>
              <a:pathLst>
                <a:path w="1956" h="529" extrusionOk="0">
                  <a:moveTo>
                    <a:pt x="1211" y="1"/>
                  </a:moveTo>
                  <a:cubicBezTo>
                    <a:pt x="869" y="1"/>
                    <a:pt x="1" y="528"/>
                    <a:pt x="745" y="528"/>
                  </a:cubicBezTo>
                  <a:cubicBezTo>
                    <a:pt x="1086" y="528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4817200" y="10199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4793950" y="941588"/>
              <a:ext cx="39575" cy="22525"/>
            </a:xfrm>
            <a:custGeom>
              <a:avLst/>
              <a:gdLst/>
              <a:ahLst/>
              <a:cxnLst/>
              <a:rect l="l" t="t" r="r" b="b"/>
              <a:pathLst>
                <a:path w="1583" h="901" extrusionOk="0">
                  <a:moveTo>
                    <a:pt x="838" y="1"/>
                  </a:moveTo>
                  <a:cubicBezTo>
                    <a:pt x="186" y="1"/>
                    <a:pt x="0" y="900"/>
                    <a:pt x="745" y="900"/>
                  </a:cubicBezTo>
                  <a:cubicBezTo>
                    <a:pt x="1427" y="900"/>
                    <a:pt x="1582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4736550" y="933063"/>
              <a:ext cx="48100" cy="19425"/>
            </a:xfrm>
            <a:custGeom>
              <a:avLst/>
              <a:gdLst/>
              <a:ahLst/>
              <a:cxnLst/>
              <a:rect l="l" t="t" r="r" b="b"/>
              <a:pathLst>
                <a:path w="1924" h="777" extrusionOk="0">
                  <a:moveTo>
                    <a:pt x="1148" y="1"/>
                  </a:moveTo>
                  <a:cubicBezTo>
                    <a:pt x="652" y="1"/>
                    <a:pt x="1" y="776"/>
                    <a:pt x="745" y="776"/>
                  </a:cubicBezTo>
                  <a:cubicBezTo>
                    <a:pt x="1241" y="776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4797050" y="130141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47730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76" y="1"/>
                    <a:pt x="1" y="652"/>
                    <a:pt x="745" y="652"/>
                  </a:cubicBezTo>
                  <a:cubicBezTo>
                    <a:pt x="1179" y="652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4849000" y="1418513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1"/>
                  </a:moveTo>
                  <a:cubicBezTo>
                    <a:pt x="1024" y="1"/>
                    <a:pt x="0" y="466"/>
                    <a:pt x="528" y="466"/>
                  </a:cubicBezTo>
                  <a:cubicBezTo>
                    <a:pt x="776" y="466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4797050" y="146271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4666750" y="1428588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56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4605500" y="1475138"/>
              <a:ext cx="40350" cy="20175"/>
            </a:xfrm>
            <a:custGeom>
              <a:avLst/>
              <a:gdLst/>
              <a:ahLst/>
              <a:cxnLst/>
              <a:rect l="l" t="t" r="r" b="b"/>
              <a:pathLst>
                <a:path w="1614" h="807" extrusionOk="0">
                  <a:moveTo>
                    <a:pt x="869" y="0"/>
                  </a:moveTo>
                  <a:cubicBezTo>
                    <a:pt x="218" y="0"/>
                    <a:pt x="0" y="807"/>
                    <a:pt x="745" y="807"/>
                  </a:cubicBezTo>
                  <a:cubicBezTo>
                    <a:pt x="1396" y="807"/>
                    <a:pt x="1613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4523300" y="1526313"/>
              <a:ext cx="49650" cy="12425"/>
            </a:xfrm>
            <a:custGeom>
              <a:avLst/>
              <a:gdLst/>
              <a:ahLst/>
              <a:cxnLst/>
              <a:rect l="l" t="t" r="r" b="b"/>
              <a:pathLst>
                <a:path w="1986" h="497" extrusionOk="0">
                  <a:moveTo>
                    <a:pt x="1241" y="0"/>
                  </a:moveTo>
                  <a:cubicBezTo>
                    <a:pt x="900" y="0"/>
                    <a:pt x="0" y="497"/>
                    <a:pt x="745" y="497"/>
                  </a:cubicBezTo>
                  <a:cubicBezTo>
                    <a:pt x="1086" y="497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4420150" y="14914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69" y="0"/>
                  </a:moveTo>
                  <a:cubicBezTo>
                    <a:pt x="218" y="0"/>
                    <a:pt x="1" y="838"/>
                    <a:pt x="776" y="838"/>
                  </a:cubicBezTo>
                  <a:cubicBezTo>
                    <a:pt x="1397" y="838"/>
                    <a:pt x="161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4325550" y="138516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79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4386800" y="14379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38" y="0"/>
                  </a:moveTo>
                  <a:cubicBezTo>
                    <a:pt x="187" y="0"/>
                    <a:pt x="1" y="838"/>
                    <a:pt x="745" y="838"/>
                  </a:cubicBezTo>
                  <a:cubicBezTo>
                    <a:pt x="1397" y="838"/>
                    <a:pt x="1614" y="0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4489950" y="1434813"/>
              <a:ext cx="48875" cy="19400"/>
            </a:xfrm>
            <a:custGeom>
              <a:avLst/>
              <a:gdLst/>
              <a:ahLst/>
              <a:cxnLst/>
              <a:rect l="l" t="t" r="r" b="b"/>
              <a:pathLst>
                <a:path w="1955" h="776" extrusionOk="0">
                  <a:moveTo>
                    <a:pt x="1179" y="0"/>
                  </a:moveTo>
                  <a:cubicBezTo>
                    <a:pt x="652" y="0"/>
                    <a:pt x="0" y="776"/>
                    <a:pt x="776" y="776"/>
                  </a:cubicBezTo>
                  <a:cubicBezTo>
                    <a:pt x="1272" y="776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44124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210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4390700" y="135106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2" y="0"/>
                  </a:moveTo>
                  <a:cubicBezTo>
                    <a:pt x="1024" y="0"/>
                    <a:pt x="0" y="465"/>
                    <a:pt x="558" y="465"/>
                  </a:cubicBezTo>
                  <a:cubicBezTo>
                    <a:pt x="807" y="465"/>
                    <a:pt x="183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4480650" y="1385163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4614800" y="154026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0" y="683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4665200" y="15953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9" y="589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4699325" y="148366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79" y="652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4773775" y="1538713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8" y="1"/>
                    <a:pt x="1" y="807"/>
                    <a:pt x="745" y="807"/>
                  </a:cubicBezTo>
                  <a:cubicBezTo>
                    <a:pt x="1396" y="807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4708625" y="15317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4847450" y="1533288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4893975" y="1486763"/>
              <a:ext cx="48875" cy="17075"/>
            </a:xfrm>
            <a:custGeom>
              <a:avLst/>
              <a:gdLst/>
              <a:ahLst/>
              <a:cxnLst/>
              <a:rect l="l" t="t" r="r" b="b"/>
              <a:pathLst>
                <a:path w="1955" h="683" extrusionOk="0">
                  <a:moveTo>
                    <a:pt x="1210" y="0"/>
                  </a:moveTo>
                  <a:cubicBezTo>
                    <a:pt x="745" y="0"/>
                    <a:pt x="1" y="683"/>
                    <a:pt x="776" y="683"/>
                  </a:cubicBezTo>
                  <a:cubicBezTo>
                    <a:pt x="1210" y="683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4935075" y="153948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1" y="776"/>
                    <a:pt x="776" y="776"/>
                  </a:cubicBezTo>
                  <a:cubicBezTo>
                    <a:pt x="1396" y="776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5052175" y="1534063"/>
              <a:ext cx="48875" cy="16300"/>
            </a:xfrm>
            <a:custGeom>
              <a:avLst/>
              <a:gdLst/>
              <a:ahLst/>
              <a:cxnLst/>
              <a:rect l="l" t="t" r="r" b="b"/>
              <a:pathLst>
                <a:path w="1955" h="652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179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4990125" y="1492963"/>
              <a:ext cx="45800" cy="11650"/>
            </a:xfrm>
            <a:custGeom>
              <a:avLst/>
              <a:gdLst/>
              <a:ahLst/>
              <a:cxnLst/>
              <a:rect l="l" t="t" r="r" b="b"/>
              <a:pathLst>
                <a:path w="1832" h="466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5147550" y="15014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5080100" y="1468138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7" y="1"/>
                    <a:pt x="0" y="807"/>
                    <a:pt x="745" y="807"/>
                  </a:cubicBezTo>
                  <a:cubicBezTo>
                    <a:pt x="1396" y="807"/>
                    <a:pt x="1613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5047525" y="1438688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0"/>
                  </a:moveTo>
                  <a:cubicBezTo>
                    <a:pt x="1024" y="0"/>
                    <a:pt x="0" y="465"/>
                    <a:pt x="528" y="465"/>
                  </a:cubicBezTo>
                  <a:cubicBezTo>
                    <a:pt x="776" y="465"/>
                    <a:pt x="180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5082425" y="13432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5102575" y="1403788"/>
              <a:ext cx="49650" cy="13975"/>
            </a:xfrm>
            <a:custGeom>
              <a:avLst/>
              <a:gdLst/>
              <a:ahLst/>
              <a:cxnLst/>
              <a:rect l="l" t="t" r="r" b="b"/>
              <a:pathLst>
                <a:path w="1986" h="559" extrusionOk="0">
                  <a:moveTo>
                    <a:pt x="1211" y="0"/>
                  </a:moveTo>
                  <a:cubicBezTo>
                    <a:pt x="838" y="0"/>
                    <a:pt x="1" y="559"/>
                    <a:pt x="776" y="559"/>
                  </a:cubicBezTo>
                  <a:cubicBezTo>
                    <a:pt x="1148" y="559"/>
                    <a:pt x="1986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5170825" y="142238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89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5211150" y="1368113"/>
              <a:ext cx="47325" cy="17850"/>
            </a:xfrm>
            <a:custGeom>
              <a:avLst/>
              <a:gdLst/>
              <a:ahLst/>
              <a:cxnLst/>
              <a:rect l="l" t="t" r="r" b="b"/>
              <a:pathLst>
                <a:path w="1893" h="714" extrusionOk="0">
                  <a:moveTo>
                    <a:pt x="1148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10" y="714"/>
                    <a:pt x="1893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5144450" y="13432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5170050" y="13091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0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4761375" y="1715538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4726475" y="166123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4748950" y="1626338"/>
              <a:ext cx="49675" cy="14000"/>
            </a:xfrm>
            <a:custGeom>
              <a:avLst/>
              <a:gdLst/>
              <a:ahLst/>
              <a:cxnLst/>
              <a:rect l="l" t="t" r="r" b="b"/>
              <a:pathLst>
                <a:path w="1987" h="560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18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4823400" y="1627113"/>
              <a:ext cx="48900" cy="12450"/>
            </a:xfrm>
            <a:custGeom>
              <a:avLst/>
              <a:gdLst/>
              <a:ahLst/>
              <a:cxnLst/>
              <a:rect l="l" t="t" r="r" b="b"/>
              <a:pathLst>
                <a:path w="1956" h="498" extrusionOk="0">
                  <a:moveTo>
                    <a:pt x="1211" y="1"/>
                  </a:moveTo>
                  <a:cubicBezTo>
                    <a:pt x="869" y="1"/>
                    <a:pt x="1" y="497"/>
                    <a:pt x="745" y="497"/>
                  </a:cubicBezTo>
                  <a:cubicBezTo>
                    <a:pt x="1055" y="497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4826500" y="1686063"/>
              <a:ext cx="48900" cy="15525"/>
            </a:xfrm>
            <a:custGeom>
              <a:avLst/>
              <a:gdLst/>
              <a:ahLst/>
              <a:cxnLst/>
              <a:rect l="l" t="t" r="r" b="b"/>
              <a:pathLst>
                <a:path w="1956" h="621" extrusionOk="0">
                  <a:moveTo>
                    <a:pt x="1211" y="0"/>
                  </a:moveTo>
                  <a:cubicBezTo>
                    <a:pt x="807" y="0"/>
                    <a:pt x="1" y="621"/>
                    <a:pt x="776" y="621"/>
                  </a:cubicBezTo>
                  <a:cubicBezTo>
                    <a:pt x="1180" y="621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4853650" y="1797738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8" y="589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4736550" y="1811688"/>
              <a:ext cx="48100" cy="19400"/>
            </a:xfrm>
            <a:custGeom>
              <a:avLst/>
              <a:gdLst/>
              <a:ahLst/>
              <a:cxnLst/>
              <a:rect l="l" t="t" r="r" b="b"/>
              <a:pathLst>
                <a:path w="1924" h="776" extrusionOk="0">
                  <a:moveTo>
                    <a:pt x="1148" y="0"/>
                  </a:moveTo>
                  <a:cubicBezTo>
                    <a:pt x="652" y="0"/>
                    <a:pt x="1" y="776"/>
                    <a:pt x="745" y="776"/>
                  </a:cubicBezTo>
                  <a:cubicBezTo>
                    <a:pt x="1241" y="776"/>
                    <a:pt x="1924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4709400" y="1769813"/>
              <a:ext cx="48125" cy="16300"/>
            </a:xfrm>
            <a:custGeom>
              <a:avLst/>
              <a:gdLst/>
              <a:ahLst/>
              <a:cxnLst/>
              <a:rect l="l" t="t" r="r" b="b"/>
              <a:pathLst>
                <a:path w="1925" h="652" extrusionOk="0">
                  <a:moveTo>
                    <a:pt x="1180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80" y="652"/>
                    <a:pt x="1924" y="0"/>
                    <a:pt x="11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4789275" y="177368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4614800" y="1852788"/>
              <a:ext cx="48100" cy="18625"/>
            </a:xfrm>
            <a:custGeom>
              <a:avLst/>
              <a:gdLst/>
              <a:ahLst/>
              <a:cxnLst/>
              <a:rect l="l" t="t" r="r" b="b"/>
              <a:pathLst>
                <a:path w="1924" h="745" extrusionOk="0">
                  <a:moveTo>
                    <a:pt x="1179" y="0"/>
                  </a:moveTo>
                  <a:cubicBezTo>
                    <a:pt x="683" y="0"/>
                    <a:pt x="1" y="745"/>
                    <a:pt x="776" y="745"/>
                  </a:cubicBezTo>
                  <a:cubicBezTo>
                    <a:pt x="1241" y="745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4577575" y="17907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1" y="621"/>
                    <a:pt x="745" y="621"/>
                  </a:cubicBezTo>
                  <a:cubicBezTo>
                    <a:pt x="1148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4478325" y="183651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4523300" y="1889238"/>
              <a:ext cx="49650" cy="13200"/>
            </a:xfrm>
            <a:custGeom>
              <a:avLst/>
              <a:gdLst/>
              <a:ahLst/>
              <a:cxnLst/>
              <a:rect l="l" t="t" r="r" b="b"/>
              <a:pathLst>
                <a:path w="1986" h="528" extrusionOk="0">
                  <a:moveTo>
                    <a:pt x="1241" y="0"/>
                  </a:moveTo>
                  <a:cubicBezTo>
                    <a:pt x="869" y="0"/>
                    <a:pt x="0" y="528"/>
                    <a:pt x="776" y="528"/>
                  </a:cubicBezTo>
                  <a:cubicBezTo>
                    <a:pt x="1117" y="528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4406200" y="188303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76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4296850" y="1914038"/>
              <a:ext cx="45000" cy="10900"/>
            </a:xfrm>
            <a:custGeom>
              <a:avLst/>
              <a:gdLst/>
              <a:ahLst/>
              <a:cxnLst/>
              <a:rect l="l" t="t" r="r" b="b"/>
              <a:pathLst>
                <a:path w="1800" h="436" extrusionOk="0">
                  <a:moveTo>
                    <a:pt x="1272" y="1"/>
                  </a:moveTo>
                  <a:cubicBezTo>
                    <a:pt x="1024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4226275" y="1896988"/>
              <a:ext cx="45025" cy="10875"/>
            </a:xfrm>
            <a:custGeom>
              <a:avLst/>
              <a:gdLst/>
              <a:ahLst/>
              <a:cxnLst/>
              <a:rect l="l" t="t" r="r" b="b"/>
              <a:pathLst>
                <a:path w="1801" h="435" extrusionOk="0">
                  <a:moveTo>
                    <a:pt x="1242" y="1"/>
                  </a:moveTo>
                  <a:cubicBezTo>
                    <a:pt x="1025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4203800" y="184116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4278250" y="1868288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7" y="1"/>
                    <a:pt x="0" y="838"/>
                    <a:pt x="776" y="838"/>
                  </a:cubicBezTo>
                  <a:cubicBezTo>
                    <a:pt x="1427" y="838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4347250" y="1849688"/>
              <a:ext cx="45025" cy="11650"/>
            </a:xfrm>
            <a:custGeom>
              <a:avLst/>
              <a:gdLst/>
              <a:ahLst/>
              <a:cxnLst/>
              <a:rect l="l" t="t" r="r" b="b"/>
              <a:pathLst>
                <a:path w="1801" h="466" extrusionOk="0">
                  <a:moveTo>
                    <a:pt x="1273" y="0"/>
                  </a:moveTo>
                  <a:cubicBezTo>
                    <a:pt x="1025" y="0"/>
                    <a:pt x="1" y="466"/>
                    <a:pt x="528" y="466"/>
                  </a:cubicBezTo>
                  <a:cubicBezTo>
                    <a:pt x="776" y="466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4279025" y="182176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6" y="1"/>
                    <a:pt x="0" y="838"/>
                    <a:pt x="745" y="838"/>
                  </a:cubicBezTo>
                  <a:cubicBezTo>
                    <a:pt x="1396" y="838"/>
                    <a:pt x="1613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4267375" y="1777563"/>
              <a:ext cx="49675" cy="13975"/>
            </a:xfrm>
            <a:custGeom>
              <a:avLst/>
              <a:gdLst/>
              <a:ahLst/>
              <a:cxnLst/>
              <a:rect l="l" t="t" r="r" b="b"/>
              <a:pathLst>
                <a:path w="1987" h="559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49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4380600" y="177911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3" y="1"/>
                  </a:moveTo>
                  <a:cubicBezTo>
                    <a:pt x="1024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4466675" y="1789188"/>
              <a:ext cx="48900" cy="17100"/>
            </a:xfrm>
            <a:custGeom>
              <a:avLst/>
              <a:gdLst/>
              <a:ahLst/>
              <a:cxnLst/>
              <a:rect l="l" t="t" r="r" b="b"/>
              <a:pathLst>
                <a:path w="1956" h="684" extrusionOk="0">
                  <a:moveTo>
                    <a:pt x="1180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1" y="683"/>
                    <a:pt x="1955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4412400" y="18310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1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4500025" y="1963688"/>
              <a:ext cx="48875" cy="12425"/>
            </a:xfrm>
            <a:custGeom>
              <a:avLst/>
              <a:gdLst/>
              <a:ahLst/>
              <a:cxnLst/>
              <a:rect l="l" t="t" r="r" b="b"/>
              <a:pathLst>
                <a:path w="1955" h="497" extrusionOk="0">
                  <a:moveTo>
                    <a:pt x="1211" y="0"/>
                  </a:moveTo>
                  <a:cubicBezTo>
                    <a:pt x="900" y="0"/>
                    <a:pt x="1" y="496"/>
                    <a:pt x="745" y="496"/>
                  </a:cubicBezTo>
                  <a:cubicBezTo>
                    <a:pt x="1086" y="496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4376725" y="195281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4432575" y="1948163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0" y="652"/>
                    <a:pt x="776" y="652"/>
                  </a:cubicBezTo>
                  <a:cubicBezTo>
                    <a:pt x="1210" y="652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4634975" y="194118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0" y="683"/>
                    <a:pt x="745" y="683"/>
                  </a:cubicBezTo>
                  <a:cubicBezTo>
                    <a:pt x="1210" y="683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4548100" y="1961363"/>
              <a:ext cx="47350" cy="17075"/>
            </a:xfrm>
            <a:custGeom>
              <a:avLst/>
              <a:gdLst/>
              <a:ahLst/>
              <a:cxnLst/>
              <a:rect l="l" t="t" r="r" b="b"/>
              <a:pathLst>
                <a:path w="1894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4712525" y="1913263"/>
              <a:ext cx="48875" cy="12450"/>
            </a:xfrm>
            <a:custGeom>
              <a:avLst/>
              <a:gdLst/>
              <a:ahLst/>
              <a:cxnLst/>
              <a:rect l="l" t="t" r="r" b="b"/>
              <a:pathLst>
                <a:path w="1955" h="498" extrusionOk="0">
                  <a:moveTo>
                    <a:pt x="1210" y="1"/>
                  </a:moveTo>
                  <a:cubicBezTo>
                    <a:pt x="838" y="1"/>
                    <a:pt x="0" y="497"/>
                    <a:pt x="745" y="497"/>
                  </a:cubicBezTo>
                  <a:cubicBezTo>
                    <a:pt x="1086" y="497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4689250" y="198383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0" y="776"/>
                    <a:pt x="776" y="776"/>
                  </a:cubicBezTo>
                  <a:cubicBezTo>
                    <a:pt x="1396" y="776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4755950" y="200013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69" y="0"/>
                    <a:pt x="0" y="527"/>
                    <a:pt x="745" y="527"/>
                  </a:cubicBezTo>
                  <a:cubicBezTo>
                    <a:pt x="1086" y="527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4662875" y="203733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9"/>
                    <a:pt x="745" y="839"/>
                  </a:cubicBezTo>
                  <a:cubicBezTo>
                    <a:pt x="1397" y="83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4692350" y="208001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1"/>
                    <a:pt x="745" y="651"/>
                  </a:cubicBezTo>
                  <a:cubicBezTo>
                    <a:pt x="1179" y="651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4783850" y="21110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397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4719500" y="2147463"/>
              <a:ext cx="48100" cy="15550"/>
            </a:xfrm>
            <a:custGeom>
              <a:avLst/>
              <a:gdLst/>
              <a:ahLst/>
              <a:cxnLst/>
              <a:rect l="l" t="t" r="r" b="b"/>
              <a:pathLst>
                <a:path w="1924" h="622" extrusionOk="0">
                  <a:moveTo>
                    <a:pt x="1179" y="1"/>
                  </a:moveTo>
                  <a:cubicBezTo>
                    <a:pt x="745" y="1"/>
                    <a:pt x="0" y="621"/>
                    <a:pt x="745" y="621"/>
                  </a:cubicBezTo>
                  <a:cubicBezTo>
                    <a:pt x="1179" y="621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4766025" y="2066813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776" y="1"/>
                    <a:pt x="0" y="621"/>
                    <a:pt x="745" y="621"/>
                  </a:cubicBezTo>
                  <a:cubicBezTo>
                    <a:pt x="1179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4774550" y="1948938"/>
              <a:ext cx="40350" cy="21750"/>
            </a:xfrm>
            <a:custGeom>
              <a:avLst/>
              <a:gdLst/>
              <a:ahLst/>
              <a:cxnLst/>
              <a:rect l="l" t="t" r="r" b="b"/>
              <a:pathLst>
                <a:path w="1614" h="870" extrusionOk="0">
                  <a:moveTo>
                    <a:pt x="838" y="1"/>
                  </a:moveTo>
                  <a:cubicBezTo>
                    <a:pt x="187" y="1"/>
                    <a:pt x="1" y="869"/>
                    <a:pt x="745" y="869"/>
                  </a:cubicBezTo>
                  <a:cubicBezTo>
                    <a:pt x="1396" y="86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4806350" y="186208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1"/>
                  </a:moveTo>
                  <a:cubicBezTo>
                    <a:pt x="869" y="1"/>
                    <a:pt x="0" y="528"/>
                    <a:pt x="745" y="528"/>
                  </a:cubicBezTo>
                  <a:cubicBezTo>
                    <a:pt x="1117" y="528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4918025" y="1922588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38" y="0"/>
                    <a:pt x="0" y="558"/>
                    <a:pt x="745" y="558"/>
                  </a:cubicBezTo>
                  <a:cubicBezTo>
                    <a:pt x="1086" y="558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4854425" y="195048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1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4842025" y="1910938"/>
              <a:ext cx="45000" cy="10125"/>
            </a:xfrm>
            <a:custGeom>
              <a:avLst/>
              <a:gdLst/>
              <a:ahLst/>
              <a:cxnLst/>
              <a:rect l="l" t="t" r="r" b="b"/>
              <a:pathLst>
                <a:path w="1800" h="405" extrusionOk="0">
                  <a:moveTo>
                    <a:pt x="1272" y="1"/>
                  </a:moveTo>
                  <a:cubicBezTo>
                    <a:pt x="1055" y="1"/>
                    <a:pt x="0" y="404"/>
                    <a:pt x="528" y="404"/>
                  </a:cubicBezTo>
                  <a:cubicBezTo>
                    <a:pt x="745" y="404"/>
                    <a:pt x="1799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4921125" y="1854338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5008750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179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4968425" y="196911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5039000" y="1976863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69" y="0"/>
                    <a:pt x="0" y="559"/>
                    <a:pt x="745" y="559"/>
                  </a:cubicBezTo>
                  <a:cubicBezTo>
                    <a:pt x="1086" y="559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5130500" y="1949713"/>
              <a:ext cx="41125" cy="20200"/>
            </a:xfrm>
            <a:custGeom>
              <a:avLst/>
              <a:gdLst/>
              <a:ahLst/>
              <a:cxnLst/>
              <a:rect l="l" t="t" r="r" b="b"/>
              <a:pathLst>
                <a:path w="1645" h="808" extrusionOk="0">
                  <a:moveTo>
                    <a:pt x="869" y="1"/>
                  </a:moveTo>
                  <a:cubicBezTo>
                    <a:pt x="218" y="1"/>
                    <a:pt x="0" y="807"/>
                    <a:pt x="776" y="807"/>
                  </a:cubicBezTo>
                  <a:cubicBezTo>
                    <a:pt x="1396" y="807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5066125" y="1914038"/>
              <a:ext cx="48125" cy="17100"/>
            </a:xfrm>
            <a:custGeom>
              <a:avLst/>
              <a:gdLst/>
              <a:ahLst/>
              <a:cxnLst/>
              <a:rect l="l" t="t" r="r" b="b"/>
              <a:pathLst>
                <a:path w="1925" h="684" extrusionOk="0">
                  <a:moveTo>
                    <a:pt x="1180" y="1"/>
                  </a:moveTo>
                  <a:cubicBezTo>
                    <a:pt x="714" y="1"/>
                    <a:pt x="1" y="683"/>
                    <a:pt x="745" y="683"/>
                  </a:cubicBezTo>
                  <a:cubicBezTo>
                    <a:pt x="1211" y="683"/>
                    <a:pt x="1924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5116550" y="18605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45" y="1"/>
                    <a:pt x="0" y="652"/>
                    <a:pt x="745" y="652"/>
                  </a:cubicBezTo>
                  <a:cubicBezTo>
                    <a:pt x="1179" y="652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5188650" y="1829513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807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5237525" y="1794613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07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5303425" y="180626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3" y="0"/>
                  </a:moveTo>
                  <a:cubicBezTo>
                    <a:pt x="1024" y="0"/>
                    <a:pt x="1" y="435"/>
                    <a:pt x="528" y="435"/>
                  </a:cubicBezTo>
                  <a:cubicBezTo>
                    <a:pt x="776" y="435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5346075" y="1843488"/>
              <a:ext cx="47325" cy="17075"/>
            </a:xfrm>
            <a:custGeom>
              <a:avLst/>
              <a:gdLst/>
              <a:ahLst/>
              <a:cxnLst/>
              <a:rect l="l" t="t" r="r" b="b"/>
              <a:pathLst>
                <a:path w="1893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5274750" y="19016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0" y="621"/>
                    <a:pt x="745" y="621"/>
                  </a:cubicBezTo>
                  <a:cubicBezTo>
                    <a:pt x="1148" y="621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5208050" y="196058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45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5159975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807" y="0"/>
                    <a:pt x="0" y="621"/>
                    <a:pt x="776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5254575" y="1852013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38" y="0"/>
                    <a:pt x="1" y="528"/>
                    <a:pt x="745" y="528"/>
                  </a:cubicBezTo>
                  <a:cubicBezTo>
                    <a:pt x="1086" y="528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1" name="Google Shape;361;p2"/>
          <p:cNvGrpSpPr/>
          <p:nvPr/>
        </p:nvGrpSpPr>
        <p:grpSpPr>
          <a:xfrm rot="8977348">
            <a:off x="-449731" y="-1064684"/>
            <a:ext cx="1180905" cy="1894504"/>
            <a:chOff x="2402100" y="3854125"/>
            <a:chExt cx="435600" cy="698825"/>
          </a:xfrm>
        </p:grpSpPr>
        <p:sp>
          <p:nvSpPr>
            <p:cNvPr id="362" name="Google Shape;362;p2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5" name="Google Shape;375;p2"/>
          <p:cNvGrpSpPr/>
          <p:nvPr/>
        </p:nvGrpSpPr>
        <p:grpSpPr>
          <a:xfrm rot="8607250">
            <a:off x="-897010" y="-174469"/>
            <a:ext cx="1626652" cy="2567136"/>
            <a:chOff x="322650" y="2571325"/>
            <a:chExt cx="573100" cy="904450"/>
          </a:xfrm>
        </p:grpSpPr>
        <p:sp>
          <p:nvSpPr>
            <p:cNvPr id="376" name="Google Shape;376;p2"/>
            <p:cNvSpPr/>
            <p:nvPr/>
          </p:nvSpPr>
          <p:spPr>
            <a:xfrm>
              <a:off x="423450" y="2666625"/>
              <a:ext cx="95400" cy="131175"/>
            </a:xfrm>
            <a:custGeom>
              <a:avLst/>
              <a:gdLst/>
              <a:ahLst/>
              <a:cxnLst/>
              <a:rect l="l" t="t" r="r" b="b"/>
              <a:pathLst>
                <a:path w="3816" h="5247" extrusionOk="0">
                  <a:moveTo>
                    <a:pt x="199" y="1"/>
                  </a:moveTo>
                  <a:cubicBezTo>
                    <a:pt x="164" y="1"/>
                    <a:pt x="129" y="2"/>
                    <a:pt x="94" y="4"/>
                  </a:cubicBezTo>
                  <a:cubicBezTo>
                    <a:pt x="1" y="1059"/>
                    <a:pt x="745" y="1958"/>
                    <a:pt x="1521" y="2672"/>
                  </a:cubicBezTo>
                  <a:cubicBezTo>
                    <a:pt x="2327" y="3385"/>
                    <a:pt x="3227" y="4006"/>
                    <a:pt x="3692" y="4936"/>
                  </a:cubicBezTo>
                  <a:lnTo>
                    <a:pt x="3816" y="5247"/>
                  </a:lnTo>
                  <a:cubicBezTo>
                    <a:pt x="3537" y="3851"/>
                    <a:pt x="2978" y="2548"/>
                    <a:pt x="2172" y="1369"/>
                  </a:cubicBezTo>
                  <a:cubicBezTo>
                    <a:pt x="1696" y="685"/>
                    <a:pt x="1020" y="1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510300" y="2571325"/>
              <a:ext cx="155125" cy="237325"/>
            </a:xfrm>
            <a:custGeom>
              <a:avLst/>
              <a:gdLst/>
              <a:ahLst/>
              <a:cxnLst/>
              <a:rect l="l" t="t" r="r" b="b"/>
              <a:pathLst>
                <a:path w="6205" h="9493" extrusionOk="0">
                  <a:moveTo>
                    <a:pt x="6205" y="1"/>
                  </a:moveTo>
                  <a:lnTo>
                    <a:pt x="6205" y="1"/>
                  </a:lnTo>
                  <a:cubicBezTo>
                    <a:pt x="4343" y="435"/>
                    <a:pt x="3010" y="2048"/>
                    <a:pt x="2203" y="3754"/>
                  </a:cubicBezTo>
                  <a:cubicBezTo>
                    <a:pt x="1397" y="5460"/>
                    <a:pt x="931" y="7352"/>
                    <a:pt x="1" y="8996"/>
                  </a:cubicBezTo>
                  <a:lnTo>
                    <a:pt x="218" y="9493"/>
                  </a:lnTo>
                  <a:lnTo>
                    <a:pt x="2544" y="6639"/>
                  </a:lnTo>
                  <a:cubicBezTo>
                    <a:pt x="2917" y="6205"/>
                    <a:pt x="3258" y="5770"/>
                    <a:pt x="3537" y="5274"/>
                  </a:cubicBezTo>
                  <a:cubicBezTo>
                    <a:pt x="4530" y="3537"/>
                    <a:pt x="4592" y="1211"/>
                    <a:pt x="6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548300" y="2691425"/>
              <a:ext cx="236550" cy="266900"/>
            </a:xfrm>
            <a:custGeom>
              <a:avLst/>
              <a:gdLst/>
              <a:ahLst/>
              <a:cxnLst/>
              <a:rect l="l" t="t" r="r" b="b"/>
              <a:pathLst>
                <a:path w="9462" h="10676" extrusionOk="0">
                  <a:moveTo>
                    <a:pt x="9224" y="1"/>
                  </a:moveTo>
                  <a:cubicBezTo>
                    <a:pt x="7570" y="1"/>
                    <a:pt x="5960" y="617"/>
                    <a:pt x="4747" y="1742"/>
                  </a:cubicBezTo>
                  <a:cubicBezTo>
                    <a:pt x="2588" y="3791"/>
                    <a:pt x="2114" y="7045"/>
                    <a:pt x="654" y="9656"/>
                  </a:cubicBezTo>
                  <a:lnTo>
                    <a:pt x="654" y="9656"/>
                  </a:lnTo>
                  <a:cubicBezTo>
                    <a:pt x="1708" y="8788"/>
                    <a:pt x="3146" y="8364"/>
                    <a:pt x="4343" y="7636"/>
                  </a:cubicBezTo>
                  <a:cubicBezTo>
                    <a:pt x="7011" y="5992"/>
                    <a:pt x="8283" y="2890"/>
                    <a:pt x="9462" y="5"/>
                  </a:cubicBezTo>
                  <a:cubicBezTo>
                    <a:pt x="9382" y="2"/>
                    <a:pt x="9303" y="1"/>
                    <a:pt x="9224" y="1"/>
                  </a:cubicBezTo>
                  <a:close/>
                  <a:moveTo>
                    <a:pt x="654" y="9656"/>
                  </a:moveTo>
                  <a:cubicBezTo>
                    <a:pt x="451" y="9823"/>
                    <a:pt x="263" y="10006"/>
                    <a:pt x="94" y="10210"/>
                  </a:cubicBezTo>
                  <a:lnTo>
                    <a:pt x="1" y="10675"/>
                  </a:lnTo>
                  <a:cubicBezTo>
                    <a:pt x="241" y="10351"/>
                    <a:pt x="456" y="10009"/>
                    <a:pt x="654" y="96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"/>
            <p:cNvSpPr/>
            <p:nvPr/>
          </p:nvSpPr>
          <p:spPr>
            <a:xfrm>
              <a:off x="322650" y="2792325"/>
              <a:ext cx="214050" cy="94475"/>
            </a:xfrm>
            <a:custGeom>
              <a:avLst/>
              <a:gdLst/>
              <a:ahLst/>
              <a:cxnLst/>
              <a:rect l="l" t="t" r="r" b="b"/>
              <a:pathLst>
                <a:path w="8562" h="3779" extrusionOk="0">
                  <a:moveTo>
                    <a:pt x="129" y="1"/>
                  </a:moveTo>
                  <a:cubicBezTo>
                    <a:pt x="86" y="1"/>
                    <a:pt x="43" y="1"/>
                    <a:pt x="0" y="1"/>
                  </a:cubicBezTo>
                  <a:cubicBezTo>
                    <a:pt x="652" y="374"/>
                    <a:pt x="1024" y="1056"/>
                    <a:pt x="1489" y="1645"/>
                  </a:cubicBezTo>
                  <a:cubicBezTo>
                    <a:pt x="2666" y="3032"/>
                    <a:pt x="4368" y="3778"/>
                    <a:pt x="6106" y="3778"/>
                  </a:cubicBezTo>
                  <a:cubicBezTo>
                    <a:pt x="6934" y="3778"/>
                    <a:pt x="7771" y="3609"/>
                    <a:pt x="8561" y="3258"/>
                  </a:cubicBezTo>
                  <a:lnTo>
                    <a:pt x="8158" y="2979"/>
                  </a:lnTo>
                  <a:cubicBezTo>
                    <a:pt x="5926" y="1053"/>
                    <a:pt x="3091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386225" y="2924175"/>
              <a:ext cx="215625" cy="317975"/>
            </a:xfrm>
            <a:custGeom>
              <a:avLst/>
              <a:gdLst/>
              <a:ahLst/>
              <a:cxnLst/>
              <a:rect l="l" t="t" r="r" b="b"/>
              <a:pathLst>
                <a:path w="8625" h="12719" extrusionOk="0">
                  <a:moveTo>
                    <a:pt x="63" y="1"/>
                  </a:moveTo>
                  <a:cubicBezTo>
                    <a:pt x="1" y="2606"/>
                    <a:pt x="94" y="5367"/>
                    <a:pt x="1459" y="7600"/>
                  </a:cubicBezTo>
                  <a:cubicBezTo>
                    <a:pt x="3010" y="10144"/>
                    <a:pt x="5894" y="11509"/>
                    <a:pt x="8593" y="12719"/>
                  </a:cubicBezTo>
                  <a:lnTo>
                    <a:pt x="8593" y="12563"/>
                  </a:lnTo>
                  <a:cubicBezTo>
                    <a:pt x="8624" y="10392"/>
                    <a:pt x="7942" y="8283"/>
                    <a:pt x="6639" y="6546"/>
                  </a:cubicBezTo>
                  <a:cubicBezTo>
                    <a:pt x="4778" y="4064"/>
                    <a:pt x="1831" y="2544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"/>
            <p:cNvSpPr/>
            <p:nvPr/>
          </p:nvSpPr>
          <p:spPr>
            <a:xfrm>
              <a:off x="579325" y="2835775"/>
              <a:ext cx="316425" cy="283075"/>
            </a:xfrm>
            <a:custGeom>
              <a:avLst/>
              <a:gdLst/>
              <a:ahLst/>
              <a:cxnLst/>
              <a:rect l="l" t="t" r="r" b="b"/>
              <a:pathLst>
                <a:path w="12657" h="11323" extrusionOk="0">
                  <a:moveTo>
                    <a:pt x="12656" y="0"/>
                  </a:moveTo>
                  <a:cubicBezTo>
                    <a:pt x="10175" y="94"/>
                    <a:pt x="7786" y="1055"/>
                    <a:pt x="5925" y="2730"/>
                  </a:cubicBezTo>
                  <a:cubicBezTo>
                    <a:pt x="4095" y="4374"/>
                    <a:pt x="2668" y="6421"/>
                    <a:pt x="1707" y="8717"/>
                  </a:cubicBezTo>
                  <a:cubicBezTo>
                    <a:pt x="1303" y="9616"/>
                    <a:pt x="869" y="10640"/>
                    <a:pt x="1" y="11105"/>
                  </a:cubicBezTo>
                  <a:lnTo>
                    <a:pt x="559" y="11322"/>
                  </a:lnTo>
                  <a:cubicBezTo>
                    <a:pt x="2606" y="8810"/>
                    <a:pt x="5770" y="7445"/>
                    <a:pt x="8035" y="5119"/>
                  </a:cubicBezTo>
                  <a:cubicBezTo>
                    <a:pt x="9648" y="3475"/>
                    <a:pt x="10795" y="1365"/>
                    <a:pt x="12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"/>
            <p:cNvSpPr/>
            <p:nvPr/>
          </p:nvSpPr>
          <p:spPr>
            <a:xfrm>
              <a:off x="509000" y="2776025"/>
              <a:ext cx="101375" cy="699750"/>
            </a:xfrm>
            <a:custGeom>
              <a:avLst/>
              <a:gdLst/>
              <a:ahLst/>
              <a:cxnLst/>
              <a:rect l="l" t="t" r="r" b="b"/>
              <a:pathLst>
                <a:path w="4055" h="27990" extrusionOk="0">
                  <a:moveTo>
                    <a:pt x="520" y="0"/>
                  </a:moveTo>
                  <a:cubicBezTo>
                    <a:pt x="350" y="0"/>
                    <a:pt x="126" y="122"/>
                    <a:pt x="146" y="281"/>
                  </a:cubicBezTo>
                  <a:cubicBezTo>
                    <a:pt x="983" y="4965"/>
                    <a:pt x="1852" y="9618"/>
                    <a:pt x="2689" y="14302"/>
                  </a:cubicBezTo>
                  <a:cubicBezTo>
                    <a:pt x="3124" y="16628"/>
                    <a:pt x="3589" y="19017"/>
                    <a:pt x="3062" y="21343"/>
                  </a:cubicBezTo>
                  <a:cubicBezTo>
                    <a:pt x="2534" y="23701"/>
                    <a:pt x="1294" y="25748"/>
                    <a:pt x="84" y="27795"/>
                  </a:cubicBezTo>
                  <a:cubicBezTo>
                    <a:pt x="1" y="27928"/>
                    <a:pt x="122" y="27990"/>
                    <a:pt x="272" y="27990"/>
                  </a:cubicBezTo>
                  <a:cubicBezTo>
                    <a:pt x="402" y="27990"/>
                    <a:pt x="554" y="27944"/>
                    <a:pt x="611" y="27857"/>
                  </a:cubicBezTo>
                  <a:cubicBezTo>
                    <a:pt x="1666" y="26058"/>
                    <a:pt x="2751" y="24259"/>
                    <a:pt x="3372" y="22274"/>
                  </a:cubicBezTo>
                  <a:cubicBezTo>
                    <a:pt x="4054" y="20040"/>
                    <a:pt x="3899" y="17838"/>
                    <a:pt x="3527" y="15574"/>
                  </a:cubicBezTo>
                  <a:cubicBezTo>
                    <a:pt x="2658" y="10424"/>
                    <a:pt x="1666" y="5275"/>
                    <a:pt x="704" y="126"/>
                  </a:cubicBezTo>
                  <a:cubicBezTo>
                    <a:pt x="693" y="38"/>
                    <a:pt x="615" y="0"/>
                    <a:pt x="5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3" name="Google Shape;383;p2"/>
          <p:cNvGrpSpPr/>
          <p:nvPr/>
        </p:nvGrpSpPr>
        <p:grpSpPr>
          <a:xfrm>
            <a:off x="3523200" y="5287567"/>
            <a:ext cx="933933" cy="848100"/>
            <a:chOff x="3652400" y="3788700"/>
            <a:chExt cx="700450" cy="636075"/>
          </a:xfrm>
        </p:grpSpPr>
        <p:sp>
          <p:nvSpPr>
            <p:cNvPr id="384" name="Google Shape;384;p2"/>
            <p:cNvSpPr/>
            <p:nvPr/>
          </p:nvSpPr>
          <p:spPr>
            <a:xfrm>
              <a:off x="3941050" y="3916900"/>
              <a:ext cx="65150" cy="72250"/>
            </a:xfrm>
            <a:custGeom>
              <a:avLst/>
              <a:gdLst/>
              <a:ahLst/>
              <a:cxnLst/>
              <a:rect l="l" t="t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2"/>
            <p:cNvSpPr/>
            <p:nvPr/>
          </p:nvSpPr>
          <p:spPr>
            <a:xfrm>
              <a:off x="4125850" y="3918850"/>
              <a:ext cx="58725" cy="76325"/>
            </a:xfrm>
            <a:custGeom>
              <a:avLst/>
              <a:gdLst/>
              <a:ahLst/>
              <a:cxnLst/>
              <a:rect l="l" t="t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"/>
            <p:cNvSpPr/>
            <p:nvPr/>
          </p:nvSpPr>
          <p:spPr>
            <a:xfrm>
              <a:off x="4000750" y="4053225"/>
              <a:ext cx="75575" cy="74650"/>
            </a:xfrm>
            <a:custGeom>
              <a:avLst/>
              <a:gdLst/>
              <a:ahLst/>
              <a:cxnLst/>
              <a:rect l="l" t="t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3800675" y="4048800"/>
              <a:ext cx="69825" cy="77400"/>
            </a:xfrm>
            <a:custGeom>
              <a:avLst/>
              <a:gdLst/>
              <a:ahLst/>
              <a:cxnLst/>
              <a:rect l="l" t="t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3854875" y="4183625"/>
              <a:ext cx="67575" cy="96850"/>
            </a:xfrm>
            <a:custGeom>
              <a:avLst/>
              <a:gdLst/>
              <a:ahLst/>
              <a:cxnLst/>
              <a:rect l="l" t="t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2"/>
            <p:cNvSpPr/>
            <p:nvPr/>
          </p:nvSpPr>
          <p:spPr>
            <a:xfrm>
              <a:off x="4105450" y="4181350"/>
              <a:ext cx="54300" cy="88550"/>
            </a:xfrm>
            <a:custGeom>
              <a:avLst/>
              <a:gdLst/>
              <a:ahLst/>
              <a:cxnLst/>
              <a:rect l="l" t="t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2"/>
            <p:cNvSpPr/>
            <p:nvPr/>
          </p:nvSpPr>
          <p:spPr>
            <a:xfrm>
              <a:off x="4174475" y="4054800"/>
              <a:ext cx="64375" cy="71425"/>
            </a:xfrm>
            <a:custGeom>
              <a:avLst/>
              <a:gdLst/>
              <a:ahLst/>
              <a:cxnLst/>
              <a:rect l="l" t="t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2"/>
            <p:cNvSpPr/>
            <p:nvPr/>
          </p:nvSpPr>
          <p:spPr>
            <a:xfrm>
              <a:off x="4066675" y="3788700"/>
              <a:ext cx="50425" cy="73275"/>
            </a:xfrm>
            <a:custGeom>
              <a:avLst/>
              <a:gdLst/>
              <a:ahLst/>
              <a:cxnLst/>
              <a:rect l="l" t="t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2"/>
            <p:cNvSpPr/>
            <p:nvPr/>
          </p:nvSpPr>
          <p:spPr>
            <a:xfrm>
              <a:off x="3819300" y="3848450"/>
              <a:ext cx="66700" cy="75350"/>
            </a:xfrm>
            <a:custGeom>
              <a:avLst/>
              <a:gdLst/>
              <a:ahLst/>
              <a:cxnLst/>
              <a:rect l="l" t="t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2"/>
            <p:cNvSpPr/>
            <p:nvPr/>
          </p:nvSpPr>
          <p:spPr>
            <a:xfrm>
              <a:off x="4278375" y="3872450"/>
              <a:ext cx="63625" cy="77775"/>
            </a:xfrm>
            <a:custGeom>
              <a:avLst/>
              <a:gdLst/>
              <a:ahLst/>
              <a:cxnLst/>
              <a:rect l="l" t="t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2"/>
            <p:cNvSpPr/>
            <p:nvPr/>
          </p:nvSpPr>
          <p:spPr>
            <a:xfrm>
              <a:off x="4287675" y="4167850"/>
              <a:ext cx="65175" cy="79700"/>
            </a:xfrm>
            <a:custGeom>
              <a:avLst/>
              <a:gdLst/>
              <a:ahLst/>
              <a:cxnLst/>
              <a:rect l="l" t="t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2"/>
            <p:cNvSpPr/>
            <p:nvPr/>
          </p:nvSpPr>
          <p:spPr>
            <a:xfrm>
              <a:off x="3652400" y="4192450"/>
              <a:ext cx="73850" cy="83825"/>
            </a:xfrm>
            <a:custGeom>
              <a:avLst/>
              <a:gdLst/>
              <a:ahLst/>
              <a:cxnLst/>
              <a:rect l="l" t="t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2"/>
            <p:cNvSpPr/>
            <p:nvPr/>
          </p:nvSpPr>
          <p:spPr>
            <a:xfrm>
              <a:off x="3725450" y="4337000"/>
              <a:ext cx="71150" cy="87775"/>
            </a:xfrm>
            <a:custGeom>
              <a:avLst/>
              <a:gdLst/>
              <a:ahLst/>
              <a:cxnLst/>
              <a:rect l="l" t="t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2"/>
            <p:cNvSpPr/>
            <p:nvPr/>
          </p:nvSpPr>
          <p:spPr>
            <a:xfrm>
              <a:off x="3960575" y="4329600"/>
              <a:ext cx="56500" cy="67600"/>
            </a:xfrm>
            <a:custGeom>
              <a:avLst/>
              <a:gdLst/>
              <a:ahLst/>
              <a:cxnLst/>
              <a:rect l="l" t="t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2"/>
            <p:cNvSpPr/>
            <p:nvPr/>
          </p:nvSpPr>
          <p:spPr>
            <a:xfrm>
              <a:off x="4174850" y="4333225"/>
              <a:ext cx="77200" cy="87325"/>
            </a:xfrm>
            <a:custGeom>
              <a:avLst/>
              <a:gdLst/>
              <a:ahLst/>
              <a:cxnLst/>
              <a:rect l="l" t="t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9" name="Google Shape;399;p2"/>
          <p:cNvGrpSpPr/>
          <p:nvPr/>
        </p:nvGrpSpPr>
        <p:grpSpPr>
          <a:xfrm rot="-1616840">
            <a:off x="3024176" y="5821628"/>
            <a:ext cx="1358661" cy="2179675"/>
            <a:chOff x="2402100" y="3854125"/>
            <a:chExt cx="435600" cy="698825"/>
          </a:xfrm>
        </p:grpSpPr>
        <p:sp>
          <p:nvSpPr>
            <p:cNvPr id="400" name="Google Shape;400;p2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2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2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2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2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2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3" name="Google Shape;413;p2"/>
          <p:cNvGrpSpPr/>
          <p:nvPr/>
        </p:nvGrpSpPr>
        <p:grpSpPr>
          <a:xfrm rot="-10030981">
            <a:off x="7246733" y="-1106147"/>
            <a:ext cx="1417332" cy="2499963"/>
            <a:chOff x="2797700" y="3217325"/>
            <a:chExt cx="682725" cy="1204225"/>
          </a:xfrm>
        </p:grpSpPr>
        <p:sp>
          <p:nvSpPr>
            <p:cNvPr id="414" name="Google Shape;414;p2"/>
            <p:cNvSpPr/>
            <p:nvPr/>
          </p:nvSpPr>
          <p:spPr>
            <a:xfrm>
              <a:off x="2797700" y="3824925"/>
              <a:ext cx="500825" cy="451000"/>
            </a:xfrm>
            <a:custGeom>
              <a:avLst/>
              <a:gdLst/>
              <a:ahLst/>
              <a:cxnLst/>
              <a:rect l="l" t="t" r="r" b="b"/>
              <a:pathLst>
                <a:path w="20033" h="18040" extrusionOk="0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2"/>
            <p:cNvSpPr/>
            <p:nvPr/>
          </p:nvSpPr>
          <p:spPr>
            <a:xfrm>
              <a:off x="2799200" y="3824650"/>
              <a:ext cx="633925" cy="527825"/>
            </a:xfrm>
            <a:custGeom>
              <a:avLst/>
              <a:gdLst/>
              <a:ahLst/>
              <a:cxnLst/>
              <a:rect l="l" t="t" r="r" b="b"/>
              <a:pathLst>
                <a:path w="25357" h="21113" extrusionOk="0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2"/>
            <p:cNvSpPr/>
            <p:nvPr/>
          </p:nvSpPr>
          <p:spPr>
            <a:xfrm>
              <a:off x="3258625" y="3484850"/>
              <a:ext cx="221800" cy="706250"/>
            </a:xfrm>
            <a:custGeom>
              <a:avLst/>
              <a:gdLst/>
              <a:ahLst/>
              <a:cxnLst/>
              <a:rect l="l" t="t" r="r" b="b"/>
              <a:pathLst>
                <a:path w="8872" h="28250" extrusionOk="0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3342800" y="3512850"/>
              <a:ext cx="102725" cy="837725"/>
            </a:xfrm>
            <a:custGeom>
              <a:avLst/>
              <a:gdLst/>
              <a:ahLst/>
              <a:cxnLst/>
              <a:rect l="l" t="t" r="r" b="b"/>
              <a:pathLst>
                <a:path w="4109" h="33509" extrusionOk="0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3139775" y="3858825"/>
              <a:ext cx="334875" cy="562725"/>
            </a:xfrm>
            <a:custGeom>
              <a:avLst/>
              <a:gdLst/>
              <a:ahLst/>
              <a:cxnLst/>
              <a:rect l="l" t="t" r="r" b="b"/>
              <a:pathLst>
                <a:path w="13395" h="22509" extrusionOk="0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2926700" y="3217325"/>
              <a:ext cx="246850" cy="708075"/>
            </a:xfrm>
            <a:custGeom>
              <a:avLst/>
              <a:gdLst/>
              <a:ahLst/>
              <a:cxnLst/>
              <a:rect l="l" t="t" r="r" b="b"/>
              <a:pathLst>
                <a:path w="9874" h="28323" extrusionOk="0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2975275" y="3249325"/>
              <a:ext cx="199675" cy="674700"/>
            </a:xfrm>
            <a:custGeom>
              <a:avLst/>
              <a:gdLst/>
              <a:ahLst/>
              <a:cxnLst/>
              <a:rect l="l" t="t" r="r" b="b"/>
              <a:pathLst>
                <a:path w="7987" h="26988" extrusionOk="0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1" name="Google Shape;421;p2"/>
          <p:cNvSpPr txBox="1">
            <a:spLocks noGrp="1"/>
          </p:cNvSpPr>
          <p:nvPr>
            <p:ph type="subTitle" idx="1"/>
          </p:nvPr>
        </p:nvSpPr>
        <p:spPr>
          <a:xfrm>
            <a:off x="952400" y="3564936"/>
            <a:ext cx="102872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 sz="2000"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 sz="2000"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 sz="2000"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 sz="2000"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 sz="2000"/>
            </a:lvl6pPr>
            <a:lvl7pPr lvl="6">
              <a:spcBef>
                <a:spcPts val="2133"/>
              </a:spcBef>
              <a:spcAft>
                <a:spcPts val="0"/>
              </a:spcAft>
              <a:buSzPts val="1500"/>
              <a:buNone/>
              <a:defRPr sz="2000"/>
            </a:lvl7pPr>
            <a:lvl8pPr lvl="7">
              <a:spcBef>
                <a:spcPts val="2133"/>
              </a:spcBef>
              <a:spcAft>
                <a:spcPts val="0"/>
              </a:spcAft>
              <a:buSzPts val="1500"/>
              <a:buNone/>
              <a:defRPr sz="2000"/>
            </a:lvl8pPr>
            <a:lvl9pPr lvl="8">
              <a:spcBef>
                <a:spcPts val="2133"/>
              </a:spcBef>
              <a:spcAft>
                <a:spcPts val="2133"/>
              </a:spcAft>
              <a:buSzPts val="1500"/>
              <a:buNone/>
              <a:defRPr sz="2000"/>
            </a:lvl9pPr>
          </a:lstStyle>
          <a:p>
            <a:endParaRPr/>
          </a:p>
        </p:txBody>
      </p:sp>
      <p:sp>
        <p:nvSpPr>
          <p:cNvPr id="422" name="Google Shape;422;p2"/>
          <p:cNvSpPr/>
          <p:nvPr/>
        </p:nvSpPr>
        <p:spPr>
          <a:xfrm>
            <a:off x="10642751" y="2665033"/>
            <a:ext cx="504760" cy="423184"/>
          </a:xfrm>
          <a:custGeom>
            <a:avLst/>
            <a:gdLst/>
            <a:ahLst/>
            <a:cxnLst/>
            <a:rect l="l" t="t" r="r" b="b"/>
            <a:pathLst>
              <a:path w="11540" h="9675" extrusionOk="0">
                <a:moveTo>
                  <a:pt x="5370" y="0"/>
                </a:moveTo>
                <a:cubicBezTo>
                  <a:pt x="4691" y="0"/>
                  <a:pt x="4009" y="111"/>
                  <a:pt x="3350" y="337"/>
                </a:cubicBezTo>
                <a:lnTo>
                  <a:pt x="3885" y="225"/>
                </a:lnTo>
                <a:lnTo>
                  <a:pt x="3885" y="225"/>
                </a:lnTo>
                <a:cubicBezTo>
                  <a:pt x="2335" y="639"/>
                  <a:pt x="949" y="1659"/>
                  <a:pt x="404" y="3160"/>
                </a:cubicBezTo>
                <a:cubicBezTo>
                  <a:pt x="0" y="4308"/>
                  <a:pt x="93" y="5610"/>
                  <a:pt x="683" y="6696"/>
                </a:cubicBezTo>
                <a:cubicBezTo>
                  <a:pt x="1303" y="7782"/>
                  <a:pt x="2234" y="8650"/>
                  <a:pt x="3350" y="9147"/>
                </a:cubicBezTo>
                <a:cubicBezTo>
                  <a:pt x="4136" y="9496"/>
                  <a:pt x="4993" y="9675"/>
                  <a:pt x="5843" y="9675"/>
                </a:cubicBezTo>
                <a:cubicBezTo>
                  <a:pt x="7106" y="9675"/>
                  <a:pt x="8354" y="9280"/>
                  <a:pt x="9337" y="8464"/>
                </a:cubicBezTo>
                <a:cubicBezTo>
                  <a:pt x="10950" y="7130"/>
                  <a:pt x="11540" y="4587"/>
                  <a:pt x="10516" y="2788"/>
                </a:cubicBezTo>
                <a:cubicBezTo>
                  <a:pt x="10175" y="2198"/>
                  <a:pt x="9740" y="1702"/>
                  <a:pt x="9213" y="1299"/>
                </a:cubicBezTo>
                <a:cubicBezTo>
                  <a:pt x="8094" y="449"/>
                  <a:pt x="6738" y="0"/>
                  <a:pt x="53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3" name="Google Shape;423;p2"/>
          <p:cNvGrpSpPr/>
          <p:nvPr/>
        </p:nvGrpSpPr>
        <p:grpSpPr>
          <a:xfrm>
            <a:off x="8923685" y="5287551"/>
            <a:ext cx="813767" cy="556467"/>
            <a:chOff x="364525" y="2023775"/>
            <a:chExt cx="610325" cy="417350"/>
          </a:xfrm>
        </p:grpSpPr>
        <p:sp>
          <p:nvSpPr>
            <p:cNvPr id="424" name="Google Shape;424;p2"/>
            <p:cNvSpPr/>
            <p:nvPr/>
          </p:nvSpPr>
          <p:spPr>
            <a:xfrm>
              <a:off x="739075" y="2213250"/>
              <a:ext cx="87825" cy="70625"/>
            </a:xfrm>
            <a:custGeom>
              <a:avLst/>
              <a:gdLst/>
              <a:ahLst/>
              <a:cxnLst/>
              <a:rect l="l" t="t" r="r" b="b"/>
              <a:pathLst>
                <a:path w="3513" h="2825" extrusionOk="0">
                  <a:moveTo>
                    <a:pt x="2208" y="836"/>
                  </a:moveTo>
                  <a:lnTo>
                    <a:pt x="2208" y="836"/>
                  </a:lnTo>
                  <a:cubicBezTo>
                    <a:pt x="2203" y="904"/>
                    <a:pt x="2191" y="972"/>
                    <a:pt x="2174" y="1040"/>
                  </a:cubicBezTo>
                  <a:lnTo>
                    <a:pt x="2174" y="1040"/>
                  </a:lnTo>
                  <a:cubicBezTo>
                    <a:pt x="2168" y="1040"/>
                    <a:pt x="2162" y="1040"/>
                    <a:pt x="2156" y="1040"/>
                  </a:cubicBezTo>
                  <a:cubicBezTo>
                    <a:pt x="1982" y="1040"/>
                    <a:pt x="1801" y="1092"/>
                    <a:pt x="1677" y="1184"/>
                  </a:cubicBezTo>
                  <a:lnTo>
                    <a:pt x="1677" y="1184"/>
                  </a:lnTo>
                  <a:cubicBezTo>
                    <a:pt x="1681" y="1171"/>
                    <a:pt x="1686" y="1157"/>
                    <a:pt x="1692" y="1142"/>
                  </a:cubicBezTo>
                  <a:lnTo>
                    <a:pt x="1692" y="1142"/>
                  </a:lnTo>
                  <a:cubicBezTo>
                    <a:pt x="1808" y="1029"/>
                    <a:pt x="1938" y="929"/>
                    <a:pt x="2080" y="847"/>
                  </a:cubicBezTo>
                  <a:lnTo>
                    <a:pt x="2080" y="847"/>
                  </a:lnTo>
                  <a:cubicBezTo>
                    <a:pt x="2121" y="840"/>
                    <a:pt x="2164" y="837"/>
                    <a:pt x="2208" y="836"/>
                  </a:cubicBezTo>
                  <a:close/>
                  <a:moveTo>
                    <a:pt x="2191" y="1"/>
                  </a:moveTo>
                  <a:cubicBezTo>
                    <a:pt x="2048" y="1"/>
                    <a:pt x="1893" y="40"/>
                    <a:pt x="1769" y="86"/>
                  </a:cubicBezTo>
                  <a:lnTo>
                    <a:pt x="1800" y="86"/>
                  </a:lnTo>
                  <a:cubicBezTo>
                    <a:pt x="1704" y="126"/>
                    <a:pt x="1612" y="171"/>
                    <a:pt x="1523" y="220"/>
                  </a:cubicBezTo>
                  <a:lnTo>
                    <a:pt x="1523" y="220"/>
                  </a:lnTo>
                  <a:cubicBezTo>
                    <a:pt x="1395" y="270"/>
                    <a:pt x="1270" y="329"/>
                    <a:pt x="1148" y="396"/>
                  </a:cubicBezTo>
                  <a:cubicBezTo>
                    <a:pt x="917" y="535"/>
                    <a:pt x="739" y="735"/>
                    <a:pt x="634" y="970"/>
                  </a:cubicBezTo>
                  <a:lnTo>
                    <a:pt x="634" y="970"/>
                  </a:lnTo>
                  <a:cubicBezTo>
                    <a:pt x="304" y="1382"/>
                    <a:pt x="81" y="1881"/>
                    <a:pt x="0" y="2413"/>
                  </a:cubicBezTo>
                  <a:cubicBezTo>
                    <a:pt x="0" y="2568"/>
                    <a:pt x="94" y="2723"/>
                    <a:pt x="249" y="2754"/>
                  </a:cubicBezTo>
                  <a:cubicBezTo>
                    <a:pt x="443" y="2801"/>
                    <a:pt x="641" y="2824"/>
                    <a:pt x="839" y="2824"/>
                  </a:cubicBezTo>
                  <a:cubicBezTo>
                    <a:pt x="2189" y="2824"/>
                    <a:pt x="3513" y="1764"/>
                    <a:pt x="3351" y="303"/>
                  </a:cubicBezTo>
                  <a:cubicBezTo>
                    <a:pt x="3351" y="148"/>
                    <a:pt x="3102" y="55"/>
                    <a:pt x="2978" y="55"/>
                  </a:cubicBezTo>
                  <a:cubicBezTo>
                    <a:pt x="2837" y="35"/>
                    <a:pt x="2696" y="25"/>
                    <a:pt x="2558" y="25"/>
                  </a:cubicBezTo>
                  <a:cubicBezTo>
                    <a:pt x="2499" y="25"/>
                    <a:pt x="2441" y="27"/>
                    <a:pt x="2383" y="30"/>
                  </a:cubicBezTo>
                  <a:lnTo>
                    <a:pt x="2383" y="30"/>
                  </a:lnTo>
                  <a:cubicBezTo>
                    <a:pt x="2325" y="10"/>
                    <a:pt x="2259" y="1"/>
                    <a:pt x="21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866250" y="2220425"/>
              <a:ext cx="108600" cy="75500"/>
            </a:xfrm>
            <a:custGeom>
              <a:avLst/>
              <a:gdLst/>
              <a:ahLst/>
              <a:cxnLst/>
              <a:rect l="l" t="t" r="r" b="b"/>
              <a:pathLst>
                <a:path w="4344" h="3020" extrusionOk="0">
                  <a:moveTo>
                    <a:pt x="2513" y="699"/>
                  </a:moveTo>
                  <a:cubicBezTo>
                    <a:pt x="2792" y="730"/>
                    <a:pt x="2823" y="1350"/>
                    <a:pt x="2730" y="1598"/>
                  </a:cubicBezTo>
                  <a:cubicBezTo>
                    <a:pt x="2634" y="1829"/>
                    <a:pt x="2395" y="2000"/>
                    <a:pt x="2131" y="2111"/>
                  </a:cubicBezTo>
                  <a:lnTo>
                    <a:pt x="2131" y="2111"/>
                  </a:lnTo>
                  <a:cubicBezTo>
                    <a:pt x="2398" y="1917"/>
                    <a:pt x="2620" y="1664"/>
                    <a:pt x="2730" y="1443"/>
                  </a:cubicBezTo>
                  <a:cubicBezTo>
                    <a:pt x="2854" y="1195"/>
                    <a:pt x="2637" y="1086"/>
                    <a:pt x="2366" y="1086"/>
                  </a:cubicBezTo>
                  <a:cubicBezTo>
                    <a:pt x="2239" y="1086"/>
                    <a:pt x="2100" y="1110"/>
                    <a:pt x="1978" y="1155"/>
                  </a:cubicBezTo>
                  <a:lnTo>
                    <a:pt x="1978" y="1155"/>
                  </a:lnTo>
                  <a:cubicBezTo>
                    <a:pt x="2152" y="913"/>
                    <a:pt x="2390" y="699"/>
                    <a:pt x="2513" y="699"/>
                  </a:cubicBezTo>
                  <a:close/>
                  <a:moveTo>
                    <a:pt x="2930" y="1"/>
                  </a:moveTo>
                  <a:cubicBezTo>
                    <a:pt x="2394" y="1"/>
                    <a:pt x="1757" y="323"/>
                    <a:pt x="1310" y="698"/>
                  </a:cubicBezTo>
                  <a:lnTo>
                    <a:pt x="1310" y="698"/>
                  </a:lnTo>
                  <a:cubicBezTo>
                    <a:pt x="1244" y="722"/>
                    <a:pt x="1180" y="753"/>
                    <a:pt x="1117" y="792"/>
                  </a:cubicBezTo>
                  <a:cubicBezTo>
                    <a:pt x="621" y="1164"/>
                    <a:pt x="1" y="1629"/>
                    <a:pt x="156" y="2343"/>
                  </a:cubicBezTo>
                  <a:cubicBezTo>
                    <a:pt x="246" y="2861"/>
                    <a:pt x="664" y="3019"/>
                    <a:pt x="1100" y="3019"/>
                  </a:cubicBezTo>
                  <a:cubicBezTo>
                    <a:pt x="1264" y="3019"/>
                    <a:pt x="1430" y="2997"/>
                    <a:pt x="1583" y="2963"/>
                  </a:cubicBezTo>
                  <a:cubicBezTo>
                    <a:pt x="2575" y="2715"/>
                    <a:pt x="4343" y="2032"/>
                    <a:pt x="3847" y="668"/>
                  </a:cubicBezTo>
                  <a:cubicBezTo>
                    <a:pt x="3682" y="184"/>
                    <a:pt x="3335" y="1"/>
                    <a:pt x="2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620425" y="2375175"/>
              <a:ext cx="91525" cy="65950"/>
            </a:xfrm>
            <a:custGeom>
              <a:avLst/>
              <a:gdLst/>
              <a:ahLst/>
              <a:cxnLst/>
              <a:rect l="l" t="t" r="r" b="b"/>
              <a:pathLst>
                <a:path w="3661" h="2638" extrusionOk="0">
                  <a:moveTo>
                    <a:pt x="2723" y="0"/>
                  </a:moveTo>
                  <a:cubicBezTo>
                    <a:pt x="2311" y="0"/>
                    <a:pt x="1906" y="96"/>
                    <a:pt x="1544" y="275"/>
                  </a:cubicBezTo>
                  <a:lnTo>
                    <a:pt x="1544" y="275"/>
                  </a:lnTo>
                  <a:cubicBezTo>
                    <a:pt x="1475" y="284"/>
                    <a:pt x="1404" y="305"/>
                    <a:pt x="1334" y="340"/>
                  </a:cubicBezTo>
                  <a:cubicBezTo>
                    <a:pt x="621" y="681"/>
                    <a:pt x="125" y="1364"/>
                    <a:pt x="1" y="2139"/>
                  </a:cubicBezTo>
                  <a:cubicBezTo>
                    <a:pt x="1" y="2294"/>
                    <a:pt x="94" y="2419"/>
                    <a:pt x="249" y="2481"/>
                  </a:cubicBezTo>
                  <a:cubicBezTo>
                    <a:pt x="521" y="2587"/>
                    <a:pt x="811" y="2637"/>
                    <a:pt x="1101" y="2637"/>
                  </a:cubicBezTo>
                  <a:cubicBezTo>
                    <a:pt x="2333" y="2637"/>
                    <a:pt x="3586" y="1738"/>
                    <a:pt x="3661" y="433"/>
                  </a:cubicBezTo>
                  <a:cubicBezTo>
                    <a:pt x="3661" y="216"/>
                    <a:pt x="3475" y="123"/>
                    <a:pt x="3289" y="61"/>
                  </a:cubicBezTo>
                  <a:cubicBezTo>
                    <a:pt x="3101" y="20"/>
                    <a:pt x="2911" y="0"/>
                    <a:pt x="27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571500" y="2185225"/>
              <a:ext cx="110225" cy="72125"/>
            </a:xfrm>
            <a:custGeom>
              <a:avLst/>
              <a:gdLst/>
              <a:ahLst/>
              <a:cxnLst/>
              <a:rect l="l" t="t" r="r" b="b"/>
              <a:pathLst>
                <a:path w="4409" h="2885" extrusionOk="0">
                  <a:moveTo>
                    <a:pt x="2634" y="609"/>
                  </a:moveTo>
                  <a:lnTo>
                    <a:pt x="2634" y="609"/>
                  </a:lnTo>
                  <a:cubicBezTo>
                    <a:pt x="2661" y="624"/>
                    <a:pt x="2693" y="648"/>
                    <a:pt x="2733" y="680"/>
                  </a:cubicBezTo>
                  <a:cubicBezTo>
                    <a:pt x="2857" y="742"/>
                    <a:pt x="2950" y="866"/>
                    <a:pt x="2981" y="1021"/>
                  </a:cubicBezTo>
                  <a:cubicBezTo>
                    <a:pt x="3061" y="1770"/>
                    <a:pt x="2058" y="2173"/>
                    <a:pt x="1382" y="2270"/>
                  </a:cubicBezTo>
                  <a:lnTo>
                    <a:pt x="1382" y="2270"/>
                  </a:lnTo>
                  <a:cubicBezTo>
                    <a:pt x="1364" y="2194"/>
                    <a:pt x="1356" y="2116"/>
                    <a:pt x="1356" y="2038"/>
                  </a:cubicBezTo>
                  <a:lnTo>
                    <a:pt x="1356" y="2038"/>
                  </a:lnTo>
                  <a:cubicBezTo>
                    <a:pt x="2128" y="1962"/>
                    <a:pt x="3118" y="1422"/>
                    <a:pt x="2640" y="618"/>
                  </a:cubicBezTo>
                  <a:cubicBezTo>
                    <a:pt x="2638" y="615"/>
                    <a:pt x="2636" y="612"/>
                    <a:pt x="2634" y="609"/>
                  </a:cubicBezTo>
                  <a:close/>
                  <a:moveTo>
                    <a:pt x="2955" y="0"/>
                  </a:moveTo>
                  <a:cubicBezTo>
                    <a:pt x="2698" y="0"/>
                    <a:pt x="2442" y="49"/>
                    <a:pt x="2237" y="121"/>
                  </a:cubicBezTo>
                  <a:cubicBezTo>
                    <a:pt x="1803" y="278"/>
                    <a:pt x="1486" y="570"/>
                    <a:pt x="1241" y="922"/>
                  </a:cubicBezTo>
                  <a:lnTo>
                    <a:pt x="1241" y="922"/>
                  </a:lnTo>
                  <a:cubicBezTo>
                    <a:pt x="546" y="1259"/>
                    <a:pt x="1" y="1909"/>
                    <a:pt x="314" y="2727"/>
                  </a:cubicBezTo>
                  <a:cubicBezTo>
                    <a:pt x="345" y="2851"/>
                    <a:pt x="531" y="2851"/>
                    <a:pt x="655" y="2882"/>
                  </a:cubicBezTo>
                  <a:cubicBezTo>
                    <a:pt x="702" y="2884"/>
                    <a:pt x="748" y="2885"/>
                    <a:pt x="795" y="2885"/>
                  </a:cubicBezTo>
                  <a:cubicBezTo>
                    <a:pt x="1589" y="2885"/>
                    <a:pt x="2401" y="2639"/>
                    <a:pt x="3074" y="2200"/>
                  </a:cubicBezTo>
                  <a:cubicBezTo>
                    <a:pt x="3571" y="1859"/>
                    <a:pt x="4408" y="1114"/>
                    <a:pt x="3974" y="463"/>
                  </a:cubicBezTo>
                  <a:cubicBezTo>
                    <a:pt x="3765" y="121"/>
                    <a:pt x="3359" y="0"/>
                    <a:pt x="29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758450" y="2059975"/>
              <a:ext cx="102400" cy="71400"/>
            </a:xfrm>
            <a:custGeom>
              <a:avLst/>
              <a:gdLst/>
              <a:ahLst/>
              <a:cxnLst/>
              <a:rect l="l" t="t" r="r" b="b"/>
              <a:pathLst>
                <a:path w="4096" h="2856" extrusionOk="0">
                  <a:moveTo>
                    <a:pt x="2303" y="689"/>
                  </a:moveTo>
                  <a:cubicBezTo>
                    <a:pt x="2370" y="689"/>
                    <a:pt x="2416" y="740"/>
                    <a:pt x="2451" y="882"/>
                  </a:cubicBezTo>
                  <a:cubicBezTo>
                    <a:pt x="2514" y="1068"/>
                    <a:pt x="2514" y="1285"/>
                    <a:pt x="2420" y="1471"/>
                  </a:cubicBezTo>
                  <a:cubicBezTo>
                    <a:pt x="2405" y="1551"/>
                    <a:pt x="2381" y="1624"/>
                    <a:pt x="2349" y="1692"/>
                  </a:cubicBezTo>
                  <a:lnTo>
                    <a:pt x="2349" y="1692"/>
                  </a:lnTo>
                  <a:cubicBezTo>
                    <a:pt x="2336" y="1658"/>
                    <a:pt x="2310" y="1625"/>
                    <a:pt x="2265" y="1595"/>
                  </a:cubicBezTo>
                  <a:cubicBezTo>
                    <a:pt x="2199" y="1548"/>
                    <a:pt x="2115" y="1529"/>
                    <a:pt x="2026" y="1529"/>
                  </a:cubicBezTo>
                  <a:cubicBezTo>
                    <a:pt x="1963" y="1529"/>
                    <a:pt x="1898" y="1539"/>
                    <a:pt x="1834" y="1553"/>
                  </a:cubicBezTo>
                  <a:lnTo>
                    <a:pt x="1834" y="1553"/>
                  </a:lnTo>
                  <a:lnTo>
                    <a:pt x="1800" y="1502"/>
                  </a:lnTo>
                  <a:cubicBezTo>
                    <a:pt x="1800" y="1440"/>
                    <a:pt x="1707" y="1378"/>
                    <a:pt x="1676" y="1285"/>
                  </a:cubicBezTo>
                  <a:cubicBezTo>
                    <a:pt x="1676" y="1198"/>
                    <a:pt x="1697" y="1124"/>
                    <a:pt x="1732" y="1059"/>
                  </a:cubicBezTo>
                  <a:lnTo>
                    <a:pt x="1732" y="1059"/>
                  </a:lnTo>
                  <a:cubicBezTo>
                    <a:pt x="1754" y="1051"/>
                    <a:pt x="1777" y="1043"/>
                    <a:pt x="1800" y="1037"/>
                  </a:cubicBezTo>
                  <a:cubicBezTo>
                    <a:pt x="1936" y="983"/>
                    <a:pt x="2262" y="881"/>
                    <a:pt x="2299" y="689"/>
                  </a:cubicBezTo>
                  <a:lnTo>
                    <a:pt x="2299" y="689"/>
                  </a:lnTo>
                  <a:cubicBezTo>
                    <a:pt x="2301" y="689"/>
                    <a:pt x="2302" y="689"/>
                    <a:pt x="2303" y="689"/>
                  </a:cubicBezTo>
                  <a:close/>
                  <a:moveTo>
                    <a:pt x="2014" y="2065"/>
                  </a:moveTo>
                  <a:lnTo>
                    <a:pt x="2014" y="2065"/>
                  </a:lnTo>
                  <a:cubicBezTo>
                    <a:pt x="1874" y="2152"/>
                    <a:pt x="1710" y="2201"/>
                    <a:pt x="1541" y="2206"/>
                  </a:cubicBezTo>
                  <a:lnTo>
                    <a:pt x="1541" y="2206"/>
                  </a:lnTo>
                  <a:cubicBezTo>
                    <a:pt x="1706" y="2186"/>
                    <a:pt x="1869" y="2134"/>
                    <a:pt x="2014" y="2065"/>
                  </a:cubicBezTo>
                  <a:close/>
                  <a:moveTo>
                    <a:pt x="2680" y="1"/>
                  </a:moveTo>
                  <a:cubicBezTo>
                    <a:pt x="1961" y="1"/>
                    <a:pt x="1078" y="536"/>
                    <a:pt x="754" y="964"/>
                  </a:cubicBezTo>
                  <a:lnTo>
                    <a:pt x="754" y="964"/>
                  </a:lnTo>
                  <a:cubicBezTo>
                    <a:pt x="311" y="1302"/>
                    <a:pt x="1" y="1786"/>
                    <a:pt x="1" y="2402"/>
                  </a:cubicBezTo>
                  <a:cubicBezTo>
                    <a:pt x="1" y="2495"/>
                    <a:pt x="1" y="2526"/>
                    <a:pt x="94" y="2588"/>
                  </a:cubicBezTo>
                  <a:cubicBezTo>
                    <a:pt x="403" y="2773"/>
                    <a:pt x="762" y="2855"/>
                    <a:pt x="1127" y="2855"/>
                  </a:cubicBezTo>
                  <a:cubicBezTo>
                    <a:pt x="1676" y="2855"/>
                    <a:pt x="2240" y="2669"/>
                    <a:pt x="2669" y="2371"/>
                  </a:cubicBezTo>
                  <a:cubicBezTo>
                    <a:pt x="3258" y="1999"/>
                    <a:pt x="4096" y="913"/>
                    <a:pt x="3382" y="261"/>
                  </a:cubicBezTo>
                  <a:cubicBezTo>
                    <a:pt x="3197" y="76"/>
                    <a:pt x="2950" y="1"/>
                    <a:pt x="26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474200" y="2335625"/>
              <a:ext cx="88100" cy="62525"/>
            </a:xfrm>
            <a:custGeom>
              <a:avLst/>
              <a:gdLst/>
              <a:ahLst/>
              <a:cxnLst/>
              <a:rect l="l" t="t" r="r" b="b"/>
              <a:pathLst>
                <a:path w="3524" h="2501" extrusionOk="0">
                  <a:moveTo>
                    <a:pt x="2252" y="519"/>
                  </a:moveTo>
                  <a:cubicBezTo>
                    <a:pt x="2279" y="519"/>
                    <a:pt x="2303" y="521"/>
                    <a:pt x="2323" y="525"/>
                  </a:cubicBezTo>
                  <a:lnTo>
                    <a:pt x="2323" y="525"/>
                  </a:lnTo>
                  <a:cubicBezTo>
                    <a:pt x="2304" y="526"/>
                    <a:pt x="2290" y="526"/>
                    <a:pt x="2282" y="526"/>
                  </a:cubicBezTo>
                  <a:cubicBezTo>
                    <a:pt x="2034" y="557"/>
                    <a:pt x="1786" y="650"/>
                    <a:pt x="1631" y="868"/>
                  </a:cubicBezTo>
                  <a:cubicBezTo>
                    <a:pt x="1606" y="886"/>
                    <a:pt x="1586" y="903"/>
                    <a:pt x="1571" y="916"/>
                  </a:cubicBezTo>
                  <a:lnTo>
                    <a:pt x="1571" y="916"/>
                  </a:lnTo>
                  <a:cubicBezTo>
                    <a:pt x="1551" y="909"/>
                    <a:pt x="1530" y="899"/>
                    <a:pt x="1510" y="888"/>
                  </a:cubicBezTo>
                  <a:lnTo>
                    <a:pt x="1510" y="888"/>
                  </a:lnTo>
                  <a:cubicBezTo>
                    <a:pt x="1682" y="717"/>
                    <a:pt x="1899" y="578"/>
                    <a:pt x="2158" y="526"/>
                  </a:cubicBezTo>
                  <a:cubicBezTo>
                    <a:pt x="2193" y="521"/>
                    <a:pt x="2224" y="519"/>
                    <a:pt x="2252" y="519"/>
                  </a:cubicBezTo>
                  <a:close/>
                  <a:moveTo>
                    <a:pt x="2346" y="1080"/>
                  </a:moveTo>
                  <a:cubicBezTo>
                    <a:pt x="2345" y="1082"/>
                    <a:pt x="2345" y="1083"/>
                    <a:pt x="2344" y="1085"/>
                  </a:cubicBezTo>
                  <a:cubicBezTo>
                    <a:pt x="2152" y="1525"/>
                    <a:pt x="1813" y="1941"/>
                    <a:pt x="1349" y="1986"/>
                  </a:cubicBezTo>
                  <a:lnTo>
                    <a:pt x="1349" y="1986"/>
                  </a:lnTo>
                  <a:cubicBezTo>
                    <a:pt x="1329" y="1936"/>
                    <a:pt x="1310" y="1889"/>
                    <a:pt x="1290" y="1829"/>
                  </a:cubicBezTo>
                  <a:cubicBezTo>
                    <a:pt x="1290" y="1798"/>
                    <a:pt x="1290" y="1767"/>
                    <a:pt x="1321" y="1736"/>
                  </a:cubicBezTo>
                  <a:cubicBezTo>
                    <a:pt x="1326" y="1726"/>
                    <a:pt x="1330" y="1716"/>
                    <a:pt x="1334" y="1707"/>
                  </a:cubicBezTo>
                  <a:lnTo>
                    <a:pt x="1334" y="1707"/>
                  </a:lnTo>
                  <a:cubicBezTo>
                    <a:pt x="1452" y="1672"/>
                    <a:pt x="1563" y="1620"/>
                    <a:pt x="1662" y="1550"/>
                  </a:cubicBezTo>
                  <a:cubicBezTo>
                    <a:pt x="1757" y="1487"/>
                    <a:pt x="1795" y="1416"/>
                    <a:pt x="1781" y="1357"/>
                  </a:cubicBezTo>
                  <a:lnTo>
                    <a:pt x="1781" y="1357"/>
                  </a:lnTo>
                  <a:cubicBezTo>
                    <a:pt x="1984" y="1293"/>
                    <a:pt x="2177" y="1198"/>
                    <a:pt x="2346" y="1080"/>
                  </a:cubicBezTo>
                  <a:close/>
                  <a:moveTo>
                    <a:pt x="2800" y="0"/>
                  </a:moveTo>
                  <a:cubicBezTo>
                    <a:pt x="1895" y="0"/>
                    <a:pt x="1020" y="374"/>
                    <a:pt x="390" y="1054"/>
                  </a:cubicBezTo>
                  <a:cubicBezTo>
                    <a:pt x="328" y="1116"/>
                    <a:pt x="297" y="1178"/>
                    <a:pt x="390" y="1240"/>
                  </a:cubicBezTo>
                  <a:cubicBezTo>
                    <a:pt x="484" y="1301"/>
                    <a:pt x="587" y="1349"/>
                    <a:pt x="694" y="1383"/>
                  </a:cubicBezTo>
                  <a:lnTo>
                    <a:pt x="694" y="1383"/>
                  </a:lnTo>
                  <a:cubicBezTo>
                    <a:pt x="435" y="1496"/>
                    <a:pt x="218" y="1680"/>
                    <a:pt x="142" y="1953"/>
                  </a:cubicBezTo>
                  <a:cubicBezTo>
                    <a:pt x="0" y="2398"/>
                    <a:pt x="347" y="2500"/>
                    <a:pt x="708" y="2500"/>
                  </a:cubicBezTo>
                  <a:cubicBezTo>
                    <a:pt x="901" y="2500"/>
                    <a:pt x="1098" y="2471"/>
                    <a:pt x="1228" y="2450"/>
                  </a:cubicBezTo>
                  <a:cubicBezTo>
                    <a:pt x="2406" y="2263"/>
                    <a:pt x="3523" y="1426"/>
                    <a:pt x="3523" y="154"/>
                  </a:cubicBezTo>
                  <a:cubicBezTo>
                    <a:pt x="3492" y="123"/>
                    <a:pt x="3461" y="92"/>
                    <a:pt x="3430" y="61"/>
                  </a:cubicBezTo>
                  <a:cubicBezTo>
                    <a:pt x="3220" y="20"/>
                    <a:pt x="3009" y="0"/>
                    <a:pt x="28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608800" y="2023775"/>
              <a:ext cx="93075" cy="63850"/>
            </a:xfrm>
            <a:custGeom>
              <a:avLst/>
              <a:gdLst/>
              <a:ahLst/>
              <a:cxnLst/>
              <a:rect l="l" t="t" r="r" b="b"/>
              <a:pathLst>
                <a:path w="3723" h="2554" extrusionOk="0">
                  <a:moveTo>
                    <a:pt x="2475" y="593"/>
                  </a:moveTo>
                  <a:cubicBezTo>
                    <a:pt x="2495" y="593"/>
                    <a:pt x="2514" y="593"/>
                    <a:pt x="2534" y="594"/>
                  </a:cubicBezTo>
                  <a:lnTo>
                    <a:pt x="2534" y="594"/>
                  </a:lnTo>
                  <a:cubicBezTo>
                    <a:pt x="2478" y="780"/>
                    <a:pt x="2398" y="959"/>
                    <a:pt x="2296" y="1122"/>
                  </a:cubicBezTo>
                  <a:lnTo>
                    <a:pt x="2296" y="1122"/>
                  </a:lnTo>
                  <a:cubicBezTo>
                    <a:pt x="2260" y="1063"/>
                    <a:pt x="2150" y="1034"/>
                    <a:pt x="2013" y="1030"/>
                  </a:cubicBezTo>
                  <a:lnTo>
                    <a:pt x="2013" y="1030"/>
                  </a:lnTo>
                  <a:cubicBezTo>
                    <a:pt x="1950" y="986"/>
                    <a:pt x="1856" y="965"/>
                    <a:pt x="1768" y="965"/>
                  </a:cubicBezTo>
                  <a:cubicBezTo>
                    <a:pt x="1679" y="965"/>
                    <a:pt x="1590" y="970"/>
                    <a:pt x="1501" y="981"/>
                  </a:cubicBezTo>
                  <a:lnTo>
                    <a:pt x="1501" y="981"/>
                  </a:lnTo>
                  <a:cubicBezTo>
                    <a:pt x="1593" y="864"/>
                    <a:pt x="1713" y="776"/>
                    <a:pt x="1861" y="717"/>
                  </a:cubicBezTo>
                  <a:cubicBezTo>
                    <a:pt x="2048" y="634"/>
                    <a:pt x="2261" y="593"/>
                    <a:pt x="2475" y="593"/>
                  </a:cubicBezTo>
                  <a:close/>
                  <a:moveTo>
                    <a:pt x="1817" y="1652"/>
                  </a:moveTo>
                  <a:cubicBezTo>
                    <a:pt x="1621" y="1799"/>
                    <a:pt x="1394" y="1902"/>
                    <a:pt x="1146" y="1942"/>
                  </a:cubicBezTo>
                  <a:lnTo>
                    <a:pt x="1146" y="1942"/>
                  </a:lnTo>
                  <a:cubicBezTo>
                    <a:pt x="1156" y="1900"/>
                    <a:pt x="1169" y="1856"/>
                    <a:pt x="1183" y="1813"/>
                  </a:cubicBezTo>
                  <a:lnTo>
                    <a:pt x="1183" y="1813"/>
                  </a:lnTo>
                  <a:cubicBezTo>
                    <a:pt x="1183" y="1813"/>
                    <a:pt x="1184" y="1813"/>
                    <a:pt x="1184" y="1813"/>
                  </a:cubicBezTo>
                  <a:cubicBezTo>
                    <a:pt x="1403" y="1813"/>
                    <a:pt x="1622" y="1755"/>
                    <a:pt x="1817" y="1652"/>
                  </a:cubicBezTo>
                  <a:close/>
                  <a:moveTo>
                    <a:pt x="2849" y="1"/>
                  </a:moveTo>
                  <a:cubicBezTo>
                    <a:pt x="2471" y="1"/>
                    <a:pt x="2098" y="69"/>
                    <a:pt x="1737" y="189"/>
                  </a:cubicBezTo>
                  <a:cubicBezTo>
                    <a:pt x="1303" y="345"/>
                    <a:pt x="497" y="686"/>
                    <a:pt x="310" y="1151"/>
                  </a:cubicBezTo>
                  <a:cubicBezTo>
                    <a:pt x="233" y="1305"/>
                    <a:pt x="258" y="1428"/>
                    <a:pt x="337" y="1524"/>
                  </a:cubicBezTo>
                  <a:lnTo>
                    <a:pt x="337" y="1524"/>
                  </a:lnTo>
                  <a:cubicBezTo>
                    <a:pt x="129" y="1749"/>
                    <a:pt x="0" y="2039"/>
                    <a:pt x="0" y="2392"/>
                  </a:cubicBezTo>
                  <a:cubicBezTo>
                    <a:pt x="0" y="2547"/>
                    <a:pt x="248" y="2547"/>
                    <a:pt x="341" y="2547"/>
                  </a:cubicBezTo>
                  <a:cubicBezTo>
                    <a:pt x="411" y="2551"/>
                    <a:pt x="480" y="2554"/>
                    <a:pt x="549" y="2554"/>
                  </a:cubicBezTo>
                  <a:cubicBezTo>
                    <a:pt x="1944" y="2554"/>
                    <a:pt x="3366" y="1671"/>
                    <a:pt x="3692" y="283"/>
                  </a:cubicBezTo>
                  <a:cubicBezTo>
                    <a:pt x="3723" y="127"/>
                    <a:pt x="3567" y="65"/>
                    <a:pt x="3474" y="65"/>
                  </a:cubicBezTo>
                  <a:cubicBezTo>
                    <a:pt x="3266" y="21"/>
                    <a:pt x="3057" y="1"/>
                    <a:pt x="28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364525" y="2209500"/>
              <a:ext cx="76800" cy="52900"/>
            </a:xfrm>
            <a:custGeom>
              <a:avLst/>
              <a:gdLst/>
              <a:ahLst/>
              <a:cxnLst/>
              <a:rect l="l" t="t" r="r" b="b"/>
              <a:pathLst>
                <a:path w="3072" h="2116" extrusionOk="0">
                  <a:moveTo>
                    <a:pt x="1846" y="949"/>
                  </a:moveTo>
                  <a:lnTo>
                    <a:pt x="1846" y="949"/>
                  </a:lnTo>
                  <a:cubicBezTo>
                    <a:pt x="1852" y="978"/>
                    <a:pt x="1858" y="1009"/>
                    <a:pt x="1861" y="1043"/>
                  </a:cubicBezTo>
                  <a:cubicBezTo>
                    <a:pt x="1861" y="1167"/>
                    <a:pt x="1830" y="1260"/>
                    <a:pt x="1799" y="1384"/>
                  </a:cubicBezTo>
                  <a:cubicBezTo>
                    <a:pt x="1771" y="1441"/>
                    <a:pt x="1635" y="1579"/>
                    <a:pt x="1616" y="1648"/>
                  </a:cubicBezTo>
                  <a:lnTo>
                    <a:pt x="1616" y="1648"/>
                  </a:lnTo>
                  <a:lnTo>
                    <a:pt x="1520" y="1632"/>
                  </a:lnTo>
                  <a:cubicBezTo>
                    <a:pt x="1385" y="1578"/>
                    <a:pt x="1250" y="1524"/>
                    <a:pt x="1156" y="1449"/>
                  </a:cubicBezTo>
                  <a:lnTo>
                    <a:pt x="1156" y="1449"/>
                  </a:lnTo>
                  <a:cubicBezTo>
                    <a:pt x="1217" y="1318"/>
                    <a:pt x="1294" y="1197"/>
                    <a:pt x="1384" y="1089"/>
                  </a:cubicBezTo>
                  <a:lnTo>
                    <a:pt x="1384" y="1089"/>
                  </a:lnTo>
                  <a:cubicBezTo>
                    <a:pt x="1543" y="1062"/>
                    <a:pt x="1700" y="1015"/>
                    <a:pt x="1846" y="949"/>
                  </a:cubicBezTo>
                  <a:close/>
                  <a:moveTo>
                    <a:pt x="1675" y="1628"/>
                  </a:moveTo>
                  <a:cubicBezTo>
                    <a:pt x="1686" y="1628"/>
                    <a:pt x="1697" y="1637"/>
                    <a:pt x="1706" y="1663"/>
                  </a:cubicBezTo>
                  <a:lnTo>
                    <a:pt x="1635" y="1651"/>
                  </a:lnTo>
                  <a:lnTo>
                    <a:pt x="1635" y="1651"/>
                  </a:lnTo>
                  <a:cubicBezTo>
                    <a:pt x="1647" y="1640"/>
                    <a:pt x="1661" y="1628"/>
                    <a:pt x="1675" y="1628"/>
                  </a:cubicBezTo>
                  <a:close/>
                  <a:moveTo>
                    <a:pt x="2053" y="0"/>
                  </a:moveTo>
                  <a:cubicBezTo>
                    <a:pt x="1957" y="0"/>
                    <a:pt x="1860" y="7"/>
                    <a:pt x="1768" y="19"/>
                  </a:cubicBezTo>
                  <a:cubicBezTo>
                    <a:pt x="1281" y="110"/>
                    <a:pt x="555" y="381"/>
                    <a:pt x="558" y="978"/>
                  </a:cubicBezTo>
                  <a:lnTo>
                    <a:pt x="558" y="978"/>
                  </a:lnTo>
                  <a:cubicBezTo>
                    <a:pt x="349" y="1187"/>
                    <a:pt x="170" y="1428"/>
                    <a:pt x="31" y="1694"/>
                  </a:cubicBezTo>
                  <a:cubicBezTo>
                    <a:pt x="0" y="1725"/>
                    <a:pt x="0" y="1787"/>
                    <a:pt x="62" y="1787"/>
                  </a:cubicBezTo>
                  <a:cubicBezTo>
                    <a:pt x="406" y="2004"/>
                    <a:pt x="802" y="2116"/>
                    <a:pt x="1202" y="2116"/>
                  </a:cubicBezTo>
                  <a:cubicBezTo>
                    <a:pt x="1488" y="2116"/>
                    <a:pt x="1776" y="2059"/>
                    <a:pt x="2047" y="1942"/>
                  </a:cubicBezTo>
                  <a:cubicBezTo>
                    <a:pt x="2575" y="1725"/>
                    <a:pt x="3071" y="1291"/>
                    <a:pt x="2978" y="670"/>
                  </a:cubicBezTo>
                  <a:cubicBezTo>
                    <a:pt x="2902" y="140"/>
                    <a:pt x="2477" y="0"/>
                    <a:pt x="20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2" name="Google Shape;432;p2"/>
          <p:cNvGrpSpPr/>
          <p:nvPr/>
        </p:nvGrpSpPr>
        <p:grpSpPr>
          <a:xfrm rot="901471">
            <a:off x="10493326" y="3287335"/>
            <a:ext cx="1974767" cy="3326245"/>
            <a:chOff x="3026750" y="1552825"/>
            <a:chExt cx="1108700" cy="1867600"/>
          </a:xfrm>
        </p:grpSpPr>
        <p:sp>
          <p:nvSpPr>
            <p:cNvPr id="433" name="Google Shape;433;p2"/>
            <p:cNvSpPr/>
            <p:nvPr/>
          </p:nvSpPr>
          <p:spPr>
            <a:xfrm>
              <a:off x="3517625" y="1552825"/>
              <a:ext cx="235775" cy="558625"/>
            </a:xfrm>
            <a:custGeom>
              <a:avLst/>
              <a:gdLst/>
              <a:ahLst/>
              <a:cxnLst/>
              <a:rect l="l" t="t" r="r" b="b"/>
              <a:pathLst>
                <a:path w="9431" h="22345" extrusionOk="0">
                  <a:moveTo>
                    <a:pt x="5310" y="1463"/>
                  </a:moveTo>
                  <a:cubicBezTo>
                    <a:pt x="5816" y="2596"/>
                    <a:pt x="6477" y="3510"/>
                    <a:pt x="7197" y="4604"/>
                  </a:cubicBezTo>
                  <a:cubicBezTo>
                    <a:pt x="8283" y="6279"/>
                    <a:pt x="8190" y="8233"/>
                    <a:pt x="8159" y="10156"/>
                  </a:cubicBezTo>
                  <a:cubicBezTo>
                    <a:pt x="8058" y="13394"/>
                    <a:pt x="7585" y="16612"/>
                    <a:pt x="6758" y="19742"/>
                  </a:cubicBezTo>
                  <a:lnTo>
                    <a:pt x="6758" y="19742"/>
                  </a:lnTo>
                  <a:cubicBezTo>
                    <a:pt x="4215" y="14312"/>
                    <a:pt x="1810" y="6507"/>
                    <a:pt x="5310" y="1463"/>
                  </a:cubicBezTo>
                  <a:close/>
                  <a:moveTo>
                    <a:pt x="5701" y="0"/>
                  </a:moveTo>
                  <a:cubicBezTo>
                    <a:pt x="5466" y="0"/>
                    <a:pt x="5197" y="121"/>
                    <a:pt x="5057" y="261"/>
                  </a:cubicBezTo>
                  <a:cubicBezTo>
                    <a:pt x="0" y="5883"/>
                    <a:pt x="3244" y="15384"/>
                    <a:pt x="6282" y="21407"/>
                  </a:cubicBezTo>
                  <a:lnTo>
                    <a:pt x="6282" y="21407"/>
                  </a:lnTo>
                  <a:cubicBezTo>
                    <a:pt x="6236" y="21555"/>
                    <a:pt x="6190" y="21703"/>
                    <a:pt x="6143" y="21850"/>
                  </a:cubicBezTo>
                  <a:cubicBezTo>
                    <a:pt x="6045" y="22174"/>
                    <a:pt x="6303" y="22320"/>
                    <a:pt x="6593" y="22320"/>
                  </a:cubicBezTo>
                  <a:cubicBezTo>
                    <a:pt x="6663" y="22320"/>
                    <a:pt x="6735" y="22312"/>
                    <a:pt x="6805" y="22295"/>
                  </a:cubicBezTo>
                  <a:lnTo>
                    <a:pt x="6805" y="22295"/>
                  </a:lnTo>
                  <a:cubicBezTo>
                    <a:pt x="6870" y="22329"/>
                    <a:pt x="6950" y="22344"/>
                    <a:pt x="7034" y="22344"/>
                  </a:cubicBezTo>
                  <a:cubicBezTo>
                    <a:pt x="7411" y="22344"/>
                    <a:pt x="7890" y="22035"/>
                    <a:pt x="7694" y="21664"/>
                  </a:cubicBezTo>
                  <a:lnTo>
                    <a:pt x="7694" y="21633"/>
                  </a:lnTo>
                  <a:cubicBezTo>
                    <a:pt x="7619" y="21491"/>
                    <a:pt x="7545" y="21347"/>
                    <a:pt x="7470" y="21200"/>
                  </a:cubicBezTo>
                  <a:lnTo>
                    <a:pt x="7470" y="21200"/>
                  </a:lnTo>
                  <a:cubicBezTo>
                    <a:pt x="8558" y="17592"/>
                    <a:pt x="9160" y="13854"/>
                    <a:pt x="9276" y="10063"/>
                  </a:cubicBezTo>
                  <a:cubicBezTo>
                    <a:pt x="9338" y="8512"/>
                    <a:pt x="9431" y="6744"/>
                    <a:pt x="8841" y="5255"/>
                  </a:cubicBezTo>
                  <a:cubicBezTo>
                    <a:pt x="8159" y="3456"/>
                    <a:pt x="6701" y="2153"/>
                    <a:pt x="6112" y="261"/>
                  </a:cubicBezTo>
                  <a:cubicBezTo>
                    <a:pt x="6044" y="72"/>
                    <a:pt x="5882" y="0"/>
                    <a:pt x="57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3666525" y="1821075"/>
              <a:ext cx="411675" cy="323500"/>
            </a:xfrm>
            <a:custGeom>
              <a:avLst/>
              <a:gdLst/>
              <a:ahLst/>
              <a:cxnLst/>
              <a:rect l="l" t="t" r="r" b="b"/>
              <a:pathLst>
                <a:path w="16467" h="12940" extrusionOk="0">
                  <a:moveTo>
                    <a:pt x="15040" y="1041"/>
                  </a:moveTo>
                  <a:lnTo>
                    <a:pt x="15040" y="1041"/>
                  </a:lnTo>
                  <a:cubicBezTo>
                    <a:pt x="12704" y="6579"/>
                    <a:pt x="7732" y="10769"/>
                    <a:pt x="1765" y="11814"/>
                  </a:cubicBezTo>
                  <a:lnTo>
                    <a:pt x="1765" y="11814"/>
                  </a:lnTo>
                  <a:cubicBezTo>
                    <a:pt x="1538" y="8000"/>
                    <a:pt x="5542" y="4523"/>
                    <a:pt x="8779" y="3210"/>
                  </a:cubicBezTo>
                  <a:cubicBezTo>
                    <a:pt x="10861" y="2333"/>
                    <a:pt x="13084" y="2063"/>
                    <a:pt x="15040" y="1041"/>
                  </a:cubicBezTo>
                  <a:close/>
                  <a:moveTo>
                    <a:pt x="16295" y="1"/>
                  </a:moveTo>
                  <a:cubicBezTo>
                    <a:pt x="16016" y="1"/>
                    <a:pt x="15444" y="197"/>
                    <a:pt x="15355" y="264"/>
                  </a:cubicBezTo>
                  <a:cubicBezTo>
                    <a:pt x="13618" y="1659"/>
                    <a:pt x="11447" y="1908"/>
                    <a:pt x="9399" y="2590"/>
                  </a:cubicBezTo>
                  <a:cubicBezTo>
                    <a:pt x="7972" y="3024"/>
                    <a:pt x="6670" y="3738"/>
                    <a:pt x="5491" y="4606"/>
                  </a:cubicBezTo>
                  <a:cubicBezTo>
                    <a:pt x="2854" y="6591"/>
                    <a:pt x="0" y="9259"/>
                    <a:pt x="745" y="12857"/>
                  </a:cubicBezTo>
                  <a:cubicBezTo>
                    <a:pt x="753" y="12915"/>
                    <a:pt x="839" y="12940"/>
                    <a:pt x="959" y="12940"/>
                  </a:cubicBezTo>
                  <a:cubicBezTo>
                    <a:pt x="1290" y="12940"/>
                    <a:pt x="1884" y="12752"/>
                    <a:pt x="1862" y="12547"/>
                  </a:cubicBezTo>
                  <a:cubicBezTo>
                    <a:pt x="1838" y="12432"/>
                    <a:pt x="1819" y="12317"/>
                    <a:pt x="1803" y="12202"/>
                  </a:cubicBezTo>
                  <a:lnTo>
                    <a:pt x="1803" y="12202"/>
                  </a:lnTo>
                  <a:cubicBezTo>
                    <a:pt x="8417" y="10962"/>
                    <a:pt x="14057" y="6474"/>
                    <a:pt x="16441" y="108"/>
                  </a:cubicBezTo>
                  <a:cubicBezTo>
                    <a:pt x="16467" y="30"/>
                    <a:pt x="16403" y="1"/>
                    <a:pt x="16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3382700" y="1934550"/>
              <a:ext cx="340975" cy="237375"/>
            </a:xfrm>
            <a:custGeom>
              <a:avLst/>
              <a:gdLst/>
              <a:ahLst/>
              <a:cxnLst/>
              <a:rect l="l" t="t" r="r" b="b"/>
              <a:pathLst>
                <a:path w="13639" h="9495" extrusionOk="0">
                  <a:moveTo>
                    <a:pt x="2456" y="642"/>
                  </a:moveTo>
                  <a:cubicBezTo>
                    <a:pt x="6549" y="642"/>
                    <a:pt x="10686" y="4748"/>
                    <a:pt x="12256" y="8297"/>
                  </a:cubicBezTo>
                  <a:lnTo>
                    <a:pt x="12256" y="8297"/>
                  </a:lnTo>
                  <a:cubicBezTo>
                    <a:pt x="11701" y="8764"/>
                    <a:pt x="11154" y="8960"/>
                    <a:pt x="10625" y="8960"/>
                  </a:cubicBezTo>
                  <a:cubicBezTo>
                    <a:pt x="8371" y="8960"/>
                    <a:pt x="6435" y="5395"/>
                    <a:pt x="5522" y="3914"/>
                  </a:cubicBezTo>
                  <a:cubicBezTo>
                    <a:pt x="4679" y="2525"/>
                    <a:pt x="3697" y="1334"/>
                    <a:pt x="2322" y="643"/>
                  </a:cubicBezTo>
                  <a:lnTo>
                    <a:pt x="2322" y="643"/>
                  </a:lnTo>
                  <a:cubicBezTo>
                    <a:pt x="2367" y="642"/>
                    <a:pt x="2411" y="642"/>
                    <a:pt x="2456" y="642"/>
                  </a:cubicBezTo>
                  <a:close/>
                  <a:moveTo>
                    <a:pt x="2712" y="1"/>
                  </a:moveTo>
                  <a:cubicBezTo>
                    <a:pt x="2068" y="1"/>
                    <a:pt x="1420" y="81"/>
                    <a:pt x="776" y="253"/>
                  </a:cubicBezTo>
                  <a:cubicBezTo>
                    <a:pt x="497" y="315"/>
                    <a:pt x="0" y="750"/>
                    <a:pt x="528" y="874"/>
                  </a:cubicBezTo>
                  <a:cubicBezTo>
                    <a:pt x="4405" y="1897"/>
                    <a:pt x="4715" y="6581"/>
                    <a:pt x="7755" y="8629"/>
                  </a:cubicBezTo>
                  <a:cubicBezTo>
                    <a:pt x="8573" y="9194"/>
                    <a:pt x="9526" y="9495"/>
                    <a:pt x="10468" y="9495"/>
                  </a:cubicBezTo>
                  <a:cubicBezTo>
                    <a:pt x="11247" y="9495"/>
                    <a:pt x="12019" y="9288"/>
                    <a:pt x="12700" y="8854"/>
                  </a:cubicBezTo>
                  <a:lnTo>
                    <a:pt x="12700" y="8854"/>
                  </a:lnTo>
                  <a:cubicBezTo>
                    <a:pt x="12737" y="8860"/>
                    <a:pt x="12776" y="8863"/>
                    <a:pt x="12816" y="8863"/>
                  </a:cubicBezTo>
                  <a:cubicBezTo>
                    <a:pt x="13184" y="8863"/>
                    <a:pt x="13639" y="8629"/>
                    <a:pt x="13556" y="8380"/>
                  </a:cubicBezTo>
                  <a:lnTo>
                    <a:pt x="13556" y="8380"/>
                  </a:lnTo>
                  <a:lnTo>
                    <a:pt x="13556" y="8411"/>
                  </a:lnTo>
                  <a:cubicBezTo>
                    <a:pt x="11892" y="4266"/>
                    <a:pt x="7399" y="1"/>
                    <a:pt x="27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3696300" y="2037575"/>
              <a:ext cx="439150" cy="352000"/>
            </a:xfrm>
            <a:custGeom>
              <a:avLst/>
              <a:gdLst/>
              <a:ahLst/>
              <a:cxnLst/>
              <a:rect l="l" t="t" r="r" b="b"/>
              <a:pathLst>
                <a:path w="17566" h="14080" extrusionOk="0">
                  <a:moveTo>
                    <a:pt x="16282" y="721"/>
                  </a:moveTo>
                  <a:cubicBezTo>
                    <a:pt x="15226" y="3804"/>
                    <a:pt x="14037" y="6880"/>
                    <a:pt x="11434" y="8974"/>
                  </a:cubicBezTo>
                  <a:cubicBezTo>
                    <a:pt x="8656" y="11208"/>
                    <a:pt x="5163" y="12543"/>
                    <a:pt x="1665" y="13125"/>
                  </a:cubicBezTo>
                  <a:lnTo>
                    <a:pt x="1665" y="13125"/>
                  </a:lnTo>
                  <a:cubicBezTo>
                    <a:pt x="2282" y="9956"/>
                    <a:pt x="4540" y="7608"/>
                    <a:pt x="6936" y="5562"/>
                  </a:cubicBezTo>
                  <a:cubicBezTo>
                    <a:pt x="9812" y="3093"/>
                    <a:pt x="12715" y="1658"/>
                    <a:pt x="16282" y="721"/>
                  </a:cubicBezTo>
                  <a:close/>
                  <a:moveTo>
                    <a:pt x="17223" y="1"/>
                  </a:moveTo>
                  <a:cubicBezTo>
                    <a:pt x="17082" y="1"/>
                    <a:pt x="16935" y="27"/>
                    <a:pt x="16894" y="41"/>
                  </a:cubicBezTo>
                  <a:cubicBezTo>
                    <a:pt x="12861" y="971"/>
                    <a:pt x="9666" y="2367"/>
                    <a:pt x="6502" y="5035"/>
                  </a:cubicBezTo>
                  <a:cubicBezTo>
                    <a:pt x="3847" y="7247"/>
                    <a:pt x="1192" y="9825"/>
                    <a:pt x="538" y="13327"/>
                  </a:cubicBezTo>
                  <a:lnTo>
                    <a:pt x="538" y="13327"/>
                  </a:lnTo>
                  <a:cubicBezTo>
                    <a:pt x="188" y="13483"/>
                    <a:pt x="0" y="13823"/>
                    <a:pt x="458" y="13823"/>
                  </a:cubicBezTo>
                  <a:cubicBezTo>
                    <a:pt x="459" y="13823"/>
                    <a:pt x="459" y="13823"/>
                    <a:pt x="460" y="13823"/>
                  </a:cubicBezTo>
                  <a:lnTo>
                    <a:pt x="460" y="13823"/>
                  </a:lnTo>
                  <a:cubicBezTo>
                    <a:pt x="458" y="13841"/>
                    <a:pt x="456" y="13858"/>
                    <a:pt x="453" y="13875"/>
                  </a:cubicBezTo>
                  <a:cubicBezTo>
                    <a:pt x="429" y="14020"/>
                    <a:pt x="582" y="14080"/>
                    <a:pt x="782" y="14080"/>
                  </a:cubicBezTo>
                  <a:cubicBezTo>
                    <a:pt x="1099" y="14080"/>
                    <a:pt x="1532" y="13929"/>
                    <a:pt x="1570" y="13720"/>
                  </a:cubicBezTo>
                  <a:cubicBezTo>
                    <a:pt x="1572" y="13706"/>
                    <a:pt x="1574" y="13692"/>
                    <a:pt x="1576" y="13677"/>
                  </a:cubicBezTo>
                  <a:lnTo>
                    <a:pt x="1576" y="13677"/>
                  </a:lnTo>
                  <a:cubicBezTo>
                    <a:pt x="5099" y="13110"/>
                    <a:pt x="8447" y="11771"/>
                    <a:pt x="11403" y="9781"/>
                  </a:cubicBezTo>
                  <a:cubicBezTo>
                    <a:pt x="14784" y="7454"/>
                    <a:pt x="16242" y="3980"/>
                    <a:pt x="17514" y="196"/>
                  </a:cubicBezTo>
                  <a:cubicBezTo>
                    <a:pt x="17566" y="41"/>
                    <a:pt x="17398" y="1"/>
                    <a:pt x="17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3363300" y="2187475"/>
              <a:ext cx="369775" cy="331275"/>
            </a:xfrm>
            <a:custGeom>
              <a:avLst/>
              <a:gdLst/>
              <a:ahLst/>
              <a:cxnLst/>
              <a:rect l="l" t="t" r="r" b="b"/>
              <a:pathLst>
                <a:path w="14791" h="13251" extrusionOk="0">
                  <a:moveTo>
                    <a:pt x="1444" y="822"/>
                  </a:moveTo>
                  <a:lnTo>
                    <a:pt x="1444" y="822"/>
                  </a:lnTo>
                  <a:cubicBezTo>
                    <a:pt x="4081" y="1724"/>
                    <a:pt x="5898" y="5356"/>
                    <a:pt x="7446" y="7290"/>
                  </a:cubicBezTo>
                  <a:cubicBezTo>
                    <a:pt x="8283" y="8314"/>
                    <a:pt x="9524" y="8934"/>
                    <a:pt x="10485" y="9834"/>
                  </a:cubicBezTo>
                  <a:cubicBezTo>
                    <a:pt x="11296" y="10577"/>
                    <a:pt x="12058" y="11370"/>
                    <a:pt x="12771" y="12199"/>
                  </a:cubicBezTo>
                  <a:lnTo>
                    <a:pt x="12771" y="12199"/>
                  </a:lnTo>
                  <a:cubicBezTo>
                    <a:pt x="9753" y="11622"/>
                    <a:pt x="6952" y="10621"/>
                    <a:pt x="5367" y="7662"/>
                  </a:cubicBezTo>
                  <a:cubicBezTo>
                    <a:pt x="4654" y="6359"/>
                    <a:pt x="4220" y="4901"/>
                    <a:pt x="3444" y="3599"/>
                  </a:cubicBezTo>
                  <a:cubicBezTo>
                    <a:pt x="2903" y="2620"/>
                    <a:pt x="1935" y="1813"/>
                    <a:pt x="1444" y="822"/>
                  </a:cubicBezTo>
                  <a:close/>
                  <a:moveTo>
                    <a:pt x="838" y="0"/>
                  </a:moveTo>
                  <a:cubicBezTo>
                    <a:pt x="652" y="0"/>
                    <a:pt x="1" y="156"/>
                    <a:pt x="63" y="466"/>
                  </a:cubicBezTo>
                  <a:cubicBezTo>
                    <a:pt x="435" y="2017"/>
                    <a:pt x="2017" y="3195"/>
                    <a:pt x="2731" y="4622"/>
                  </a:cubicBezTo>
                  <a:cubicBezTo>
                    <a:pt x="3444" y="6080"/>
                    <a:pt x="3940" y="7662"/>
                    <a:pt x="4871" y="8996"/>
                  </a:cubicBezTo>
                  <a:cubicBezTo>
                    <a:pt x="6811" y="11845"/>
                    <a:pt x="10261" y="12562"/>
                    <a:pt x="13457" y="13027"/>
                  </a:cubicBezTo>
                  <a:lnTo>
                    <a:pt x="13457" y="13027"/>
                  </a:lnTo>
                  <a:cubicBezTo>
                    <a:pt x="13490" y="13069"/>
                    <a:pt x="13523" y="13111"/>
                    <a:pt x="13556" y="13153"/>
                  </a:cubicBezTo>
                  <a:cubicBezTo>
                    <a:pt x="13617" y="13221"/>
                    <a:pt x="13727" y="13250"/>
                    <a:pt x="13854" y="13250"/>
                  </a:cubicBezTo>
                  <a:cubicBezTo>
                    <a:pt x="14243" y="13250"/>
                    <a:pt x="14790" y="12976"/>
                    <a:pt x="14580" y="12718"/>
                  </a:cubicBezTo>
                  <a:cubicBezTo>
                    <a:pt x="14567" y="12703"/>
                    <a:pt x="14554" y="12688"/>
                    <a:pt x="14541" y="12672"/>
                  </a:cubicBezTo>
                  <a:lnTo>
                    <a:pt x="14541" y="12672"/>
                  </a:lnTo>
                  <a:cubicBezTo>
                    <a:pt x="14599" y="12581"/>
                    <a:pt x="14566" y="12502"/>
                    <a:pt x="14369" y="12471"/>
                  </a:cubicBezTo>
                  <a:lnTo>
                    <a:pt x="14369" y="12471"/>
                  </a:lnTo>
                  <a:cubicBezTo>
                    <a:pt x="12137" y="9898"/>
                    <a:pt x="9338" y="7978"/>
                    <a:pt x="7383" y="5212"/>
                  </a:cubicBezTo>
                  <a:cubicBezTo>
                    <a:pt x="5926" y="3071"/>
                    <a:pt x="3661" y="156"/>
                    <a:pt x="8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3636250" y="2375375"/>
              <a:ext cx="441475" cy="350150"/>
            </a:xfrm>
            <a:custGeom>
              <a:avLst/>
              <a:gdLst/>
              <a:ahLst/>
              <a:cxnLst/>
              <a:rect l="l" t="t" r="r" b="b"/>
              <a:pathLst>
                <a:path w="17659" h="14006" extrusionOk="0">
                  <a:moveTo>
                    <a:pt x="15262" y="1321"/>
                  </a:moveTo>
                  <a:cubicBezTo>
                    <a:pt x="13611" y="3164"/>
                    <a:pt x="12658" y="5579"/>
                    <a:pt x="10734" y="7250"/>
                  </a:cubicBezTo>
                  <a:cubicBezTo>
                    <a:pt x="8206" y="9405"/>
                    <a:pt x="5289" y="11059"/>
                    <a:pt x="2141" y="12132"/>
                  </a:cubicBezTo>
                  <a:lnTo>
                    <a:pt x="2141" y="12132"/>
                  </a:lnTo>
                  <a:cubicBezTo>
                    <a:pt x="3533" y="9460"/>
                    <a:pt x="5626" y="7733"/>
                    <a:pt x="8098" y="5761"/>
                  </a:cubicBezTo>
                  <a:cubicBezTo>
                    <a:pt x="9401" y="4706"/>
                    <a:pt x="10455" y="3465"/>
                    <a:pt x="11975" y="2659"/>
                  </a:cubicBezTo>
                  <a:cubicBezTo>
                    <a:pt x="13032" y="2140"/>
                    <a:pt x="14131" y="1691"/>
                    <a:pt x="15262" y="1321"/>
                  </a:cubicBezTo>
                  <a:close/>
                  <a:moveTo>
                    <a:pt x="16910" y="0"/>
                  </a:moveTo>
                  <a:cubicBezTo>
                    <a:pt x="16857" y="0"/>
                    <a:pt x="16804" y="7"/>
                    <a:pt x="16752" y="22"/>
                  </a:cubicBezTo>
                  <a:cubicBezTo>
                    <a:pt x="14922" y="487"/>
                    <a:pt x="13154" y="1139"/>
                    <a:pt x="11448" y="1976"/>
                  </a:cubicBezTo>
                  <a:cubicBezTo>
                    <a:pt x="9835" y="2814"/>
                    <a:pt x="8749" y="4117"/>
                    <a:pt x="7353" y="5233"/>
                  </a:cubicBezTo>
                  <a:cubicBezTo>
                    <a:pt x="4562" y="7460"/>
                    <a:pt x="2258" y="9354"/>
                    <a:pt x="813" y="12545"/>
                  </a:cubicBezTo>
                  <a:lnTo>
                    <a:pt x="813" y="12545"/>
                  </a:lnTo>
                  <a:cubicBezTo>
                    <a:pt x="729" y="12569"/>
                    <a:pt x="645" y="12593"/>
                    <a:pt x="560" y="12616"/>
                  </a:cubicBezTo>
                  <a:cubicBezTo>
                    <a:pt x="0" y="12769"/>
                    <a:pt x="46" y="13318"/>
                    <a:pt x="457" y="13407"/>
                  </a:cubicBezTo>
                  <a:lnTo>
                    <a:pt x="457" y="13407"/>
                  </a:lnTo>
                  <a:cubicBezTo>
                    <a:pt x="439" y="13454"/>
                    <a:pt x="422" y="13500"/>
                    <a:pt x="405" y="13546"/>
                  </a:cubicBezTo>
                  <a:cubicBezTo>
                    <a:pt x="274" y="13859"/>
                    <a:pt x="534" y="14005"/>
                    <a:pt x="830" y="14005"/>
                  </a:cubicBezTo>
                  <a:cubicBezTo>
                    <a:pt x="1094" y="14005"/>
                    <a:pt x="1387" y="13889"/>
                    <a:pt x="1460" y="13671"/>
                  </a:cubicBezTo>
                  <a:cubicBezTo>
                    <a:pt x="1528" y="13486"/>
                    <a:pt x="1599" y="13306"/>
                    <a:pt x="1673" y="13129"/>
                  </a:cubicBezTo>
                  <a:lnTo>
                    <a:pt x="1673" y="13129"/>
                  </a:lnTo>
                  <a:cubicBezTo>
                    <a:pt x="4843" y="12144"/>
                    <a:pt x="7820" y="10597"/>
                    <a:pt x="10486" y="8583"/>
                  </a:cubicBezTo>
                  <a:cubicBezTo>
                    <a:pt x="11758" y="7653"/>
                    <a:pt x="12875" y="6505"/>
                    <a:pt x="13805" y="5233"/>
                  </a:cubicBezTo>
                  <a:cubicBezTo>
                    <a:pt x="14891" y="3620"/>
                    <a:pt x="15666" y="1852"/>
                    <a:pt x="17248" y="673"/>
                  </a:cubicBezTo>
                  <a:cubicBezTo>
                    <a:pt x="17658" y="373"/>
                    <a:pt x="17298" y="0"/>
                    <a:pt x="169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3266925" y="2664000"/>
              <a:ext cx="420475" cy="134025"/>
            </a:xfrm>
            <a:custGeom>
              <a:avLst/>
              <a:gdLst/>
              <a:ahLst/>
              <a:cxnLst/>
              <a:rect l="l" t="t" r="r" b="b"/>
              <a:pathLst>
                <a:path w="16819" h="5361" extrusionOk="0">
                  <a:moveTo>
                    <a:pt x="5575" y="864"/>
                  </a:moveTo>
                  <a:cubicBezTo>
                    <a:pt x="6716" y="864"/>
                    <a:pt x="7829" y="1317"/>
                    <a:pt x="8912" y="1784"/>
                  </a:cubicBezTo>
                  <a:cubicBezTo>
                    <a:pt x="10546" y="2442"/>
                    <a:pt x="11816" y="2577"/>
                    <a:pt x="13260" y="2577"/>
                  </a:cubicBezTo>
                  <a:cubicBezTo>
                    <a:pt x="13681" y="2577"/>
                    <a:pt x="14116" y="2566"/>
                    <a:pt x="14579" y="2552"/>
                  </a:cubicBezTo>
                  <a:lnTo>
                    <a:pt x="14579" y="2552"/>
                  </a:lnTo>
                  <a:cubicBezTo>
                    <a:pt x="13415" y="3879"/>
                    <a:pt x="11916" y="4239"/>
                    <a:pt x="10268" y="4239"/>
                  </a:cubicBezTo>
                  <a:cubicBezTo>
                    <a:pt x="8317" y="4239"/>
                    <a:pt x="6157" y="3735"/>
                    <a:pt x="4094" y="3735"/>
                  </a:cubicBezTo>
                  <a:cubicBezTo>
                    <a:pt x="3154" y="3735"/>
                    <a:pt x="2234" y="3840"/>
                    <a:pt x="1363" y="4144"/>
                  </a:cubicBezTo>
                  <a:lnTo>
                    <a:pt x="1363" y="4144"/>
                  </a:lnTo>
                  <a:cubicBezTo>
                    <a:pt x="1778" y="2852"/>
                    <a:pt x="2725" y="1770"/>
                    <a:pt x="3980" y="1195"/>
                  </a:cubicBezTo>
                  <a:cubicBezTo>
                    <a:pt x="4518" y="960"/>
                    <a:pt x="5049" y="864"/>
                    <a:pt x="5575" y="864"/>
                  </a:cubicBezTo>
                  <a:close/>
                  <a:moveTo>
                    <a:pt x="5845" y="1"/>
                  </a:moveTo>
                  <a:cubicBezTo>
                    <a:pt x="5619" y="1"/>
                    <a:pt x="5391" y="16"/>
                    <a:pt x="5159" y="47"/>
                  </a:cubicBezTo>
                  <a:cubicBezTo>
                    <a:pt x="2584" y="419"/>
                    <a:pt x="506" y="2405"/>
                    <a:pt x="40" y="4979"/>
                  </a:cubicBezTo>
                  <a:cubicBezTo>
                    <a:pt x="0" y="5262"/>
                    <a:pt x="263" y="5361"/>
                    <a:pt x="519" y="5361"/>
                  </a:cubicBezTo>
                  <a:cubicBezTo>
                    <a:pt x="656" y="5361"/>
                    <a:pt x="792" y="5333"/>
                    <a:pt x="878" y="5289"/>
                  </a:cubicBezTo>
                  <a:cubicBezTo>
                    <a:pt x="1922" y="4681"/>
                    <a:pt x="3019" y="4484"/>
                    <a:pt x="4143" y="4484"/>
                  </a:cubicBezTo>
                  <a:cubicBezTo>
                    <a:pt x="6225" y="4484"/>
                    <a:pt x="8401" y="5162"/>
                    <a:pt x="10503" y="5162"/>
                  </a:cubicBezTo>
                  <a:cubicBezTo>
                    <a:pt x="10739" y="5162"/>
                    <a:pt x="10974" y="5153"/>
                    <a:pt x="11207" y="5134"/>
                  </a:cubicBezTo>
                  <a:cubicBezTo>
                    <a:pt x="13844" y="4917"/>
                    <a:pt x="15581" y="3459"/>
                    <a:pt x="16667" y="1133"/>
                  </a:cubicBezTo>
                  <a:cubicBezTo>
                    <a:pt x="16819" y="812"/>
                    <a:pt x="16548" y="657"/>
                    <a:pt x="16235" y="657"/>
                  </a:cubicBezTo>
                  <a:cubicBezTo>
                    <a:pt x="15972" y="657"/>
                    <a:pt x="15680" y="766"/>
                    <a:pt x="15581" y="978"/>
                  </a:cubicBezTo>
                  <a:cubicBezTo>
                    <a:pt x="15459" y="1239"/>
                    <a:pt x="15330" y="1481"/>
                    <a:pt x="15196" y="1704"/>
                  </a:cubicBezTo>
                  <a:lnTo>
                    <a:pt x="15196" y="1704"/>
                  </a:lnTo>
                  <a:cubicBezTo>
                    <a:pt x="14478" y="1741"/>
                    <a:pt x="13781" y="1828"/>
                    <a:pt x="13082" y="1828"/>
                  </a:cubicBezTo>
                  <a:cubicBezTo>
                    <a:pt x="12748" y="1828"/>
                    <a:pt x="12413" y="1808"/>
                    <a:pt x="12076" y="1753"/>
                  </a:cubicBezTo>
                  <a:cubicBezTo>
                    <a:pt x="10990" y="1567"/>
                    <a:pt x="9967" y="1226"/>
                    <a:pt x="9005" y="761"/>
                  </a:cubicBezTo>
                  <a:cubicBezTo>
                    <a:pt x="7975" y="349"/>
                    <a:pt x="6946" y="1"/>
                    <a:pt x="5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3501350" y="2560000"/>
              <a:ext cx="177875" cy="161425"/>
            </a:xfrm>
            <a:custGeom>
              <a:avLst/>
              <a:gdLst/>
              <a:ahLst/>
              <a:cxnLst/>
              <a:rect l="l" t="t" r="r" b="b"/>
              <a:pathLst>
                <a:path w="7115" h="6457" extrusionOk="0">
                  <a:moveTo>
                    <a:pt x="1384" y="727"/>
                  </a:moveTo>
                  <a:lnTo>
                    <a:pt x="1384" y="727"/>
                  </a:lnTo>
                  <a:cubicBezTo>
                    <a:pt x="2153" y="1115"/>
                    <a:pt x="3566" y="2717"/>
                    <a:pt x="3847" y="2997"/>
                  </a:cubicBezTo>
                  <a:cubicBezTo>
                    <a:pt x="4381" y="3630"/>
                    <a:pt x="4852" y="4301"/>
                    <a:pt x="5260" y="5010"/>
                  </a:cubicBezTo>
                  <a:lnTo>
                    <a:pt x="5260" y="5010"/>
                  </a:lnTo>
                  <a:cubicBezTo>
                    <a:pt x="3423" y="4440"/>
                    <a:pt x="2175" y="2477"/>
                    <a:pt x="1384" y="727"/>
                  </a:cubicBezTo>
                  <a:close/>
                  <a:moveTo>
                    <a:pt x="1252" y="1"/>
                  </a:moveTo>
                  <a:cubicBezTo>
                    <a:pt x="935" y="1"/>
                    <a:pt x="611" y="89"/>
                    <a:pt x="279" y="299"/>
                  </a:cubicBezTo>
                  <a:cubicBezTo>
                    <a:pt x="186" y="361"/>
                    <a:pt x="0" y="485"/>
                    <a:pt x="62" y="640"/>
                  </a:cubicBezTo>
                  <a:cubicBezTo>
                    <a:pt x="1153" y="3136"/>
                    <a:pt x="2880" y="5579"/>
                    <a:pt x="5685" y="5809"/>
                  </a:cubicBezTo>
                  <a:lnTo>
                    <a:pt x="5685" y="5809"/>
                  </a:lnTo>
                  <a:cubicBezTo>
                    <a:pt x="5757" y="5956"/>
                    <a:pt x="5827" y="6105"/>
                    <a:pt x="5894" y="6255"/>
                  </a:cubicBezTo>
                  <a:cubicBezTo>
                    <a:pt x="5955" y="6398"/>
                    <a:pt x="6115" y="6457"/>
                    <a:pt x="6295" y="6457"/>
                  </a:cubicBezTo>
                  <a:cubicBezTo>
                    <a:pt x="6662" y="6457"/>
                    <a:pt x="7115" y="6214"/>
                    <a:pt x="7011" y="5944"/>
                  </a:cubicBezTo>
                  <a:cubicBezTo>
                    <a:pt x="6962" y="5835"/>
                    <a:pt x="6912" y="5727"/>
                    <a:pt x="6861" y="5619"/>
                  </a:cubicBezTo>
                  <a:lnTo>
                    <a:pt x="6861" y="5619"/>
                  </a:lnTo>
                  <a:cubicBezTo>
                    <a:pt x="7050" y="5425"/>
                    <a:pt x="7032" y="5160"/>
                    <a:pt x="6620" y="5138"/>
                  </a:cubicBezTo>
                  <a:lnTo>
                    <a:pt x="6620" y="5138"/>
                  </a:lnTo>
                  <a:cubicBezTo>
                    <a:pt x="5877" y="3718"/>
                    <a:pt x="4894" y="2426"/>
                    <a:pt x="3692" y="1353"/>
                  </a:cubicBezTo>
                  <a:cubicBezTo>
                    <a:pt x="2980" y="711"/>
                    <a:pt x="2150" y="1"/>
                    <a:pt x="12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3631300" y="2657975"/>
              <a:ext cx="311325" cy="64150"/>
            </a:xfrm>
            <a:custGeom>
              <a:avLst/>
              <a:gdLst/>
              <a:ahLst/>
              <a:cxnLst/>
              <a:rect l="l" t="t" r="r" b="b"/>
              <a:pathLst>
                <a:path w="12453" h="2566" extrusionOk="0">
                  <a:moveTo>
                    <a:pt x="7387" y="764"/>
                  </a:moveTo>
                  <a:cubicBezTo>
                    <a:pt x="8503" y="764"/>
                    <a:pt x="9620" y="904"/>
                    <a:pt x="10712" y="1187"/>
                  </a:cubicBezTo>
                  <a:lnTo>
                    <a:pt x="10712" y="1187"/>
                  </a:lnTo>
                  <a:cubicBezTo>
                    <a:pt x="9648" y="1660"/>
                    <a:pt x="8524" y="1826"/>
                    <a:pt x="7379" y="1826"/>
                  </a:cubicBezTo>
                  <a:cubicBezTo>
                    <a:pt x="6052" y="1826"/>
                    <a:pt x="4696" y="1604"/>
                    <a:pt x="3366" y="1380"/>
                  </a:cubicBezTo>
                  <a:lnTo>
                    <a:pt x="3366" y="1380"/>
                  </a:lnTo>
                  <a:cubicBezTo>
                    <a:pt x="4669" y="972"/>
                    <a:pt x="6027" y="764"/>
                    <a:pt x="7387" y="764"/>
                  </a:cubicBezTo>
                  <a:close/>
                  <a:moveTo>
                    <a:pt x="7634" y="0"/>
                  </a:moveTo>
                  <a:cubicBezTo>
                    <a:pt x="5670" y="0"/>
                    <a:pt x="3718" y="385"/>
                    <a:pt x="1895" y="1141"/>
                  </a:cubicBezTo>
                  <a:lnTo>
                    <a:pt x="1895" y="1141"/>
                  </a:lnTo>
                  <a:cubicBezTo>
                    <a:pt x="1628" y="1101"/>
                    <a:pt x="1362" y="1064"/>
                    <a:pt x="1099" y="1033"/>
                  </a:cubicBezTo>
                  <a:cubicBezTo>
                    <a:pt x="1078" y="1030"/>
                    <a:pt x="1057" y="1029"/>
                    <a:pt x="1036" y="1029"/>
                  </a:cubicBezTo>
                  <a:cubicBezTo>
                    <a:pt x="544" y="1029"/>
                    <a:pt x="0" y="1661"/>
                    <a:pt x="608" y="1794"/>
                  </a:cubicBezTo>
                  <a:lnTo>
                    <a:pt x="608" y="1794"/>
                  </a:lnTo>
                  <a:cubicBezTo>
                    <a:pt x="396" y="2036"/>
                    <a:pt x="649" y="2290"/>
                    <a:pt x="990" y="2290"/>
                  </a:cubicBezTo>
                  <a:cubicBezTo>
                    <a:pt x="1094" y="2290"/>
                    <a:pt x="1206" y="2266"/>
                    <a:pt x="1316" y="2211"/>
                  </a:cubicBezTo>
                  <a:cubicBezTo>
                    <a:pt x="1490" y="2124"/>
                    <a:pt x="1664" y="2040"/>
                    <a:pt x="1841" y="1961"/>
                  </a:cubicBezTo>
                  <a:lnTo>
                    <a:pt x="1841" y="1961"/>
                  </a:lnTo>
                  <a:cubicBezTo>
                    <a:pt x="3668" y="2226"/>
                    <a:pt x="5483" y="2566"/>
                    <a:pt x="7261" y="2566"/>
                  </a:cubicBezTo>
                  <a:cubicBezTo>
                    <a:pt x="8938" y="2566"/>
                    <a:pt x="10582" y="2264"/>
                    <a:pt x="12173" y="1312"/>
                  </a:cubicBezTo>
                  <a:cubicBezTo>
                    <a:pt x="12452" y="1188"/>
                    <a:pt x="12421" y="785"/>
                    <a:pt x="12142" y="691"/>
                  </a:cubicBezTo>
                  <a:cubicBezTo>
                    <a:pt x="10669" y="229"/>
                    <a:pt x="9148" y="0"/>
                    <a:pt x="7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3596925" y="2760425"/>
              <a:ext cx="204875" cy="192375"/>
            </a:xfrm>
            <a:custGeom>
              <a:avLst/>
              <a:gdLst/>
              <a:ahLst/>
              <a:cxnLst/>
              <a:rect l="l" t="t" r="r" b="b"/>
              <a:pathLst>
                <a:path w="8195" h="7695" extrusionOk="0">
                  <a:moveTo>
                    <a:pt x="6571" y="951"/>
                  </a:moveTo>
                  <a:lnTo>
                    <a:pt x="6571" y="951"/>
                  </a:lnTo>
                  <a:cubicBezTo>
                    <a:pt x="5247" y="3030"/>
                    <a:pt x="3798" y="5093"/>
                    <a:pt x="1727" y="6424"/>
                  </a:cubicBezTo>
                  <a:lnTo>
                    <a:pt x="1727" y="6424"/>
                  </a:lnTo>
                  <a:cubicBezTo>
                    <a:pt x="2612" y="4215"/>
                    <a:pt x="4386" y="1771"/>
                    <a:pt x="6571" y="951"/>
                  </a:cubicBezTo>
                  <a:close/>
                  <a:moveTo>
                    <a:pt x="7631" y="1"/>
                  </a:moveTo>
                  <a:cubicBezTo>
                    <a:pt x="7607" y="1"/>
                    <a:pt x="7583" y="3"/>
                    <a:pt x="7561" y="6"/>
                  </a:cubicBezTo>
                  <a:cubicBezTo>
                    <a:pt x="4075" y="582"/>
                    <a:pt x="1419" y="3913"/>
                    <a:pt x="373" y="7162"/>
                  </a:cubicBezTo>
                  <a:lnTo>
                    <a:pt x="373" y="7162"/>
                  </a:lnTo>
                  <a:cubicBezTo>
                    <a:pt x="1" y="7419"/>
                    <a:pt x="285" y="7695"/>
                    <a:pt x="675" y="7695"/>
                  </a:cubicBezTo>
                  <a:cubicBezTo>
                    <a:pt x="775" y="7695"/>
                    <a:pt x="881" y="7677"/>
                    <a:pt x="985" y="7636"/>
                  </a:cubicBezTo>
                  <a:cubicBezTo>
                    <a:pt x="4180" y="6178"/>
                    <a:pt x="6197" y="3294"/>
                    <a:pt x="8027" y="409"/>
                  </a:cubicBezTo>
                  <a:cubicBezTo>
                    <a:pt x="8194" y="129"/>
                    <a:pt x="7858" y="1"/>
                    <a:pt x="76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3388900" y="2884800"/>
              <a:ext cx="251650" cy="86400"/>
            </a:xfrm>
            <a:custGeom>
              <a:avLst/>
              <a:gdLst/>
              <a:ahLst/>
              <a:cxnLst/>
              <a:rect l="l" t="t" r="r" b="b"/>
              <a:pathLst>
                <a:path w="10066" h="3456" extrusionOk="0">
                  <a:moveTo>
                    <a:pt x="3492" y="565"/>
                  </a:moveTo>
                  <a:cubicBezTo>
                    <a:pt x="5349" y="565"/>
                    <a:pt x="7136" y="945"/>
                    <a:pt x="8517" y="2362"/>
                  </a:cubicBezTo>
                  <a:lnTo>
                    <a:pt x="8517" y="2362"/>
                  </a:lnTo>
                  <a:cubicBezTo>
                    <a:pt x="8038" y="2772"/>
                    <a:pt x="7459" y="2939"/>
                    <a:pt x="6837" y="2939"/>
                  </a:cubicBezTo>
                  <a:cubicBezTo>
                    <a:pt x="5085" y="2939"/>
                    <a:pt x="2983" y="1617"/>
                    <a:pt x="1741" y="656"/>
                  </a:cubicBezTo>
                  <a:lnTo>
                    <a:pt x="1741" y="656"/>
                  </a:lnTo>
                  <a:cubicBezTo>
                    <a:pt x="2325" y="602"/>
                    <a:pt x="2911" y="565"/>
                    <a:pt x="3492" y="565"/>
                  </a:cubicBezTo>
                  <a:close/>
                  <a:moveTo>
                    <a:pt x="4097" y="1"/>
                  </a:moveTo>
                  <a:cubicBezTo>
                    <a:pt x="3013" y="1"/>
                    <a:pt x="1913" y="118"/>
                    <a:pt x="869" y="242"/>
                  </a:cubicBezTo>
                  <a:cubicBezTo>
                    <a:pt x="776" y="242"/>
                    <a:pt x="1" y="521"/>
                    <a:pt x="249" y="707"/>
                  </a:cubicBezTo>
                  <a:cubicBezTo>
                    <a:pt x="1821" y="2014"/>
                    <a:pt x="4349" y="3456"/>
                    <a:pt x="6627" y="3456"/>
                  </a:cubicBezTo>
                  <a:cubicBezTo>
                    <a:pt x="7464" y="3456"/>
                    <a:pt x="8267" y="3261"/>
                    <a:pt x="8977" y="2794"/>
                  </a:cubicBezTo>
                  <a:lnTo>
                    <a:pt x="8977" y="2794"/>
                  </a:lnTo>
                  <a:cubicBezTo>
                    <a:pt x="9006" y="2798"/>
                    <a:pt x="9037" y="2801"/>
                    <a:pt x="9070" y="2801"/>
                  </a:cubicBezTo>
                  <a:cubicBezTo>
                    <a:pt x="9440" y="2801"/>
                    <a:pt x="10065" y="2507"/>
                    <a:pt x="9896" y="2289"/>
                  </a:cubicBezTo>
                  <a:lnTo>
                    <a:pt x="9865" y="2289"/>
                  </a:lnTo>
                  <a:cubicBezTo>
                    <a:pt x="9824" y="2239"/>
                    <a:pt x="9782" y="2190"/>
                    <a:pt x="9740" y="2141"/>
                  </a:cubicBezTo>
                  <a:lnTo>
                    <a:pt x="9740" y="2141"/>
                  </a:lnTo>
                  <a:cubicBezTo>
                    <a:pt x="9761" y="2119"/>
                    <a:pt x="9782" y="2095"/>
                    <a:pt x="9803" y="2072"/>
                  </a:cubicBezTo>
                  <a:cubicBezTo>
                    <a:pt x="9923" y="1939"/>
                    <a:pt x="9791" y="1886"/>
                    <a:pt x="9584" y="1886"/>
                  </a:cubicBezTo>
                  <a:cubicBezTo>
                    <a:pt x="9559" y="1886"/>
                    <a:pt x="9532" y="1886"/>
                    <a:pt x="9506" y="1888"/>
                  </a:cubicBezTo>
                  <a:lnTo>
                    <a:pt x="9506" y="1888"/>
                  </a:lnTo>
                  <a:cubicBezTo>
                    <a:pt x="8047" y="399"/>
                    <a:pt x="6097" y="1"/>
                    <a:pt x="40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3060100" y="2488550"/>
              <a:ext cx="300900" cy="466975"/>
            </a:xfrm>
            <a:custGeom>
              <a:avLst/>
              <a:gdLst/>
              <a:ahLst/>
              <a:cxnLst/>
              <a:rect l="l" t="t" r="r" b="b"/>
              <a:pathLst>
                <a:path w="12036" h="18679" extrusionOk="0">
                  <a:moveTo>
                    <a:pt x="2705" y="2356"/>
                  </a:moveTo>
                  <a:cubicBezTo>
                    <a:pt x="3562" y="4879"/>
                    <a:pt x="4619" y="7489"/>
                    <a:pt x="6049" y="9609"/>
                  </a:cubicBezTo>
                  <a:cubicBezTo>
                    <a:pt x="7811" y="12222"/>
                    <a:pt x="10657" y="14391"/>
                    <a:pt x="10561" y="17746"/>
                  </a:cubicBezTo>
                  <a:lnTo>
                    <a:pt x="10561" y="17746"/>
                  </a:lnTo>
                  <a:cubicBezTo>
                    <a:pt x="7835" y="16142"/>
                    <a:pt x="4428" y="14109"/>
                    <a:pt x="2854" y="11439"/>
                  </a:cubicBezTo>
                  <a:cubicBezTo>
                    <a:pt x="2017" y="9981"/>
                    <a:pt x="2110" y="8306"/>
                    <a:pt x="2203" y="6662"/>
                  </a:cubicBezTo>
                  <a:cubicBezTo>
                    <a:pt x="2264" y="5224"/>
                    <a:pt x="2435" y="3785"/>
                    <a:pt x="2705" y="2356"/>
                  </a:cubicBezTo>
                  <a:close/>
                  <a:moveTo>
                    <a:pt x="2930" y="1"/>
                  </a:moveTo>
                  <a:cubicBezTo>
                    <a:pt x="2611" y="1"/>
                    <a:pt x="2122" y="190"/>
                    <a:pt x="2079" y="365"/>
                  </a:cubicBezTo>
                  <a:cubicBezTo>
                    <a:pt x="1303" y="3560"/>
                    <a:pt x="0" y="8678"/>
                    <a:pt x="1768" y="11718"/>
                  </a:cubicBezTo>
                  <a:cubicBezTo>
                    <a:pt x="3506" y="14789"/>
                    <a:pt x="7445" y="16898"/>
                    <a:pt x="10330" y="18635"/>
                  </a:cubicBezTo>
                  <a:cubicBezTo>
                    <a:pt x="10375" y="18666"/>
                    <a:pt x="10439" y="18679"/>
                    <a:pt x="10513" y="18679"/>
                  </a:cubicBezTo>
                  <a:cubicBezTo>
                    <a:pt x="10778" y="18679"/>
                    <a:pt x="11173" y="18512"/>
                    <a:pt x="11335" y="18376"/>
                  </a:cubicBezTo>
                  <a:lnTo>
                    <a:pt x="11335" y="18376"/>
                  </a:lnTo>
                  <a:cubicBezTo>
                    <a:pt x="11498" y="18314"/>
                    <a:pt x="11622" y="18230"/>
                    <a:pt x="11633" y="18139"/>
                  </a:cubicBezTo>
                  <a:cubicBezTo>
                    <a:pt x="12036" y="14851"/>
                    <a:pt x="9802" y="12711"/>
                    <a:pt x="7941" y="10322"/>
                  </a:cubicBezTo>
                  <a:cubicBezTo>
                    <a:pt x="5646" y="7437"/>
                    <a:pt x="4281" y="3591"/>
                    <a:pt x="3195" y="117"/>
                  </a:cubicBezTo>
                  <a:cubicBezTo>
                    <a:pt x="3168" y="34"/>
                    <a:pt x="3064" y="1"/>
                    <a:pt x="2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3026750" y="2889000"/>
              <a:ext cx="333600" cy="115875"/>
            </a:xfrm>
            <a:custGeom>
              <a:avLst/>
              <a:gdLst/>
              <a:ahLst/>
              <a:cxnLst/>
              <a:rect l="l" t="t" r="r" b="b"/>
              <a:pathLst>
                <a:path w="13344" h="4635" extrusionOk="0">
                  <a:moveTo>
                    <a:pt x="6896" y="830"/>
                  </a:moveTo>
                  <a:cubicBezTo>
                    <a:pt x="8651" y="830"/>
                    <a:pt x="10331" y="1198"/>
                    <a:pt x="11446" y="2216"/>
                  </a:cubicBezTo>
                  <a:lnTo>
                    <a:pt x="11446" y="2216"/>
                  </a:lnTo>
                  <a:cubicBezTo>
                    <a:pt x="10103" y="3070"/>
                    <a:pt x="8769" y="3754"/>
                    <a:pt x="7270" y="3754"/>
                  </a:cubicBezTo>
                  <a:cubicBezTo>
                    <a:pt x="6723" y="3754"/>
                    <a:pt x="6153" y="3663"/>
                    <a:pt x="5553" y="3455"/>
                  </a:cubicBezTo>
                  <a:cubicBezTo>
                    <a:pt x="4276" y="2995"/>
                    <a:pt x="3019" y="2325"/>
                    <a:pt x="1784" y="1687"/>
                  </a:cubicBezTo>
                  <a:lnTo>
                    <a:pt x="1784" y="1687"/>
                  </a:lnTo>
                  <a:cubicBezTo>
                    <a:pt x="3214" y="1217"/>
                    <a:pt x="5095" y="830"/>
                    <a:pt x="6896" y="830"/>
                  </a:cubicBezTo>
                  <a:close/>
                  <a:moveTo>
                    <a:pt x="7205" y="0"/>
                  </a:moveTo>
                  <a:cubicBezTo>
                    <a:pt x="4739" y="0"/>
                    <a:pt x="2141" y="657"/>
                    <a:pt x="435" y="1346"/>
                  </a:cubicBezTo>
                  <a:cubicBezTo>
                    <a:pt x="94" y="1470"/>
                    <a:pt x="0" y="1873"/>
                    <a:pt x="373" y="2028"/>
                  </a:cubicBezTo>
                  <a:cubicBezTo>
                    <a:pt x="2420" y="3052"/>
                    <a:pt x="4715" y="4603"/>
                    <a:pt x="7073" y="4634"/>
                  </a:cubicBezTo>
                  <a:cubicBezTo>
                    <a:pt x="7101" y="4634"/>
                    <a:pt x="7129" y="4634"/>
                    <a:pt x="7158" y="4634"/>
                  </a:cubicBezTo>
                  <a:cubicBezTo>
                    <a:pt x="8945" y="4634"/>
                    <a:pt x="10525" y="3791"/>
                    <a:pt x="11999" y="2843"/>
                  </a:cubicBezTo>
                  <a:lnTo>
                    <a:pt x="11999" y="2843"/>
                  </a:lnTo>
                  <a:cubicBezTo>
                    <a:pt x="12033" y="2891"/>
                    <a:pt x="12066" y="2940"/>
                    <a:pt x="12098" y="2990"/>
                  </a:cubicBezTo>
                  <a:cubicBezTo>
                    <a:pt x="12169" y="3105"/>
                    <a:pt x="12309" y="3154"/>
                    <a:pt x="12465" y="3154"/>
                  </a:cubicBezTo>
                  <a:cubicBezTo>
                    <a:pt x="12853" y="3154"/>
                    <a:pt x="13343" y="2848"/>
                    <a:pt x="13122" y="2493"/>
                  </a:cubicBezTo>
                  <a:cubicBezTo>
                    <a:pt x="13035" y="2359"/>
                    <a:pt x="12943" y="2232"/>
                    <a:pt x="12846" y="2110"/>
                  </a:cubicBezTo>
                  <a:lnTo>
                    <a:pt x="12846" y="2110"/>
                  </a:lnTo>
                  <a:cubicBezTo>
                    <a:pt x="12831" y="2038"/>
                    <a:pt x="12773" y="1974"/>
                    <a:pt x="12689" y="1925"/>
                  </a:cubicBezTo>
                  <a:lnTo>
                    <a:pt x="12689" y="1925"/>
                  </a:lnTo>
                  <a:cubicBezTo>
                    <a:pt x="11418" y="502"/>
                    <a:pt x="9362" y="0"/>
                    <a:pt x="72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"/>
            <p:cNvSpPr/>
            <p:nvPr/>
          </p:nvSpPr>
          <p:spPr>
            <a:xfrm>
              <a:off x="3103525" y="3018500"/>
              <a:ext cx="382200" cy="152775"/>
            </a:xfrm>
            <a:custGeom>
              <a:avLst/>
              <a:gdLst/>
              <a:ahLst/>
              <a:cxnLst/>
              <a:rect l="l" t="t" r="r" b="b"/>
              <a:pathLst>
                <a:path w="15288" h="6111" extrusionOk="0">
                  <a:moveTo>
                    <a:pt x="11629" y="670"/>
                  </a:moveTo>
                  <a:cubicBezTo>
                    <a:pt x="12392" y="670"/>
                    <a:pt x="13146" y="896"/>
                    <a:pt x="13866" y="1470"/>
                  </a:cubicBezTo>
                  <a:cubicBezTo>
                    <a:pt x="13910" y="1505"/>
                    <a:pt x="13969" y="1527"/>
                    <a:pt x="14038" y="1537"/>
                  </a:cubicBezTo>
                  <a:lnTo>
                    <a:pt x="14038" y="1537"/>
                  </a:lnTo>
                  <a:cubicBezTo>
                    <a:pt x="13228" y="4218"/>
                    <a:pt x="10107" y="4686"/>
                    <a:pt x="7631" y="5099"/>
                  </a:cubicBezTo>
                  <a:cubicBezTo>
                    <a:pt x="5965" y="5354"/>
                    <a:pt x="4299" y="5487"/>
                    <a:pt x="2620" y="5487"/>
                  </a:cubicBezTo>
                  <a:cubicBezTo>
                    <a:pt x="2365" y="5487"/>
                    <a:pt x="2111" y="5484"/>
                    <a:pt x="1855" y="5478"/>
                  </a:cubicBezTo>
                  <a:lnTo>
                    <a:pt x="1855" y="5478"/>
                  </a:lnTo>
                  <a:lnTo>
                    <a:pt x="6359" y="2897"/>
                  </a:lnTo>
                  <a:cubicBezTo>
                    <a:pt x="7915" y="1977"/>
                    <a:pt x="9795" y="670"/>
                    <a:pt x="11629" y="670"/>
                  </a:cubicBezTo>
                  <a:close/>
                  <a:moveTo>
                    <a:pt x="11930" y="1"/>
                  </a:moveTo>
                  <a:cubicBezTo>
                    <a:pt x="11077" y="1"/>
                    <a:pt x="10207" y="204"/>
                    <a:pt x="9368" y="539"/>
                  </a:cubicBezTo>
                  <a:cubicBezTo>
                    <a:pt x="6204" y="1811"/>
                    <a:pt x="3257" y="3889"/>
                    <a:pt x="342" y="5595"/>
                  </a:cubicBezTo>
                  <a:cubicBezTo>
                    <a:pt x="0" y="5782"/>
                    <a:pt x="124" y="6061"/>
                    <a:pt x="466" y="6061"/>
                  </a:cubicBezTo>
                  <a:cubicBezTo>
                    <a:pt x="1069" y="6094"/>
                    <a:pt x="1671" y="6110"/>
                    <a:pt x="2271" y="6110"/>
                  </a:cubicBezTo>
                  <a:cubicBezTo>
                    <a:pt x="5039" y="6110"/>
                    <a:pt x="7778" y="5762"/>
                    <a:pt x="10454" y="5099"/>
                  </a:cubicBezTo>
                  <a:cubicBezTo>
                    <a:pt x="12780" y="4510"/>
                    <a:pt x="14766" y="3517"/>
                    <a:pt x="15262" y="974"/>
                  </a:cubicBezTo>
                  <a:cubicBezTo>
                    <a:pt x="15287" y="796"/>
                    <a:pt x="15116" y="722"/>
                    <a:pt x="14900" y="722"/>
                  </a:cubicBezTo>
                  <a:cubicBezTo>
                    <a:pt x="14787" y="722"/>
                    <a:pt x="14660" y="743"/>
                    <a:pt x="14544" y="780"/>
                  </a:cubicBezTo>
                  <a:lnTo>
                    <a:pt x="14544" y="780"/>
                  </a:lnTo>
                  <a:cubicBezTo>
                    <a:pt x="13731" y="232"/>
                    <a:pt x="12840" y="1"/>
                    <a:pt x="11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"/>
            <p:cNvSpPr/>
            <p:nvPr/>
          </p:nvSpPr>
          <p:spPr>
            <a:xfrm>
              <a:off x="3296100" y="3087275"/>
              <a:ext cx="216125" cy="333150"/>
            </a:xfrm>
            <a:custGeom>
              <a:avLst/>
              <a:gdLst/>
              <a:ahLst/>
              <a:cxnLst/>
              <a:rect l="l" t="t" r="r" b="b"/>
              <a:pathLst>
                <a:path w="8645" h="13326" extrusionOk="0">
                  <a:moveTo>
                    <a:pt x="5528" y="890"/>
                  </a:moveTo>
                  <a:cubicBezTo>
                    <a:pt x="7061" y="4499"/>
                    <a:pt x="7427" y="8493"/>
                    <a:pt x="6603" y="12314"/>
                  </a:cubicBezTo>
                  <a:lnTo>
                    <a:pt x="6603" y="12314"/>
                  </a:lnTo>
                  <a:cubicBezTo>
                    <a:pt x="3643" y="9738"/>
                    <a:pt x="1339" y="2794"/>
                    <a:pt x="5528" y="890"/>
                  </a:cubicBezTo>
                  <a:close/>
                  <a:moveTo>
                    <a:pt x="6188" y="1"/>
                  </a:moveTo>
                  <a:cubicBezTo>
                    <a:pt x="5837" y="1"/>
                    <a:pt x="5224" y="245"/>
                    <a:pt x="5295" y="363"/>
                  </a:cubicBezTo>
                  <a:cubicBezTo>
                    <a:pt x="5327" y="433"/>
                    <a:pt x="5359" y="503"/>
                    <a:pt x="5390" y="574"/>
                  </a:cubicBezTo>
                  <a:lnTo>
                    <a:pt x="5390" y="574"/>
                  </a:lnTo>
                  <a:cubicBezTo>
                    <a:pt x="1" y="2629"/>
                    <a:pt x="2231" y="11024"/>
                    <a:pt x="6411" y="13298"/>
                  </a:cubicBezTo>
                  <a:cubicBezTo>
                    <a:pt x="6449" y="13317"/>
                    <a:pt x="6512" y="13325"/>
                    <a:pt x="6590" y="13325"/>
                  </a:cubicBezTo>
                  <a:cubicBezTo>
                    <a:pt x="6894" y="13325"/>
                    <a:pt x="7416" y="13192"/>
                    <a:pt x="7466" y="13019"/>
                  </a:cubicBezTo>
                  <a:cubicBezTo>
                    <a:pt x="8645" y="8707"/>
                    <a:pt x="8272" y="4116"/>
                    <a:pt x="6411" y="84"/>
                  </a:cubicBezTo>
                  <a:cubicBezTo>
                    <a:pt x="6382" y="25"/>
                    <a:pt x="6297" y="1"/>
                    <a:pt x="6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"/>
            <p:cNvSpPr/>
            <p:nvPr/>
          </p:nvSpPr>
          <p:spPr>
            <a:xfrm>
              <a:off x="3568025" y="2838900"/>
              <a:ext cx="380325" cy="518525"/>
            </a:xfrm>
            <a:custGeom>
              <a:avLst/>
              <a:gdLst/>
              <a:ahLst/>
              <a:cxnLst/>
              <a:rect l="l" t="t" r="r" b="b"/>
              <a:pathLst>
                <a:path w="15213" h="20741" extrusionOk="0">
                  <a:moveTo>
                    <a:pt x="14007" y="1219"/>
                  </a:moveTo>
                  <a:lnTo>
                    <a:pt x="14007" y="1219"/>
                  </a:lnTo>
                  <a:cubicBezTo>
                    <a:pt x="13109" y="8350"/>
                    <a:pt x="6594" y="13065"/>
                    <a:pt x="3758" y="19468"/>
                  </a:cubicBezTo>
                  <a:lnTo>
                    <a:pt x="3758" y="19468"/>
                  </a:lnTo>
                  <a:cubicBezTo>
                    <a:pt x="2512" y="18332"/>
                    <a:pt x="2117" y="16355"/>
                    <a:pt x="2141" y="14703"/>
                  </a:cubicBezTo>
                  <a:cubicBezTo>
                    <a:pt x="2203" y="12345"/>
                    <a:pt x="3196" y="10112"/>
                    <a:pt x="4871" y="8468"/>
                  </a:cubicBezTo>
                  <a:cubicBezTo>
                    <a:pt x="7533" y="5723"/>
                    <a:pt x="10888" y="3499"/>
                    <a:pt x="14007" y="1219"/>
                  </a:cubicBezTo>
                  <a:close/>
                  <a:moveTo>
                    <a:pt x="14911" y="0"/>
                  </a:moveTo>
                  <a:cubicBezTo>
                    <a:pt x="14653" y="0"/>
                    <a:pt x="14301" y="142"/>
                    <a:pt x="14208" y="217"/>
                  </a:cubicBezTo>
                  <a:cubicBezTo>
                    <a:pt x="11881" y="1985"/>
                    <a:pt x="9555" y="3753"/>
                    <a:pt x="7260" y="5521"/>
                  </a:cubicBezTo>
                  <a:cubicBezTo>
                    <a:pt x="5460" y="6886"/>
                    <a:pt x="3599" y="8313"/>
                    <a:pt x="2389" y="10236"/>
                  </a:cubicBezTo>
                  <a:cubicBezTo>
                    <a:pt x="528" y="13121"/>
                    <a:pt x="1" y="19387"/>
                    <a:pt x="4096" y="20720"/>
                  </a:cubicBezTo>
                  <a:cubicBezTo>
                    <a:pt x="4133" y="20734"/>
                    <a:pt x="4178" y="20740"/>
                    <a:pt x="4228" y="20740"/>
                  </a:cubicBezTo>
                  <a:cubicBezTo>
                    <a:pt x="4637" y="20740"/>
                    <a:pt x="5382" y="20331"/>
                    <a:pt x="4995" y="20193"/>
                  </a:cubicBezTo>
                  <a:cubicBezTo>
                    <a:pt x="4850" y="20145"/>
                    <a:pt x="4711" y="20088"/>
                    <a:pt x="4578" y="20024"/>
                  </a:cubicBezTo>
                  <a:lnTo>
                    <a:pt x="4578" y="20024"/>
                  </a:lnTo>
                  <a:cubicBezTo>
                    <a:pt x="7322" y="13038"/>
                    <a:pt x="14705" y="8172"/>
                    <a:pt x="15200" y="248"/>
                  </a:cubicBezTo>
                  <a:cubicBezTo>
                    <a:pt x="15213" y="62"/>
                    <a:pt x="15082" y="0"/>
                    <a:pt x="149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3653750" y="3228600"/>
              <a:ext cx="477550" cy="187900"/>
            </a:xfrm>
            <a:custGeom>
              <a:avLst/>
              <a:gdLst/>
              <a:ahLst/>
              <a:cxnLst/>
              <a:rect l="l" t="t" r="r" b="b"/>
              <a:pathLst>
                <a:path w="19102" h="7516" extrusionOk="0">
                  <a:moveTo>
                    <a:pt x="10660" y="570"/>
                  </a:moveTo>
                  <a:cubicBezTo>
                    <a:pt x="12462" y="570"/>
                    <a:pt x="14240" y="687"/>
                    <a:pt x="16030" y="687"/>
                  </a:cubicBezTo>
                  <a:cubicBezTo>
                    <a:pt x="16332" y="687"/>
                    <a:pt x="16635" y="684"/>
                    <a:pt x="16939" y="676"/>
                  </a:cubicBezTo>
                  <a:lnTo>
                    <a:pt x="16939" y="676"/>
                  </a:lnTo>
                  <a:cubicBezTo>
                    <a:pt x="14822" y="1878"/>
                    <a:pt x="13300" y="3966"/>
                    <a:pt x="11182" y="5194"/>
                  </a:cubicBezTo>
                  <a:cubicBezTo>
                    <a:pt x="10158" y="5784"/>
                    <a:pt x="9073" y="6218"/>
                    <a:pt x="7956" y="6497"/>
                  </a:cubicBezTo>
                  <a:cubicBezTo>
                    <a:pt x="7302" y="6652"/>
                    <a:pt x="6140" y="6884"/>
                    <a:pt x="5072" y="6884"/>
                  </a:cubicBezTo>
                  <a:cubicBezTo>
                    <a:pt x="4216" y="6884"/>
                    <a:pt x="3421" y="6735"/>
                    <a:pt x="2993" y="6280"/>
                  </a:cubicBezTo>
                  <a:cubicBezTo>
                    <a:pt x="2362" y="5650"/>
                    <a:pt x="2286" y="4814"/>
                    <a:pt x="1695" y="4290"/>
                  </a:cubicBezTo>
                  <a:lnTo>
                    <a:pt x="1695" y="4290"/>
                  </a:lnTo>
                  <a:cubicBezTo>
                    <a:pt x="1719" y="1121"/>
                    <a:pt x="8070" y="602"/>
                    <a:pt x="10220" y="573"/>
                  </a:cubicBezTo>
                  <a:cubicBezTo>
                    <a:pt x="10367" y="571"/>
                    <a:pt x="10514" y="570"/>
                    <a:pt x="10660" y="570"/>
                  </a:cubicBezTo>
                  <a:close/>
                  <a:moveTo>
                    <a:pt x="10987" y="0"/>
                  </a:moveTo>
                  <a:cubicBezTo>
                    <a:pt x="9356" y="0"/>
                    <a:pt x="7731" y="100"/>
                    <a:pt x="6126" y="479"/>
                  </a:cubicBezTo>
                  <a:cubicBezTo>
                    <a:pt x="4352" y="916"/>
                    <a:pt x="1113" y="2025"/>
                    <a:pt x="614" y="4061"/>
                  </a:cubicBezTo>
                  <a:lnTo>
                    <a:pt x="614" y="4061"/>
                  </a:lnTo>
                  <a:cubicBezTo>
                    <a:pt x="282" y="4185"/>
                    <a:pt x="1" y="4400"/>
                    <a:pt x="263" y="4512"/>
                  </a:cubicBezTo>
                  <a:cubicBezTo>
                    <a:pt x="367" y="4553"/>
                    <a:pt x="462" y="4601"/>
                    <a:pt x="549" y="4656"/>
                  </a:cubicBezTo>
                  <a:lnTo>
                    <a:pt x="549" y="4656"/>
                  </a:lnTo>
                  <a:cubicBezTo>
                    <a:pt x="551" y="4751"/>
                    <a:pt x="559" y="4848"/>
                    <a:pt x="573" y="4946"/>
                  </a:cubicBezTo>
                  <a:cubicBezTo>
                    <a:pt x="594" y="5060"/>
                    <a:pt x="732" y="5108"/>
                    <a:pt x="904" y="5108"/>
                  </a:cubicBezTo>
                  <a:cubicBezTo>
                    <a:pt x="947" y="5108"/>
                    <a:pt x="992" y="5105"/>
                    <a:pt x="1037" y="5100"/>
                  </a:cubicBezTo>
                  <a:lnTo>
                    <a:pt x="1037" y="5100"/>
                  </a:lnTo>
                  <a:cubicBezTo>
                    <a:pt x="1634" y="5841"/>
                    <a:pt x="1837" y="6924"/>
                    <a:pt x="2931" y="7273"/>
                  </a:cubicBezTo>
                  <a:cubicBezTo>
                    <a:pt x="3460" y="7446"/>
                    <a:pt x="4059" y="7515"/>
                    <a:pt x="4682" y="7515"/>
                  </a:cubicBezTo>
                  <a:cubicBezTo>
                    <a:pt x="5959" y="7515"/>
                    <a:pt x="7337" y="7223"/>
                    <a:pt x="8421" y="6931"/>
                  </a:cubicBezTo>
                  <a:cubicBezTo>
                    <a:pt x="10096" y="6466"/>
                    <a:pt x="11647" y="5691"/>
                    <a:pt x="13074" y="4698"/>
                  </a:cubicBezTo>
                  <a:cubicBezTo>
                    <a:pt x="14935" y="3333"/>
                    <a:pt x="16362" y="1286"/>
                    <a:pt x="18627" y="511"/>
                  </a:cubicBezTo>
                  <a:cubicBezTo>
                    <a:pt x="19102" y="362"/>
                    <a:pt x="18980" y="43"/>
                    <a:pt x="18534" y="43"/>
                  </a:cubicBezTo>
                  <a:cubicBezTo>
                    <a:pt x="18514" y="43"/>
                    <a:pt x="18493" y="44"/>
                    <a:pt x="18472" y="45"/>
                  </a:cubicBezTo>
                  <a:cubicBezTo>
                    <a:pt x="17759" y="99"/>
                    <a:pt x="17044" y="118"/>
                    <a:pt x="16327" y="118"/>
                  </a:cubicBezTo>
                  <a:cubicBezTo>
                    <a:pt x="14551" y="118"/>
                    <a:pt x="12765" y="0"/>
                    <a:pt x="109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3316825" y="2947825"/>
              <a:ext cx="291075" cy="292850"/>
            </a:xfrm>
            <a:custGeom>
              <a:avLst/>
              <a:gdLst/>
              <a:ahLst/>
              <a:cxnLst/>
              <a:rect l="l" t="t" r="r" b="b"/>
              <a:pathLst>
                <a:path w="11643" h="11714" extrusionOk="0">
                  <a:moveTo>
                    <a:pt x="833" y="0"/>
                  </a:moveTo>
                  <a:cubicBezTo>
                    <a:pt x="551" y="0"/>
                    <a:pt x="1" y="279"/>
                    <a:pt x="247" y="388"/>
                  </a:cubicBezTo>
                  <a:lnTo>
                    <a:pt x="247" y="357"/>
                  </a:lnTo>
                  <a:cubicBezTo>
                    <a:pt x="5210" y="2405"/>
                    <a:pt x="9553" y="6220"/>
                    <a:pt x="10762" y="11617"/>
                  </a:cubicBezTo>
                  <a:cubicBezTo>
                    <a:pt x="10782" y="11685"/>
                    <a:pt x="10875" y="11713"/>
                    <a:pt x="10994" y="11713"/>
                  </a:cubicBezTo>
                  <a:cubicBezTo>
                    <a:pt x="11257" y="11713"/>
                    <a:pt x="11643" y="11572"/>
                    <a:pt x="11600" y="11400"/>
                  </a:cubicBezTo>
                  <a:cubicBezTo>
                    <a:pt x="10359" y="5910"/>
                    <a:pt x="5954" y="2095"/>
                    <a:pt x="929" y="16"/>
                  </a:cubicBezTo>
                  <a:cubicBezTo>
                    <a:pt x="904" y="5"/>
                    <a:pt x="871" y="0"/>
                    <a:pt x="8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"/>
            <p:cNvSpPr/>
            <p:nvPr/>
          </p:nvSpPr>
          <p:spPr>
            <a:xfrm>
              <a:off x="3592850" y="2082700"/>
              <a:ext cx="154350" cy="1167000"/>
            </a:xfrm>
            <a:custGeom>
              <a:avLst/>
              <a:gdLst/>
              <a:ahLst/>
              <a:cxnLst/>
              <a:rect l="l" t="t" r="r" b="b"/>
              <a:pathLst>
                <a:path w="6174" h="46680" extrusionOk="0">
                  <a:moveTo>
                    <a:pt x="4057" y="1"/>
                  </a:moveTo>
                  <a:cubicBezTo>
                    <a:pt x="3776" y="1"/>
                    <a:pt x="3404" y="235"/>
                    <a:pt x="3537" y="500"/>
                  </a:cubicBezTo>
                  <a:cubicBezTo>
                    <a:pt x="4591" y="2392"/>
                    <a:pt x="5119" y="4595"/>
                    <a:pt x="5026" y="6766"/>
                  </a:cubicBezTo>
                  <a:cubicBezTo>
                    <a:pt x="4933" y="8627"/>
                    <a:pt x="4281" y="10395"/>
                    <a:pt x="4157" y="12194"/>
                  </a:cubicBezTo>
                  <a:cubicBezTo>
                    <a:pt x="4002" y="14025"/>
                    <a:pt x="4622" y="15824"/>
                    <a:pt x="4498" y="17623"/>
                  </a:cubicBezTo>
                  <a:cubicBezTo>
                    <a:pt x="4312" y="19608"/>
                    <a:pt x="2947" y="20973"/>
                    <a:pt x="2451" y="22803"/>
                  </a:cubicBezTo>
                  <a:cubicBezTo>
                    <a:pt x="1955" y="24633"/>
                    <a:pt x="2017" y="26494"/>
                    <a:pt x="1490" y="28293"/>
                  </a:cubicBezTo>
                  <a:cubicBezTo>
                    <a:pt x="931" y="30123"/>
                    <a:pt x="590" y="31985"/>
                    <a:pt x="435" y="33877"/>
                  </a:cubicBezTo>
                  <a:cubicBezTo>
                    <a:pt x="187" y="38064"/>
                    <a:pt x="125" y="42252"/>
                    <a:pt x="1" y="46440"/>
                  </a:cubicBezTo>
                  <a:cubicBezTo>
                    <a:pt x="1" y="46609"/>
                    <a:pt x="148" y="46680"/>
                    <a:pt x="320" y="46680"/>
                  </a:cubicBezTo>
                  <a:cubicBezTo>
                    <a:pt x="556" y="46680"/>
                    <a:pt x="838" y="46544"/>
                    <a:pt x="838" y="46347"/>
                  </a:cubicBezTo>
                  <a:cubicBezTo>
                    <a:pt x="993" y="42066"/>
                    <a:pt x="993" y="37723"/>
                    <a:pt x="1303" y="33443"/>
                  </a:cubicBezTo>
                  <a:cubicBezTo>
                    <a:pt x="1459" y="31364"/>
                    <a:pt x="2017" y="29534"/>
                    <a:pt x="2544" y="27549"/>
                  </a:cubicBezTo>
                  <a:cubicBezTo>
                    <a:pt x="3134" y="25315"/>
                    <a:pt x="2916" y="23082"/>
                    <a:pt x="4095" y="21004"/>
                  </a:cubicBezTo>
                  <a:cubicBezTo>
                    <a:pt x="4871" y="19577"/>
                    <a:pt x="5398" y="18460"/>
                    <a:pt x="5336" y="16816"/>
                  </a:cubicBezTo>
                  <a:cubicBezTo>
                    <a:pt x="5274" y="14614"/>
                    <a:pt x="4840" y="12660"/>
                    <a:pt x="5274" y="10426"/>
                  </a:cubicBezTo>
                  <a:cubicBezTo>
                    <a:pt x="5987" y="6704"/>
                    <a:pt x="6173" y="3602"/>
                    <a:pt x="4312" y="128"/>
                  </a:cubicBezTo>
                  <a:cubicBezTo>
                    <a:pt x="4268" y="39"/>
                    <a:pt x="4170" y="1"/>
                    <a:pt x="40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798878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9;p2">
            <a:extLst>
              <a:ext uri="{FF2B5EF4-FFF2-40B4-BE49-F238E27FC236}">
                <a16:creationId xmlns:a16="http://schemas.microsoft.com/office/drawing/2014/main" id="{526608FC-F90A-4AF0-82D9-2FABE33E6DF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952400" y="894800"/>
            <a:ext cx="102872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grpSp>
        <p:nvGrpSpPr>
          <p:cNvPr id="174" name="Google Shape;23;p2">
            <a:extLst>
              <a:ext uri="{FF2B5EF4-FFF2-40B4-BE49-F238E27FC236}">
                <a16:creationId xmlns:a16="http://schemas.microsoft.com/office/drawing/2014/main" id="{E7D27A15-36A3-4073-8AEA-3F3046A43019}"/>
              </a:ext>
            </a:extLst>
          </p:cNvPr>
          <p:cNvGrpSpPr/>
          <p:nvPr userDrawn="1"/>
        </p:nvGrpSpPr>
        <p:grpSpPr>
          <a:xfrm rot="10800000">
            <a:off x="-1658446" y="-1647465"/>
            <a:ext cx="5377747" cy="2955941"/>
            <a:chOff x="4178350" y="2375050"/>
            <a:chExt cx="938350" cy="515775"/>
          </a:xfrm>
        </p:grpSpPr>
        <p:sp>
          <p:nvSpPr>
            <p:cNvPr id="175" name="Google Shape;24;p2">
              <a:extLst>
                <a:ext uri="{FF2B5EF4-FFF2-40B4-BE49-F238E27FC236}">
                  <a16:creationId xmlns:a16="http://schemas.microsoft.com/office/drawing/2014/main" id="{4824F571-B2FF-419F-89F1-5D36AED6E1D1}"/>
                </a:ext>
              </a:extLst>
            </p:cNvPr>
            <p:cNvSpPr/>
            <p:nvPr/>
          </p:nvSpPr>
          <p:spPr>
            <a:xfrm>
              <a:off x="4178350" y="2375050"/>
              <a:ext cx="938350" cy="470050"/>
            </a:xfrm>
            <a:custGeom>
              <a:avLst/>
              <a:gdLst/>
              <a:ahLst/>
              <a:cxnLst/>
              <a:rect l="l" t="t" r="r" b="b"/>
              <a:pathLst>
                <a:path w="37534" h="18802" extrusionOk="0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25;p2">
              <a:extLst>
                <a:ext uri="{FF2B5EF4-FFF2-40B4-BE49-F238E27FC236}">
                  <a16:creationId xmlns:a16="http://schemas.microsoft.com/office/drawing/2014/main" id="{8AFC6D83-CABB-4FA8-BEA2-061A61C92E28}"/>
                </a:ext>
              </a:extLst>
            </p:cNvPr>
            <p:cNvSpPr/>
            <p:nvPr/>
          </p:nvSpPr>
          <p:spPr>
            <a:xfrm>
              <a:off x="4192225" y="2449850"/>
              <a:ext cx="867875" cy="411650"/>
            </a:xfrm>
            <a:custGeom>
              <a:avLst/>
              <a:gdLst/>
              <a:ahLst/>
              <a:cxnLst/>
              <a:rect l="l" t="t" r="r" b="b"/>
              <a:pathLst>
                <a:path w="34715" h="16466" extrusionOk="0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26;p2">
              <a:extLst>
                <a:ext uri="{FF2B5EF4-FFF2-40B4-BE49-F238E27FC236}">
                  <a16:creationId xmlns:a16="http://schemas.microsoft.com/office/drawing/2014/main" id="{91F5C11B-880D-43CD-8952-7EFADB6A2DE9}"/>
                </a:ext>
              </a:extLst>
            </p:cNvPr>
            <p:cNvSpPr/>
            <p:nvPr/>
          </p:nvSpPr>
          <p:spPr>
            <a:xfrm>
              <a:off x="4252800" y="2496850"/>
              <a:ext cx="761025" cy="376950"/>
            </a:xfrm>
            <a:custGeom>
              <a:avLst/>
              <a:gdLst/>
              <a:ahLst/>
              <a:cxnLst/>
              <a:rect l="l" t="t" r="r" b="b"/>
              <a:pathLst>
                <a:path w="30441" h="15078" extrusionOk="0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27;p2">
              <a:extLst>
                <a:ext uri="{FF2B5EF4-FFF2-40B4-BE49-F238E27FC236}">
                  <a16:creationId xmlns:a16="http://schemas.microsoft.com/office/drawing/2014/main" id="{E7A4B46F-852A-47FC-94D5-93AAD90CF8AD}"/>
                </a:ext>
              </a:extLst>
            </p:cNvPr>
            <p:cNvSpPr/>
            <p:nvPr/>
          </p:nvSpPr>
          <p:spPr>
            <a:xfrm>
              <a:off x="4311275" y="2568125"/>
              <a:ext cx="619300" cy="306050"/>
            </a:xfrm>
            <a:custGeom>
              <a:avLst/>
              <a:gdLst/>
              <a:ahLst/>
              <a:cxnLst/>
              <a:rect l="l" t="t" r="r" b="b"/>
              <a:pathLst>
                <a:path w="24772" h="12242" extrusionOk="0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28;p2">
              <a:extLst>
                <a:ext uri="{FF2B5EF4-FFF2-40B4-BE49-F238E27FC236}">
                  <a16:creationId xmlns:a16="http://schemas.microsoft.com/office/drawing/2014/main" id="{A9242814-0283-41CD-A07C-D86C58663BC4}"/>
                </a:ext>
              </a:extLst>
            </p:cNvPr>
            <p:cNvSpPr/>
            <p:nvPr/>
          </p:nvSpPr>
          <p:spPr>
            <a:xfrm>
              <a:off x="4374000" y="2647325"/>
              <a:ext cx="513325" cy="228750"/>
            </a:xfrm>
            <a:custGeom>
              <a:avLst/>
              <a:gdLst/>
              <a:ahLst/>
              <a:cxnLst/>
              <a:rect l="l" t="t" r="r" b="b"/>
              <a:pathLst>
                <a:path w="20533" h="9150" extrusionOk="0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29;p2">
              <a:extLst>
                <a:ext uri="{FF2B5EF4-FFF2-40B4-BE49-F238E27FC236}">
                  <a16:creationId xmlns:a16="http://schemas.microsoft.com/office/drawing/2014/main" id="{94A570EB-2B91-4946-B484-FE77BDEA740E}"/>
                </a:ext>
              </a:extLst>
            </p:cNvPr>
            <p:cNvSpPr/>
            <p:nvPr/>
          </p:nvSpPr>
          <p:spPr>
            <a:xfrm>
              <a:off x="4437575" y="2724875"/>
              <a:ext cx="345675" cy="156550"/>
            </a:xfrm>
            <a:custGeom>
              <a:avLst/>
              <a:gdLst/>
              <a:ahLst/>
              <a:cxnLst/>
              <a:rect l="l" t="t" r="r" b="b"/>
              <a:pathLst>
                <a:path w="13827" h="6262" extrusionOk="0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30;p2">
              <a:extLst>
                <a:ext uri="{FF2B5EF4-FFF2-40B4-BE49-F238E27FC236}">
                  <a16:creationId xmlns:a16="http://schemas.microsoft.com/office/drawing/2014/main" id="{FCD6F54B-51B6-4D0E-B36E-CBE26527F0F5}"/>
                </a:ext>
              </a:extLst>
            </p:cNvPr>
            <p:cNvSpPr/>
            <p:nvPr/>
          </p:nvSpPr>
          <p:spPr>
            <a:xfrm>
              <a:off x="4481575" y="2799000"/>
              <a:ext cx="244675" cy="91825"/>
            </a:xfrm>
            <a:custGeom>
              <a:avLst/>
              <a:gdLst/>
              <a:ahLst/>
              <a:cxnLst/>
              <a:rect l="l" t="t" r="r" b="b"/>
              <a:pathLst>
                <a:path w="9787" h="3673" extrusionOk="0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2" name="Google Shape;31;p2">
            <a:extLst>
              <a:ext uri="{FF2B5EF4-FFF2-40B4-BE49-F238E27FC236}">
                <a16:creationId xmlns:a16="http://schemas.microsoft.com/office/drawing/2014/main" id="{86E4756C-6010-454A-8B80-EE5A88631FBF}"/>
              </a:ext>
            </a:extLst>
          </p:cNvPr>
          <p:cNvGrpSpPr/>
          <p:nvPr userDrawn="1"/>
        </p:nvGrpSpPr>
        <p:grpSpPr>
          <a:xfrm>
            <a:off x="3097811" y="-191659"/>
            <a:ext cx="933933" cy="848100"/>
            <a:chOff x="3652400" y="3788700"/>
            <a:chExt cx="700450" cy="636075"/>
          </a:xfrm>
        </p:grpSpPr>
        <p:sp>
          <p:nvSpPr>
            <p:cNvPr id="183" name="Google Shape;32;p2">
              <a:extLst>
                <a:ext uri="{FF2B5EF4-FFF2-40B4-BE49-F238E27FC236}">
                  <a16:creationId xmlns:a16="http://schemas.microsoft.com/office/drawing/2014/main" id="{1F4A1BFC-8DB1-4EFB-B6F5-7A484205ADA8}"/>
                </a:ext>
              </a:extLst>
            </p:cNvPr>
            <p:cNvSpPr/>
            <p:nvPr/>
          </p:nvSpPr>
          <p:spPr>
            <a:xfrm>
              <a:off x="3941050" y="3916900"/>
              <a:ext cx="65150" cy="72250"/>
            </a:xfrm>
            <a:custGeom>
              <a:avLst/>
              <a:gdLst/>
              <a:ahLst/>
              <a:cxnLst/>
              <a:rect l="l" t="t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33;p2">
              <a:extLst>
                <a:ext uri="{FF2B5EF4-FFF2-40B4-BE49-F238E27FC236}">
                  <a16:creationId xmlns:a16="http://schemas.microsoft.com/office/drawing/2014/main" id="{13F97F59-B6B1-4B5B-BCE3-3E7160BFB0D6}"/>
                </a:ext>
              </a:extLst>
            </p:cNvPr>
            <p:cNvSpPr/>
            <p:nvPr/>
          </p:nvSpPr>
          <p:spPr>
            <a:xfrm>
              <a:off x="4125850" y="3918850"/>
              <a:ext cx="58725" cy="76325"/>
            </a:xfrm>
            <a:custGeom>
              <a:avLst/>
              <a:gdLst/>
              <a:ahLst/>
              <a:cxnLst/>
              <a:rect l="l" t="t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34;p2">
              <a:extLst>
                <a:ext uri="{FF2B5EF4-FFF2-40B4-BE49-F238E27FC236}">
                  <a16:creationId xmlns:a16="http://schemas.microsoft.com/office/drawing/2014/main" id="{FA70AFAE-9DEA-4699-8AE1-B1134E7C23D8}"/>
                </a:ext>
              </a:extLst>
            </p:cNvPr>
            <p:cNvSpPr/>
            <p:nvPr/>
          </p:nvSpPr>
          <p:spPr>
            <a:xfrm>
              <a:off x="4000750" y="4053225"/>
              <a:ext cx="75575" cy="74650"/>
            </a:xfrm>
            <a:custGeom>
              <a:avLst/>
              <a:gdLst/>
              <a:ahLst/>
              <a:cxnLst/>
              <a:rect l="l" t="t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35;p2">
              <a:extLst>
                <a:ext uri="{FF2B5EF4-FFF2-40B4-BE49-F238E27FC236}">
                  <a16:creationId xmlns:a16="http://schemas.microsoft.com/office/drawing/2014/main" id="{1406D28A-587F-449E-A240-4552FA2097A5}"/>
                </a:ext>
              </a:extLst>
            </p:cNvPr>
            <p:cNvSpPr/>
            <p:nvPr/>
          </p:nvSpPr>
          <p:spPr>
            <a:xfrm>
              <a:off x="3800675" y="4048800"/>
              <a:ext cx="69825" cy="77400"/>
            </a:xfrm>
            <a:custGeom>
              <a:avLst/>
              <a:gdLst/>
              <a:ahLst/>
              <a:cxnLst/>
              <a:rect l="l" t="t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36;p2">
              <a:extLst>
                <a:ext uri="{FF2B5EF4-FFF2-40B4-BE49-F238E27FC236}">
                  <a16:creationId xmlns:a16="http://schemas.microsoft.com/office/drawing/2014/main" id="{4DB4DBC9-56A3-4E92-B965-896F2726E484}"/>
                </a:ext>
              </a:extLst>
            </p:cNvPr>
            <p:cNvSpPr/>
            <p:nvPr/>
          </p:nvSpPr>
          <p:spPr>
            <a:xfrm>
              <a:off x="3854875" y="4183625"/>
              <a:ext cx="67575" cy="96850"/>
            </a:xfrm>
            <a:custGeom>
              <a:avLst/>
              <a:gdLst/>
              <a:ahLst/>
              <a:cxnLst/>
              <a:rect l="l" t="t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37;p2">
              <a:extLst>
                <a:ext uri="{FF2B5EF4-FFF2-40B4-BE49-F238E27FC236}">
                  <a16:creationId xmlns:a16="http://schemas.microsoft.com/office/drawing/2014/main" id="{6C0A4E16-38AE-4548-8740-BCEE12978E31}"/>
                </a:ext>
              </a:extLst>
            </p:cNvPr>
            <p:cNvSpPr/>
            <p:nvPr/>
          </p:nvSpPr>
          <p:spPr>
            <a:xfrm>
              <a:off x="4105450" y="4181350"/>
              <a:ext cx="54300" cy="88550"/>
            </a:xfrm>
            <a:custGeom>
              <a:avLst/>
              <a:gdLst/>
              <a:ahLst/>
              <a:cxnLst/>
              <a:rect l="l" t="t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38;p2">
              <a:extLst>
                <a:ext uri="{FF2B5EF4-FFF2-40B4-BE49-F238E27FC236}">
                  <a16:creationId xmlns:a16="http://schemas.microsoft.com/office/drawing/2014/main" id="{7E739417-23F9-40B1-A279-C4145441A9DD}"/>
                </a:ext>
              </a:extLst>
            </p:cNvPr>
            <p:cNvSpPr/>
            <p:nvPr/>
          </p:nvSpPr>
          <p:spPr>
            <a:xfrm>
              <a:off x="4174475" y="4054800"/>
              <a:ext cx="64375" cy="71425"/>
            </a:xfrm>
            <a:custGeom>
              <a:avLst/>
              <a:gdLst/>
              <a:ahLst/>
              <a:cxnLst/>
              <a:rect l="l" t="t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39;p2">
              <a:extLst>
                <a:ext uri="{FF2B5EF4-FFF2-40B4-BE49-F238E27FC236}">
                  <a16:creationId xmlns:a16="http://schemas.microsoft.com/office/drawing/2014/main" id="{7A1AE893-677E-4A3A-9FF1-BB16FE4C07E7}"/>
                </a:ext>
              </a:extLst>
            </p:cNvPr>
            <p:cNvSpPr/>
            <p:nvPr/>
          </p:nvSpPr>
          <p:spPr>
            <a:xfrm>
              <a:off x="4066675" y="3788700"/>
              <a:ext cx="50425" cy="73275"/>
            </a:xfrm>
            <a:custGeom>
              <a:avLst/>
              <a:gdLst/>
              <a:ahLst/>
              <a:cxnLst/>
              <a:rect l="l" t="t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40;p2">
              <a:extLst>
                <a:ext uri="{FF2B5EF4-FFF2-40B4-BE49-F238E27FC236}">
                  <a16:creationId xmlns:a16="http://schemas.microsoft.com/office/drawing/2014/main" id="{02943B7A-11E9-4785-856E-CD4AB45684F1}"/>
                </a:ext>
              </a:extLst>
            </p:cNvPr>
            <p:cNvSpPr/>
            <p:nvPr/>
          </p:nvSpPr>
          <p:spPr>
            <a:xfrm>
              <a:off x="3819300" y="3848450"/>
              <a:ext cx="66700" cy="75350"/>
            </a:xfrm>
            <a:custGeom>
              <a:avLst/>
              <a:gdLst/>
              <a:ahLst/>
              <a:cxnLst/>
              <a:rect l="l" t="t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41;p2">
              <a:extLst>
                <a:ext uri="{FF2B5EF4-FFF2-40B4-BE49-F238E27FC236}">
                  <a16:creationId xmlns:a16="http://schemas.microsoft.com/office/drawing/2014/main" id="{030EBCA0-11F0-4754-B122-ABA278428592}"/>
                </a:ext>
              </a:extLst>
            </p:cNvPr>
            <p:cNvSpPr/>
            <p:nvPr/>
          </p:nvSpPr>
          <p:spPr>
            <a:xfrm>
              <a:off x="4278375" y="3872450"/>
              <a:ext cx="63625" cy="77775"/>
            </a:xfrm>
            <a:custGeom>
              <a:avLst/>
              <a:gdLst/>
              <a:ahLst/>
              <a:cxnLst/>
              <a:rect l="l" t="t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42;p2">
              <a:extLst>
                <a:ext uri="{FF2B5EF4-FFF2-40B4-BE49-F238E27FC236}">
                  <a16:creationId xmlns:a16="http://schemas.microsoft.com/office/drawing/2014/main" id="{0BFD938D-ADA6-4CB8-8D59-4DE7AB411851}"/>
                </a:ext>
              </a:extLst>
            </p:cNvPr>
            <p:cNvSpPr/>
            <p:nvPr/>
          </p:nvSpPr>
          <p:spPr>
            <a:xfrm>
              <a:off x="4287675" y="4167850"/>
              <a:ext cx="65175" cy="79700"/>
            </a:xfrm>
            <a:custGeom>
              <a:avLst/>
              <a:gdLst/>
              <a:ahLst/>
              <a:cxnLst/>
              <a:rect l="l" t="t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43;p2">
              <a:extLst>
                <a:ext uri="{FF2B5EF4-FFF2-40B4-BE49-F238E27FC236}">
                  <a16:creationId xmlns:a16="http://schemas.microsoft.com/office/drawing/2014/main" id="{B914D6A0-C97D-494B-8EC6-1C440CE5867E}"/>
                </a:ext>
              </a:extLst>
            </p:cNvPr>
            <p:cNvSpPr/>
            <p:nvPr/>
          </p:nvSpPr>
          <p:spPr>
            <a:xfrm>
              <a:off x="3652400" y="4192450"/>
              <a:ext cx="73850" cy="83825"/>
            </a:xfrm>
            <a:custGeom>
              <a:avLst/>
              <a:gdLst/>
              <a:ahLst/>
              <a:cxnLst/>
              <a:rect l="l" t="t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44;p2">
              <a:extLst>
                <a:ext uri="{FF2B5EF4-FFF2-40B4-BE49-F238E27FC236}">
                  <a16:creationId xmlns:a16="http://schemas.microsoft.com/office/drawing/2014/main" id="{93CA3301-D3A1-481A-8901-AF8410FEE285}"/>
                </a:ext>
              </a:extLst>
            </p:cNvPr>
            <p:cNvSpPr/>
            <p:nvPr/>
          </p:nvSpPr>
          <p:spPr>
            <a:xfrm>
              <a:off x="3725450" y="4337000"/>
              <a:ext cx="71150" cy="87775"/>
            </a:xfrm>
            <a:custGeom>
              <a:avLst/>
              <a:gdLst/>
              <a:ahLst/>
              <a:cxnLst/>
              <a:rect l="l" t="t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45;p2">
              <a:extLst>
                <a:ext uri="{FF2B5EF4-FFF2-40B4-BE49-F238E27FC236}">
                  <a16:creationId xmlns:a16="http://schemas.microsoft.com/office/drawing/2014/main" id="{6E39DE42-D3CB-45BE-BA45-7BC0FEE8DC73}"/>
                </a:ext>
              </a:extLst>
            </p:cNvPr>
            <p:cNvSpPr/>
            <p:nvPr/>
          </p:nvSpPr>
          <p:spPr>
            <a:xfrm>
              <a:off x="3960575" y="4329600"/>
              <a:ext cx="56500" cy="67600"/>
            </a:xfrm>
            <a:custGeom>
              <a:avLst/>
              <a:gdLst/>
              <a:ahLst/>
              <a:cxnLst/>
              <a:rect l="l" t="t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46;p2">
              <a:extLst>
                <a:ext uri="{FF2B5EF4-FFF2-40B4-BE49-F238E27FC236}">
                  <a16:creationId xmlns:a16="http://schemas.microsoft.com/office/drawing/2014/main" id="{C4C5A192-9C71-4C99-A042-D1C6E6C9493A}"/>
                </a:ext>
              </a:extLst>
            </p:cNvPr>
            <p:cNvSpPr/>
            <p:nvPr/>
          </p:nvSpPr>
          <p:spPr>
            <a:xfrm>
              <a:off x="4174850" y="4333225"/>
              <a:ext cx="77200" cy="87325"/>
            </a:xfrm>
            <a:custGeom>
              <a:avLst/>
              <a:gdLst/>
              <a:ahLst/>
              <a:cxnLst/>
              <a:rect l="l" t="t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7" name="Google Shape;254;p2">
            <a:extLst>
              <a:ext uri="{FF2B5EF4-FFF2-40B4-BE49-F238E27FC236}">
                <a16:creationId xmlns:a16="http://schemas.microsoft.com/office/drawing/2014/main" id="{576E5F1F-690B-4C94-AFD6-E98866BDB3AF}"/>
              </a:ext>
            </a:extLst>
          </p:cNvPr>
          <p:cNvSpPr/>
          <p:nvPr userDrawn="1"/>
        </p:nvSpPr>
        <p:spPr>
          <a:xfrm rot="10673898">
            <a:off x="2127299" y="-938169"/>
            <a:ext cx="1957827" cy="1750664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4" name="Google Shape;361;p2">
            <a:extLst>
              <a:ext uri="{FF2B5EF4-FFF2-40B4-BE49-F238E27FC236}">
                <a16:creationId xmlns:a16="http://schemas.microsoft.com/office/drawing/2014/main" id="{929AB45C-8648-4DC4-8131-4D58B5056C49}"/>
              </a:ext>
            </a:extLst>
          </p:cNvPr>
          <p:cNvGrpSpPr/>
          <p:nvPr userDrawn="1"/>
        </p:nvGrpSpPr>
        <p:grpSpPr>
          <a:xfrm rot="8977348">
            <a:off x="-449731" y="-1064684"/>
            <a:ext cx="1180905" cy="1894504"/>
            <a:chOff x="2402100" y="3854125"/>
            <a:chExt cx="435600" cy="698825"/>
          </a:xfrm>
        </p:grpSpPr>
        <p:sp>
          <p:nvSpPr>
            <p:cNvPr id="315" name="Google Shape;362;p2">
              <a:extLst>
                <a:ext uri="{FF2B5EF4-FFF2-40B4-BE49-F238E27FC236}">
                  <a16:creationId xmlns:a16="http://schemas.microsoft.com/office/drawing/2014/main" id="{78D63244-BDEB-41BE-85AB-6027960F1E32}"/>
                </a:ext>
              </a:extLst>
            </p:cNvPr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63;p2">
              <a:extLst>
                <a:ext uri="{FF2B5EF4-FFF2-40B4-BE49-F238E27FC236}">
                  <a16:creationId xmlns:a16="http://schemas.microsoft.com/office/drawing/2014/main" id="{D54EA590-D854-4DE7-840B-DD821FA9E277}"/>
                </a:ext>
              </a:extLst>
            </p:cNvPr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64;p2">
              <a:extLst>
                <a:ext uri="{FF2B5EF4-FFF2-40B4-BE49-F238E27FC236}">
                  <a16:creationId xmlns:a16="http://schemas.microsoft.com/office/drawing/2014/main" id="{8E109A2D-BAE0-45FA-8CA2-58DBA001DB11}"/>
                </a:ext>
              </a:extLst>
            </p:cNvPr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65;p2">
              <a:extLst>
                <a:ext uri="{FF2B5EF4-FFF2-40B4-BE49-F238E27FC236}">
                  <a16:creationId xmlns:a16="http://schemas.microsoft.com/office/drawing/2014/main" id="{5BDBE447-DE19-4A2C-BE19-DF7FC5EF51F2}"/>
                </a:ext>
              </a:extLst>
            </p:cNvPr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66;p2">
              <a:extLst>
                <a:ext uri="{FF2B5EF4-FFF2-40B4-BE49-F238E27FC236}">
                  <a16:creationId xmlns:a16="http://schemas.microsoft.com/office/drawing/2014/main" id="{317499E0-D2B8-4494-83D8-351BCDAAE23A}"/>
                </a:ext>
              </a:extLst>
            </p:cNvPr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67;p2">
              <a:extLst>
                <a:ext uri="{FF2B5EF4-FFF2-40B4-BE49-F238E27FC236}">
                  <a16:creationId xmlns:a16="http://schemas.microsoft.com/office/drawing/2014/main" id="{00F4E1D4-DDC0-44DB-948D-9CD8668B44AA}"/>
                </a:ext>
              </a:extLst>
            </p:cNvPr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68;p2">
              <a:extLst>
                <a:ext uri="{FF2B5EF4-FFF2-40B4-BE49-F238E27FC236}">
                  <a16:creationId xmlns:a16="http://schemas.microsoft.com/office/drawing/2014/main" id="{51F528D7-2776-4A92-BF73-0E04801F8E00}"/>
                </a:ext>
              </a:extLst>
            </p:cNvPr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69;p2">
              <a:extLst>
                <a:ext uri="{FF2B5EF4-FFF2-40B4-BE49-F238E27FC236}">
                  <a16:creationId xmlns:a16="http://schemas.microsoft.com/office/drawing/2014/main" id="{89D11DC2-80B0-49F9-A39E-58F6930B2077}"/>
                </a:ext>
              </a:extLst>
            </p:cNvPr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70;p2">
              <a:extLst>
                <a:ext uri="{FF2B5EF4-FFF2-40B4-BE49-F238E27FC236}">
                  <a16:creationId xmlns:a16="http://schemas.microsoft.com/office/drawing/2014/main" id="{6D1F3BA6-EF8D-45B8-8683-3D2165330F23}"/>
                </a:ext>
              </a:extLst>
            </p:cNvPr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71;p2">
              <a:extLst>
                <a:ext uri="{FF2B5EF4-FFF2-40B4-BE49-F238E27FC236}">
                  <a16:creationId xmlns:a16="http://schemas.microsoft.com/office/drawing/2014/main" id="{8371402F-34A0-4C6D-BA3F-642F5DCBA056}"/>
                </a:ext>
              </a:extLst>
            </p:cNvPr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72;p2">
              <a:extLst>
                <a:ext uri="{FF2B5EF4-FFF2-40B4-BE49-F238E27FC236}">
                  <a16:creationId xmlns:a16="http://schemas.microsoft.com/office/drawing/2014/main" id="{BAEC2277-0F25-486A-A063-CC80958EFF13}"/>
                </a:ext>
              </a:extLst>
            </p:cNvPr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73;p2">
              <a:extLst>
                <a:ext uri="{FF2B5EF4-FFF2-40B4-BE49-F238E27FC236}">
                  <a16:creationId xmlns:a16="http://schemas.microsoft.com/office/drawing/2014/main" id="{AFC1E861-0CDD-46F0-AEDB-244CEDD35A16}"/>
                </a:ext>
              </a:extLst>
            </p:cNvPr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74;p2">
              <a:extLst>
                <a:ext uri="{FF2B5EF4-FFF2-40B4-BE49-F238E27FC236}">
                  <a16:creationId xmlns:a16="http://schemas.microsoft.com/office/drawing/2014/main" id="{4E82A347-658A-4A2D-B282-CBBDDF5E3213}"/>
                </a:ext>
              </a:extLst>
            </p:cNvPr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8" name="Google Shape;375;p2">
            <a:extLst>
              <a:ext uri="{FF2B5EF4-FFF2-40B4-BE49-F238E27FC236}">
                <a16:creationId xmlns:a16="http://schemas.microsoft.com/office/drawing/2014/main" id="{D3F55BA1-829E-4906-BFCC-9A4FDE1B477F}"/>
              </a:ext>
            </a:extLst>
          </p:cNvPr>
          <p:cNvGrpSpPr/>
          <p:nvPr userDrawn="1"/>
        </p:nvGrpSpPr>
        <p:grpSpPr>
          <a:xfrm rot="8607250">
            <a:off x="-897010" y="-174469"/>
            <a:ext cx="1626652" cy="2567136"/>
            <a:chOff x="322650" y="2571325"/>
            <a:chExt cx="573100" cy="904450"/>
          </a:xfrm>
        </p:grpSpPr>
        <p:sp>
          <p:nvSpPr>
            <p:cNvPr id="329" name="Google Shape;376;p2">
              <a:extLst>
                <a:ext uri="{FF2B5EF4-FFF2-40B4-BE49-F238E27FC236}">
                  <a16:creationId xmlns:a16="http://schemas.microsoft.com/office/drawing/2014/main" id="{DB5D6995-F485-4695-BEB6-9D76B8F2B3BE}"/>
                </a:ext>
              </a:extLst>
            </p:cNvPr>
            <p:cNvSpPr/>
            <p:nvPr/>
          </p:nvSpPr>
          <p:spPr>
            <a:xfrm>
              <a:off x="423450" y="2666625"/>
              <a:ext cx="95400" cy="131175"/>
            </a:xfrm>
            <a:custGeom>
              <a:avLst/>
              <a:gdLst/>
              <a:ahLst/>
              <a:cxnLst/>
              <a:rect l="l" t="t" r="r" b="b"/>
              <a:pathLst>
                <a:path w="3816" h="5247" extrusionOk="0">
                  <a:moveTo>
                    <a:pt x="199" y="1"/>
                  </a:moveTo>
                  <a:cubicBezTo>
                    <a:pt x="164" y="1"/>
                    <a:pt x="129" y="2"/>
                    <a:pt x="94" y="4"/>
                  </a:cubicBezTo>
                  <a:cubicBezTo>
                    <a:pt x="1" y="1059"/>
                    <a:pt x="745" y="1958"/>
                    <a:pt x="1521" y="2672"/>
                  </a:cubicBezTo>
                  <a:cubicBezTo>
                    <a:pt x="2327" y="3385"/>
                    <a:pt x="3227" y="4006"/>
                    <a:pt x="3692" y="4936"/>
                  </a:cubicBezTo>
                  <a:lnTo>
                    <a:pt x="3816" y="5247"/>
                  </a:lnTo>
                  <a:cubicBezTo>
                    <a:pt x="3537" y="3851"/>
                    <a:pt x="2978" y="2548"/>
                    <a:pt x="2172" y="1369"/>
                  </a:cubicBezTo>
                  <a:cubicBezTo>
                    <a:pt x="1696" y="685"/>
                    <a:pt x="1020" y="1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77;p2">
              <a:extLst>
                <a:ext uri="{FF2B5EF4-FFF2-40B4-BE49-F238E27FC236}">
                  <a16:creationId xmlns:a16="http://schemas.microsoft.com/office/drawing/2014/main" id="{0DB9AA3C-D46C-46F5-AB9B-76D9D23483C7}"/>
                </a:ext>
              </a:extLst>
            </p:cNvPr>
            <p:cNvSpPr/>
            <p:nvPr/>
          </p:nvSpPr>
          <p:spPr>
            <a:xfrm>
              <a:off x="510300" y="2571325"/>
              <a:ext cx="155125" cy="237325"/>
            </a:xfrm>
            <a:custGeom>
              <a:avLst/>
              <a:gdLst/>
              <a:ahLst/>
              <a:cxnLst/>
              <a:rect l="l" t="t" r="r" b="b"/>
              <a:pathLst>
                <a:path w="6205" h="9493" extrusionOk="0">
                  <a:moveTo>
                    <a:pt x="6205" y="1"/>
                  </a:moveTo>
                  <a:lnTo>
                    <a:pt x="6205" y="1"/>
                  </a:lnTo>
                  <a:cubicBezTo>
                    <a:pt x="4343" y="435"/>
                    <a:pt x="3010" y="2048"/>
                    <a:pt x="2203" y="3754"/>
                  </a:cubicBezTo>
                  <a:cubicBezTo>
                    <a:pt x="1397" y="5460"/>
                    <a:pt x="931" y="7352"/>
                    <a:pt x="1" y="8996"/>
                  </a:cubicBezTo>
                  <a:lnTo>
                    <a:pt x="218" y="9493"/>
                  </a:lnTo>
                  <a:lnTo>
                    <a:pt x="2544" y="6639"/>
                  </a:lnTo>
                  <a:cubicBezTo>
                    <a:pt x="2917" y="6205"/>
                    <a:pt x="3258" y="5770"/>
                    <a:pt x="3537" y="5274"/>
                  </a:cubicBezTo>
                  <a:cubicBezTo>
                    <a:pt x="4530" y="3537"/>
                    <a:pt x="4592" y="1211"/>
                    <a:pt x="6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78;p2">
              <a:extLst>
                <a:ext uri="{FF2B5EF4-FFF2-40B4-BE49-F238E27FC236}">
                  <a16:creationId xmlns:a16="http://schemas.microsoft.com/office/drawing/2014/main" id="{BDDA47E9-92FC-47E7-B049-A929287330BD}"/>
                </a:ext>
              </a:extLst>
            </p:cNvPr>
            <p:cNvSpPr/>
            <p:nvPr/>
          </p:nvSpPr>
          <p:spPr>
            <a:xfrm>
              <a:off x="548300" y="2691425"/>
              <a:ext cx="236550" cy="266900"/>
            </a:xfrm>
            <a:custGeom>
              <a:avLst/>
              <a:gdLst/>
              <a:ahLst/>
              <a:cxnLst/>
              <a:rect l="l" t="t" r="r" b="b"/>
              <a:pathLst>
                <a:path w="9462" h="10676" extrusionOk="0">
                  <a:moveTo>
                    <a:pt x="9224" y="1"/>
                  </a:moveTo>
                  <a:cubicBezTo>
                    <a:pt x="7570" y="1"/>
                    <a:pt x="5960" y="617"/>
                    <a:pt x="4747" y="1742"/>
                  </a:cubicBezTo>
                  <a:cubicBezTo>
                    <a:pt x="2588" y="3791"/>
                    <a:pt x="2114" y="7045"/>
                    <a:pt x="654" y="9656"/>
                  </a:cubicBezTo>
                  <a:lnTo>
                    <a:pt x="654" y="9656"/>
                  </a:lnTo>
                  <a:cubicBezTo>
                    <a:pt x="1708" y="8788"/>
                    <a:pt x="3146" y="8364"/>
                    <a:pt x="4343" y="7636"/>
                  </a:cubicBezTo>
                  <a:cubicBezTo>
                    <a:pt x="7011" y="5992"/>
                    <a:pt x="8283" y="2890"/>
                    <a:pt x="9462" y="5"/>
                  </a:cubicBezTo>
                  <a:cubicBezTo>
                    <a:pt x="9382" y="2"/>
                    <a:pt x="9303" y="1"/>
                    <a:pt x="9224" y="1"/>
                  </a:cubicBezTo>
                  <a:close/>
                  <a:moveTo>
                    <a:pt x="654" y="9656"/>
                  </a:moveTo>
                  <a:cubicBezTo>
                    <a:pt x="451" y="9823"/>
                    <a:pt x="263" y="10006"/>
                    <a:pt x="94" y="10210"/>
                  </a:cubicBezTo>
                  <a:lnTo>
                    <a:pt x="1" y="10675"/>
                  </a:lnTo>
                  <a:cubicBezTo>
                    <a:pt x="241" y="10351"/>
                    <a:pt x="456" y="10009"/>
                    <a:pt x="654" y="96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79;p2">
              <a:extLst>
                <a:ext uri="{FF2B5EF4-FFF2-40B4-BE49-F238E27FC236}">
                  <a16:creationId xmlns:a16="http://schemas.microsoft.com/office/drawing/2014/main" id="{F33AE869-48A7-4424-B649-78F7D682340C}"/>
                </a:ext>
              </a:extLst>
            </p:cNvPr>
            <p:cNvSpPr/>
            <p:nvPr/>
          </p:nvSpPr>
          <p:spPr>
            <a:xfrm>
              <a:off x="322650" y="2792325"/>
              <a:ext cx="214050" cy="94475"/>
            </a:xfrm>
            <a:custGeom>
              <a:avLst/>
              <a:gdLst/>
              <a:ahLst/>
              <a:cxnLst/>
              <a:rect l="l" t="t" r="r" b="b"/>
              <a:pathLst>
                <a:path w="8562" h="3779" extrusionOk="0">
                  <a:moveTo>
                    <a:pt x="129" y="1"/>
                  </a:moveTo>
                  <a:cubicBezTo>
                    <a:pt x="86" y="1"/>
                    <a:pt x="43" y="1"/>
                    <a:pt x="0" y="1"/>
                  </a:cubicBezTo>
                  <a:cubicBezTo>
                    <a:pt x="652" y="374"/>
                    <a:pt x="1024" y="1056"/>
                    <a:pt x="1489" y="1645"/>
                  </a:cubicBezTo>
                  <a:cubicBezTo>
                    <a:pt x="2666" y="3032"/>
                    <a:pt x="4368" y="3778"/>
                    <a:pt x="6106" y="3778"/>
                  </a:cubicBezTo>
                  <a:cubicBezTo>
                    <a:pt x="6934" y="3778"/>
                    <a:pt x="7771" y="3609"/>
                    <a:pt x="8561" y="3258"/>
                  </a:cubicBezTo>
                  <a:lnTo>
                    <a:pt x="8158" y="2979"/>
                  </a:lnTo>
                  <a:cubicBezTo>
                    <a:pt x="5926" y="1053"/>
                    <a:pt x="3091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80;p2">
              <a:extLst>
                <a:ext uri="{FF2B5EF4-FFF2-40B4-BE49-F238E27FC236}">
                  <a16:creationId xmlns:a16="http://schemas.microsoft.com/office/drawing/2014/main" id="{D43D8EFE-EF8F-4EB9-AE2F-1B3F8AD20313}"/>
                </a:ext>
              </a:extLst>
            </p:cNvPr>
            <p:cNvSpPr/>
            <p:nvPr/>
          </p:nvSpPr>
          <p:spPr>
            <a:xfrm>
              <a:off x="386225" y="2924175"/>
              <a:ext cx="215625" cy="317975"/>
            </a:xfrm>
            <a:custGeom>
              <a:avLst/>
              <a:gdLst/>
              <a:ahLst/>
              <a:cxnLst/>
              <a:rect l="l" t="t" r="r" b="b"/>
              <a:pathLst>
                <a:path w="8625" h="12719" extrusionOk="0">
                  <a:moveTo>
                    <a:pt x="63" y="1"/>
                  </a:moveTo>
                  <a:cubicBezTo>
                    <a:pt x="1" y="2606"/>
                    <a:pt x="94" y="5367"/>
                    <a:pt x="1459" y="7600"/>
                  </a:cubicBezTo>
                  <a:cubicBezTo>
                    <a:pt x="3010" y="10144"/>
                    <a:pt x="5894" y="11509"/>
                    <a:pt x="8593" y="12719"/>
                  </a:cubicBezTo>
                  <a:lnTo>
                    <a:pt x="8593" y="12563"/>
                  </a:lnTo>
                  <a:cubicBezTo>
                    <a:pt x="8624" y="10392"/>
                    <a:pt x="7942" y="8283"/>
                    <a:pt x="6639" y="6546"/>
                  </a:cubicBezTo>
                  <a:cubicBezTo>
                    <a:pt x="4778" y="4064"/>
                    <a:pt x="1831" y="2544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81;p2">
              <a:extLst>
                <a:ext uri="{FF2B5EF4-FFF2-40B4-BE49-F238E27FC236}">
                  <a16:creationId xmlns:a16="http://schemas.microsoft.com/office/drawing/2014/main" id="{402244F2-0CCA-4BCB-B098-4C885CBB44E6}"/>
                </a:ext>
              </a:extLst>
            </p:cNvPr>
            <p:cNvSpPr/>
            <p:nvPr/>
          </p:nvSpPr>
          <p:spPr>
            <a:xfrm>
              <a:off x="579325" y="2835775"/>
              <a:ext cx="316425" cy="283075"/>
            </a:xfrm>
            <a:custGeom>
              <a:avLst/>
              <a:gdLst/>
              <a:ahLst/>
              <a:cxnLst/>
              <a:rect l="l" t="t" r="r" b="b"/>
              <a:pathLst>
                <a:path w="12657" h="11323" extrusionOk="0">
                  <a:moveTo>
                    <a:pt x="12656" y="0"/>
                  </a:moveTo>
                  <a:cubicBezTo>
                    <a:pt x="10175" y="94"/>
                    <a:pt x="7786" y="1055"/>
                    <a:pt x="5925" y="2730"/>
                  </a:cubicBezTo>
                  <a:cubicBezTo>
                    <a:pt x="4095" y="4374"/>
                    <a:pt x="2668" y="6421"/>
                    <a:pt x="1707" y="8717"/>
                  </a:cubicBezTo>
                  <a:cubicBezTo>
                    <a:pt x="1303" y="9616"/>
                    <a:pt x="869" y="10640"/>
                    <a:pt x="1" y="11105"/>
                  </a:cubicBezTo>
                  <a:lnTo>
                    <a:pt x="559" y="11322"/>
                  </a:lnTo>
                  <a:cubicBezTo>
                    <a:pt x="2606" y="8810"/>
                    <a:pt x="5770" y="7445"/>
                    <a:pt x="8035" y="5119"/>
                  </a:cubicBezTo>
                  <a:cubicBezTo>
                    <a:pt x="9648" y="3475"/>
                    <a:pt x="10795" y="1365"/>
                    <a:pt x="12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82;p2">
              <a:extLst>
                <a:ext uri="{FF2B5EF4-FFF2-40B4-BE49-F238E27FC236}">
                  <a16:creationId xmlns:a16="http://schemas.microsoft.com/office/drawing/2014/main" id="{C704205F-CC45-4DE4-ACBF-15F8463D2ECC}"/>
                </a:ext>
              </a:extLst>
            </p:cNvPr>
            <p:cNvSpPr/>
            <p:nvPr/>
          </p:nvSpPr>
          <p:spPr>
            <a:xfrm>
              <a:off x="509000" y="2776025"/>
              <a:ext cx="101375" cy="699750"/>
            </a:xfrm>
            <a:custGeom>
              <a:avLst/>
              <a:gdLst/>
              <a:ahLst/>
              <a:cxnLst/>
              <a:rect l="l" t="t" r="r" b="b"/>
              <a:pathLst>
                <a:path w="4055" h="27990" extrusionOk="0">
                  <a:moveTo>
                    <a:pt x="520" y="0"/>
                  </a:moveTo>
                  <a:cubicBezTo>
                    <a:pt x="350" y="0"/>
                    <a:pt x="126" y="122"/>
                    <a:pt x="146" y="281"/>
                  </a:cubicBezTo>
                  <a:cubicBezTo>
                    <a:pt x="983" y="4965"/>
                    <a:pt x="1852" y="9618"/>
                    <a:pt x="2689" y="14302"/>
                  </a:cubicBezTo>
                  <a:cubicBezTo>
                    <a:pt x="3124" y="16628"/>
                    <a:pt x="3589" y="19017"/>
                    <a:pt x="3062" y="21343"/>
                  </a:cubicBezTo>
                  <a:cubicBezTo>
                    <a:pt x="2534" y="23701"/>
                    <a:pt x="1294" y="25748"/>
                    <a:pt x="84" y="27795"/>
                  </a:cubicBezTo>
                  <a:cubicBezTo>
                    <a:pt x="1" y="27928"/>
                    <a:pt x="122" y="27990"/>
                    <a:pt x="272" y="27990"/>
                  </a:cubicBezTo>
                  <a:cubicBezTo>
                    <a:pt x="402" y="27990"/>
                    <a:pt x="554" y="27944"/>
                    <a:pt x="611" y="27857"/>
                  </a:cubicBezTo>
                  <a:cubicBezTo>
                    <a:pt x="1666" y="26058"/>
                    <a:pt x="2751" y="24259"/>
                    <a:pt x="3372" y="22274"/>
                  </a:cubicBezTo>
                  <a:cubicBezTo>
                    <a:pt x="4054" y="20040"/>
                    <a:pt x="3899" y="17838"/>
                    <a:pt x="3527" y="15574"/>
                  </a:cubicBezTo>
                  <a:cubicBezTo>
                    <a:pt x="2658" y="10424"/>
                    <a:pt x="1666" y="5275"/>
                    <a:pt x="704" y="126"/>
                  </a:cubicBezTo>
                  <a:cubicBezTo>
                    <a:pt x="693" y="38"/>
                    <a:pt x="615" y="0"/>
                    <a:pt x="5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4" name="Google Shape;421;p2">
            <a:extLst>
              <a:ext uri="{FF2B5EF4-FFF2-40B4-BE49-F238E27FC236}">
                <a16:creationId xmlns:a16="http://schemas.microsoft.com/office/drawing/2014/main" id="{4B993AB8-D4AA-4597-BE3E-945CBBB1813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952400" y="3564936"/>
            <a:ext cx="102872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 sz="2000"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 sz="2000"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 sz="2000"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 sz="2000"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 sz="2000"/>
            </a:lvl6pPr>
            <a:lvl7pPr lvl="6">
              <a:spcBef>
                <a:spcPts val="2133"/>
              </a:spcBef>
              <a:spcAft>
                <a:spcPts val="0"/>
              </a:spcAft>
              <a:buSzPts val="1500"/>
              <a:buNone/>
              <a:defRPr sz="2000"/>
            </a:lvl7pPr>
            <a:lvl8pPr lvl="7">
              <a:spcBef>
                <a:spcPts val="2133"/>
              </a:spcBef>
              <a:spcAft>
                <a:spcPts val="0"/>
              </a:spcAft>
              <a:buSzPts val="1500"/>
              <a:buNone/>
              <a:defRPr sz="2000"/>
            </a:lvl8pPr>
            <a:lvl9pPr lvl="8">
              <a:spcBef>
                <a:spcPts val="2133"/>
              </a:spcBef>
              <a:spcAft>
                <a:spcPts val="2133"/>
              </a:spcAft>
              <a:buSzPts val="1500"/>
              <a:buNone/>
              <a:defRPr sz="2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211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1937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642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25493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1" name="Google Shape;1571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9193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58318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">
  <p:cSld name="Only Title">
    <p:spTree>
      <p:nvGrpSpPr>
        <p:cNvPr id="1" name="Shape 1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8" name="Google Shape;1648;p14"/>
          <p:cNvGrpSpPr/>
          <p:nvPr/>
        </p:nvGrpSpPr>
        <p:grpSpPr>
          <a:xfrm rot="10800000" flipH="1">
            <a:off x="-2793108" y="-1131489"/>
            <a:ext cx="8623819" cy="3541652"/>
            <a:chOff x="5619200" y="4458200"/>
            <a:chExt cx="1647150" cy="742900"/>
          </a:xfrm>
        </p:grpSpPr>
        <p:sp>
          <p:nvSpPr>
            <p:cNvPr id="1649" name="Google Shape;1649;p14"/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0" name="Google Shape;1650;p14"/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1" name="Google Shape;1651;p14"/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2" name="Google Shape;1652;p14"/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3" name="Google Shape;1653;p14"/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4" name="Google Shape;1654;p14"/>
          <p:cNvGrpSpPr/>
          <p:nvPr/>
        </p:nvGrpSpPr>
        <p:grpSpPr>
          <a:xfrm>
            <a:off x="227429" y="4709187"/>
            <a:ext cx="6025333" cy="3238173"/>
            <a:chOff x="4178350" y="2375050"/>
            <a:chExt cx="938350" cy="515775"/>
          </a:xfrm>
        </p:grpSpPr>
        <p:sp>
          <p:nvSpPr>
            <p:cNvPr id="1655" name="Google Shape;1655;p14"/>
            <p:cNvSpPr/>
            <p:nvPr/>
          </p:nvSpPr>
          <p:spPr>
            <a:xfrm>
              <a:off x="4178350" y="2375050"/>
              <a:ext cx="938350" cy="470050"/>
            </a:xfrm>
            <a:custGeom>
              <a:avLst/>
              <a:gdLst/>
              <a:ahLst/>
              <a:cxnLst/>
              <a:rect l="l" t="t" r="r" b="b"/>
              <a:pathLst>
                <a:path w="37534" h="18802" extrusionOk="0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6" name="Google Shape;1656;p14"/>
            <p:cNvSpPr/>
            <p:nvPr/>
          </p:nvSpPr>
          <p:spPr>
            <a:xfrm>
              <a:off x="4192225" y="2449850"/>
              <a:ext cx="867875" cy="411650"/>
            </a:xfrm>
            <a:custGeom>
              <a:avLst/>
              <a:gdLst/>
              <a:ahLst/>
              <a:cxnLst/>
              <a:rect l="l" t="t" r="r" b="b"/>
              <a:pathLst>
                <a:path w="34715" h="16466" extrusionOk="0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7" name="Google Shape;1657;p14"/>
            <p:cNvSpPr/>
            <p:nvPr/>
          </p:nvSpPr>
          <p:spPr>
            <a:xfrm>
              <a:off x="4252800" y="2496850"/>
              <a:ext cx="761025" cy="376950"/>
            </a:xfrm>
            <a:custGeom>
              <a:avLst/>
              <a:gdLst/>
              <a:ahLst/>
              <a:cxnLst/>
              <a:rect l="l" t="t" r="r" b="b"/>
              <a:pathLst>
                <a:path w="30441" h="15078" extrusionOk="0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8" name="Google Shape;1658;p14"/>
            <p:cNvSpPr/>
            <p:nvPr/>
          </p:nvSpPr>
          <p:spPr>
            <a:xfrm>
              <a:off x="4311275" y="2568125"/>
              <a:ext cx="619300" cy="306050"/>
            </a:xfrm>
            <a:custGeom>
              <a:avLst/>
              <a:gdLst/>
              <a:ahLst/>
              <a:cxnLst/>
              <a:rect l="l" t="t" r="r" b="b"/>
              <a:pathLst>
                <a:path w="24772" h="12242" extrusionOk="0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9" name="Google Shape;1659;p14"/>
            <p:cNvSpPr/>
            <p:nvPr/>
          </p:nvSpPr>
          <p:spPr>
            <a:xfrm>
              <a:off x="4374000" y="2647325"/>
              <a:ext cx="513325" cy="228750"/>
            </a:xfrm>
            <a:custGeom>
              <a:avLst/>
              <a:gdLst/>
              <a:ahLst/>
              <a:cxnLst/>
              <a:rect l="l" t="t" r="r" b="b"/>
              <a:pathLst>
                <a:path w="20533" h="9150" extrusionOk="0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0" name="Google Shape;1660;p14"/>
            <p:cNvSpPr/>
            <p:nvPr/>
          </p:nvSpPr>
          <p:spPr>
            <a:xfrm>
              <a:off x="4437575" y="2724875"/>
              <a:ext cx="345675" cy="156550"/>
            </a:xfrm>
            <a:custGeom>
              <a:avLst/>
              <a:gdLst/>
              <a:ahLst/>
              <a:cxnLst/>
              <a:rect l="l" t="t" r="r" b="b"/>
              <a:pathLst>
                <a:path w="13827" h="6262" extrusionOk="0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1" name="Google Shape;1661;p14"/>
            <p:cNvSpPr/>
            <p:nvPr/>
          </p:nvSpPr>
          <p:spPr>
            <a:xfrm>
              <a:off x="4481575" y="2799000"/>
              <a:ext cx="244675" cy="91825"/>
            </a:xfrm>
            <a:custGeom>
              <a:avLst/>
              <a:gdLst/>
              <a:ahLst/>
              <a:cxnLst/>
              <a:rect l="l" t="t" r="r" b="b"/>
              <a:pathLst>
                <a:path w="9787" h="3673" extrusionOk="0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62" name="Google Shape;1662;p14"/>
          <p:cNvGrpSpPr/>
          <p:nvPr/>
        </p:nvGrpSpPr>
        <p:grpSpPr>
          <a:xfrm rot="-423650">
            <a:off x="-1584167" y="4251461"/>
            <a:ext cx="3550016" cy="3771471"/>
            <a:chOff x="4159600" y="887163"/>
            <a:chExt cx="1265600" cy="1344550"/>
          </a:xfrm>
        </p:grpSpPr>
        <p:sp>
          <p:nvSpPr>
            <p:cNvPr id="1663" name="Google Shape;1663;p14"/>
            <p:cNvSpPr/>
            <p:nvPr/>
          </p:nvSpPr>
          <p:spPr>
            <a:xfrm>
              <a:off x="4159600" y="887163"/>
              <a:ext cx="1265600" cy="1344550"/>
            </a:xfrm>
            <a:custGeom>
              <a:avLst/>
              <a:gdLst/>
              <a:ahLst/>
              <a:cxnLst/>
              <a:rect l="l" t="t" r="r" b="b"/>
              <a:pathLst>
                <a:path w="50624" h="53782" extrusionOk="0">
                  <a:moveTo>
                    <a:pt x="24646" y="1"/>
                  </a:moveTo>
                  <a:cubicBezTo>
                    <a:pt x="24468" y="1"/>
                    <a:pt x="24287" y="13"/>
                    <a:pt x="24102" y="38"/>
                  </a:cubicBezTo>
                  <a:cubicBezTo>
                    <a:pt x="22706" y="224"/>
                    <a:pt x="21528" y="1123"/>
                    <a:pt x="20628" y="2178"/>
                  </a:cubicBezTo>
                  <a:cubicBezTo>
                    <a:pt x="17681" y="5714"/>
                    <a:pt x="17867" y="11391"/>
                    <a:pt x="21000" y="14741"/>
                  </a:cubicBezTo>
                  <a:cubicBezTo>
                    <a:pt x="22086" y="15857"/>
                    <a:pt x="23575" y="17067"/>
                    <a:pt x="23296" y="18618"/>
                  </a:cubicBezTo>
                  <a:cubicBezTo>
                    <a:pt x="23075" y="19846"/>
                    <a:pt x="21785" y="20490"/>
                    <a:pt x="20503" y="20490"/>
                  </a:cubicBezTo>
                  <a:cubicBezTo>
                    <a:pt x="20165" y="20490"/>
                    <a:pt x="19828" y="20446"/>
                    <a:pt x="19511" y="20355"/>
                  </a:cubicBezTo>
                  <a:cubicBezTo>
                    <a:pt x="18022" y="19952"/>
                    <a:pt x="16813" y="18866"/>
                    <a:pt x="15417" y="18091"/>
                  </a:cubicBezTo>
                  <a:cubicBezTo>
                    <a:pt x="13952" y="17299"/>
                    <a:pt x="12329" y="16903"/>
                    <a:pt x="10707" y="16903"/>
                  </a:cubicBezTo>
                  <a:cubicBezTo>
                    <a:pt x="8963" y="16903"/>
                    <a:pt x="7220" y="17361"/>
                    <a:pt x="5677" y="18277"/>
                  </a:cubicBezTo>
                  <a:cubicBezTo>
                    <a:pt x="5025" y="18649"/>
                    <a:pt x="4374" y="19176"/>
                    <a:pt x="4250" y="19921"/>
                  </a:cubicBezTo>
                  <a:cubicBezTo>
                    <a:pt x="4219" y="20479"/>
                    <a:pt x="4343" y="21007"/>
                    <a:pt x="4622" y="21472"/>
                  </a:cubicBezTo>
                  <a:cubicBezTo>
                    <a:pt x="6607" y="25504"/>
                    <a:pt x="10981" y="27893"/>
                    <a:pt x="15386" y="28730"/>
                  </a:cubicBezTo>
                  <a:cubicBezTo>
                    <a:pt x="16906" y="29009"/>
                    <a:pt x="18519" y="29196"/>
                    <a:pt x="19822" y="30064"/>
                  </a:cubicBezTo>
                  <a:cubicBezTo>
                    <a:pt x="21093" y="30933"/>
                    <a:pt x="21869" y="32825"/>
                    <a:pt x="20876" y="34066"/>
                  </a:cubicBezTo>
                  <a:cubicBezTo>
                    <a:pt x="20283" y="34807"/>
                    <a:pt x="19277" y="35036"/>
                    <a:pt x="18281" y="35036"/>
                  </a:cubicBezTo>
                  <a:cubicBezTo>
                    <a:pt x="18026" y="35036"/>
                    <a:pt x="17772" y="35021"/>
                    <a:pt x="17526" y="34996"/>
                  </a:cubicBezTo>
                  <a:cubicBezTo>
                    <a:pt x="14083" y="34655"/>
                    <a:pt x="10826" y="33166"/>
                    <a:pt x="7383" y="33135"/>
                  </a:cubicBezTo>
                  <a:cubicBezTo>
                    <a:pt x="3940" y="33135"/>
                    <a:pt x="0" y="35492"/>
                    <a:pt x="217" y="38936"/>
                  </a:cubicBezTo>
                  <a:cubicBezTo>
                    <a:pt x="404" y="42069"/>
                    <a:pt x="3909" y="43961"/>
                    <a:pt x="7011" y="44302"/>
                  </a:cubicBezTo>
                  <a:cubicBezTo>
                    <a:pt x="10144" y="44643"/>
                    <a:pt x="13432" y="44085"/>
                    <a:pt x="16409" y="45108"/>
                  </a:cubicBezTo>
                  <a:cubicBezTo>
                    <a:pt x="19387" y="46163"/>
                    <a:pt x="21838" y="49823"/>
                    <a:pt x="20039" y="52429"/>
                  </a:cubicBezTo>
                  <a:cubicBezTo>
                    <a:pt x="20039" y="52429"/>
                    <a:pt x="20984" y="53782"/>
                    <a:pt x="23076" y="53782"/>
                  </a:cubicBezTo>
                  <a:cubicBezTo>
                    <a:pt x="23870" y="53782"/>
                    <a:pt x="24828" y="53587"/>
                    <a:pt x="25963" y="53049"/>
                  </a:cubicBezTo>
                  <a:cubicBezTo>
                    <a:pt x="29329" y="51475"/>
                    <a:pt x="26087" y="44984"/>
                    <a:pt x="29757" y="44984"/>
                  </a:cubicBezTo>
                  <a:cubicBezTo>
                    <a:pt x="29775" y="44984"/>
                    <a:pt x="29792" y="44984"/>
                    <a:pt x="29810" y="44984"/>
                  </a:cubicBezTo>
                  <a:cubicBezTo>
                    <a:pt x="30958" y="44984"/>
                    <a:pt x="32105" y="45419"/>
                    <a:pt x="33222" y="45698"/>
                  </a:cubicBezTo>
                  <a:cubicBezTo>
                    <a:pt x="34398" y="46006"/>
                    <a:pt x="35607" y="46153"/>
                    <a:pt x="36817" y="46153"/>
                  </a:cubicBezTo>
                  <a:cubicBezTo>
                    <a:pt x="41703" y="46153"/>
                    <a:pt x="46605" y="43745"/>
                    <a:pt x="49414" y="39742"/>
                  </a:cubicBezTo>
                  <a:cubicBezTo>
                    <a:pt x="50065" y="38843"/>
                    <a:pt x="50624" y="37757"/>
                    <a:pt x="50469" y="36640"/>
                  </a:cubicBezTo>
                  <a:cubicBezTo>
                    <a:pt x="50252" y="35027"/>
                    <a:pt x="48483" y="34004"/>
                    <a:pt x="46839" y="33973"/>
                  </a:cubicBezTo>
                  <a:cubicBezTo>
                    <a:pt x="46804" y="33972"/>
                    <a:pt x="46769" y="33972"/>
                    <a:pt x="46734" y="33972"/>
                  </a:cubicBezTo>
                  <a:cubicBezTo>
                    <a:pt x="45100" y="33972"/>
                    <a:pt x="43612" y="34669"/>
                    <a:pt x="42125" y="35337"/>
                  </a:cubicBezTo>
                  <a:cubicBezTo>
                    <a:pt x="40127" y="36196"/>
                    <a:pt x="37937" y="36981"/>
                    <a:pt x="35810" y="36981"/>
                  </a:cubicBezTo>
                  <a:cubicBezTo>
                    <a:pt x="34865" y="36981"/>
                    <a:pt x="33933" y="36826"/>
                    <a:pt x="33036" y="36454"/>
                  </a:cubicBezTo>
                  <a:cubicBezTo>
                    <a:pt x="30151" y="35275"/>
                    <a:pt x="28724" y="30747"/>
                    <a:pt x="31330" y="28978"/>
                  </a:cubicBezTo>
                  <a:cubicBezTo>
                    <a:pt x="32167" y="28420"/>
                    <a:pt x="33222" y="28265"/>
                    <a:pt x="34215" y="28079"/>
                  </a:cubicBezTo>
                  <a:cubicBezTo>
                    <a:pt x="36944" y="27645"/>
                    <a:pt x="39736" y="26962"/>
                    <a:pt x="41938" y="25256"/>
                  </a:cubicBezTo>
                  <a:cubicBezTo>
                    <a:pt x="44110" y="23581"/>
                    <a:pt x="45537" y="20634"/>
                    <a:pt x="44761" y="17998"/>
                  </a:cubicBezTo>
                  <a:cubicBezTo>
                    <a:pt x="44175" y="16083"/>
                    <a:pt x="42149" y="14691"/>
                    <a:pt x="40229" y="14691"/>
                  </a:cubicBezTo>
                  <a:cubicBezTo>
                    <a:pt x="39505" y="14691"/>
                    <a:pt x="38796" y="14889"/>
                    <a:pt x="38185" y="15330"/>
                  </a:cubicBezTo>
                  <a:cubicBezTo>
                    <a:pt x="35808" y="17113"/>
                    <a:pt x="35224" y="21685"/>
                    <a:pt x="32480" y="21685"/>
                  </a:cubicBezTo>
                  <a:cubicBezTo>
                    <a:pt x="32359" y="21685"/>
                    <a:pt x="32235" y="21676"/>
                    <a:pt x="32105" y="21658"/>
                  </a:cubicBezTo>
                  <a:cubicBezTo>
                    <a:pt x="30864" y="21472"/>
                    <a:pt x="29996" y="20293"/>
                    <a:pt x="29562" y="19083"/>
                  </a:cubicBezTo>
                  <a:cubicBezTo>
                    <a:pt x="28321" y="15547"/>
                    <a:pt x="29748" y="11701"/>
                    <a:pt x="29934" y="7947"/>
                  </a:cubicBezTo>
                  <a:cubicBezTo>
                    <a:pt x="30140" y="4380"/>
                    <a:pt x="28049" y="1"/>
                    <a:pt x="24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4" name="Google Shape;1664;p14"/>
            <p:cNvSpPr/>
            <p:nvPr/>
          </p:nvSpPr>
          <p:spPr>
            <a:xfrm>
              <a:off x="4735775" y="97803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1" y="683"/>
                    <a:pt x="776" y="683"/>
                  </a:cubicBezTo>
                  <a:cubicBezTo>
                    <a:pt x="1210" y="683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5" name="Google Shape;1665;p14"/>
            <p:cNvSpPr/>
            <p:nvPr/>
          </p:nvSpPr>
          <p:spPr>
            <a:xfrm>
              <a:off x="4695450" y="10268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1" y="559"/>
                    <a:pt x="745" y="559"/>
                  </a:cubicBezTo>
                  <a:cubicBezTo>
                    <a:pt x="1117" y="559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6" name="Google Shape;1666;p14"/>
            <p:cNvSpPr/>
            <p:nvPr/>
          </p:nvSpPr>
          <p:spPr>
            <a:xfrm>
              <a:off x="4665975" y="1081963"/>
              <a:ext cx="47350" cy="18625"/>
            </a:xfrm>
            <a:custGeom>
              <a:avLst/>
              <a:gdLst/>
              <a:ahLst/>
              <a:cxnLst/>
              <a:rect l="l" t="t" r="r" b="b"/>
              <a:pathLst>
                <a:path w="1894" h="745" extrusionOk="0">
                  <a:moveTo>
                    <a:pt x="1149" y="0"/>
                  </a:moveTo>
                  <a:cubicBezTo>
                    <a:pt x="652" y="0"/>
                    <a:pt x="1" y="745"/>
                    <a:pt x="745" y="745"/>
                  </a:cubicBezTo>
                  <a:cubicBezTo>
                    <a:pt x="1242" y="745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7" name="Google Shape;1667;p14"/>
            <p:cNvSpPr/>
            <p:nvPr/>
          </p:nvSpPr>
          <p:spPr>
            <a:xfrm>
              <a:off x="4713300" y="113623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48" y="1"/>
                  </a:moveTo>
                  <a:cubicBezTo>
                    <a:pt x="682" y="1"/>
                    <a:pt x="0" y="683"/>
                    <a:pt x="714" y="683"/>
                  </a:cubicBezTo>
                  <a:cubicBezTo>
                    <a:pt x="1179" y="683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8" name="Google Shape;1668;p14"/>
            <p:cNvSpPr/>
            <p:nvPr/>
          </p:nvSpPr>
          <p:spPr>
            <a:xfrm>
              <a:off x="4745850" y="1218438"/>
              <a:ext cx="48900" cy="14775"/>
            </a:xfrm>
            <a:custGeom>
              <a:avLst/>
              <a:gdLst/>
              <a:ahLst/>
              <a:cxnLst/>
              <a:rect l="l" t="t" r="r" b="b"/>
              <a:pathLst>
                <a:path w="1956" h="591" extrusionOk="0">
                  <a:moveTo>
                    <a:pt x="1211" y="1"/>
                  </a:moveTo>
                  <a:cubicBezTo>
                    <a:pt x="807" y="1"/>
                    <a:pt x="1" y="590"/>
                    <a:pt x="745" y="590"/>
                  </a:cubicBezTo>
                  <a:cubicBezTo>
                    <a:pt x="1149" y="590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9" name="Google Shape;1669;p14"/>
            <p:cNvSpPr/>
            <p:nvPr/>
          </p:nvSpPr>
          <p:spPr>
            <a:xfrm>
              <a:off x="4675300" y="1188963"/>
              <a:ext cx="48875" cy="13225"/>
            </a:xfrm>
            <a:custGeom>
              <a:avLst/>
              <a:gdLst/>
              <a:ahLst/>
              <a:cxnLst/>
              <a:rect l="l" t="t" r="r" b="b"/>
              <a:pathLst>
                <a:path w="1955" h="529" extrusionOk="0">
                  <a:moveTo>
                    <a:pt x="1210" y="1"/>
                  </a:moveTo>
                  <a:cubicBezTo>
                    <a:pt x="838" y="1"/>
                    <a:pt x="0" y="528"/>
                    <a:pt x="745" y="528"/>
                  </a:cubicBezTo>
                  <a:cubicBezTo>
                    <a:pt x="1117" y="528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0" name="Google Shape;1670;p14"/>
            <p:cNvSpPr/>
            <p:nvPr/>
          </p:nvSpPr>
          <p:spPr>
            <a:xfrm>
              <a:off x="4790050" y="1182613"/>
              <a:ext cx="27950" cy="15700"/>
            </a:xfrm>
            <a:custGeom>
              <a:avLst/>
              <a:gdLst/>
              <a:ahLst/>
              <a:cxnLst/>
              <a:rect l="l" t="t" r="r" b="b"/>
              <a:pathLst>
                <a:path w="1118" h="628" extrusionOk="0">
                  <a:moveTo>
                    <a:pt x="859" y="1"/>
                  </a:moveTo>
                  <a:cubicBezTo>
                    <a:pt x="530" y="1"/>
                    <a:pt x="1" y="154"/>
                    <a:pt x="1" y="410"/>
                  </a:cubicBezTo>
                  <a:lnTo>
                    <a:pt x="1" y="534"/>
                  </a:lnTo>
                  <a:cubicBezTo>
                    <a:pt x="1" y="598"/>
                    <a:pt x="99" y="627"/>
                    <a:pt x="237" y="627"/>
                  </a:cubicBezTo>
                  <a:cubicBezTo>
                    <a:pt x="565" y="627"/>
                    <a:pt x="1118" y="464"/>
                    <a:pt x="1118" y="224"/>
                  </a:cubicBezTo>
                  <a:lnTo>
                    <a:pt x="1118" y="100"/>
                  </a:lnTo>
                  <a:cubicBezTo>
                    <a:pt x="1118" y="32"/>
                    <a:pt x="1009" y="1"/>
                    <a:pt x="8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1" name="Google Shape;1671;p14"/>
            <p:cNvSpPr/>
            <p:nvPr/>
          </p:nvSpPr>
          <p:spPr>
            <a:xfrm>
              <a:off x="4759825" y="1112213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79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41" y="714"/>
                    <a:pt x="1923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2" name="Google Shape;1672;p14"/>
            <p:cNvSpPr/>
            <p:nvPr/>
          </p:nvSpPr>
          <p:spPr>
            <a:xfrm>
              <a:off x="4745850" y="1033113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90"/>
                    <a:pt x="745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3" name="Google Shape;1673;p14"/>
            <p:cNvSpPr/>
            <p:nvPr/>
          </p:nvSpPr>
          <p:spPr>
            <a:xfrm>
              <a:off x="4835825" y="1085838"/>
              <a:ext cx="44225" cy="10875"/>
            </a:xfrm>
            <a:custGeom>
              <a:avLst/>
              <a:gdLst/>
              <a:ahLst/>
              <a:cxnLst/>
              <a:rect l="l" t="t" r="r" b="b"/>
              <a:pathLst>
                <a:path w="1769" h="435" extrusionOk="0">
                  <a:moveTo>
                    <a:pt x="1241" y="0"/>
                  </a:moveTo>
                  <a:cubicBezTo>
                    <a:pt x="1024" y="0"/>
                    <a:pt x="0" y="435"/>
                    <a:pt x="527" y="435"/>
                  </a:cubicBezTo>
                  <a:cubicBezTo>
                    <a:pt x="745" y="435"/>
                    <a:pt x="1768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4" name="Google Shape;1674;p14"/>
            <p:cNvSpPr/>
            <p:nvPr/>
          </p:nvSpPr>
          <p:spPr>
            <a:xfrm>
              <a:off x="4823400" y="1141663"/>
              <a:ext cx="48900" cy="13225"/>
            </a:xfrm>
            <a:custGeom>
              <a:avLst/>
              <a:gdLst/>
              <a:ahLst/>
              <a:cxnLst/>
              <a:rect l="l" t="t" r="r" b="b"/>
              <a:pathLst>
                <a:path w="1956" h="529" extrusionOk="0">
                  <a:moveTo>
                    <a:pt x="1211" y="1"/>
                  </a:moveTo>
                  <a:cubicBezTo>
                    <a:pt x="869" y="1"/>
                    <a:pt x="1" y="528"/>
                    <a:pt x="745" y="528"/>
                  </a:cubicBezTo>
                  <a:cubicBezTo>
                    <a:pt x="1086" y="528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5" name="Google Shape;1675;p14"/>
            <p:cNvSpPr/>
            <p:nvPr/>
          </p:nvSpPr>
          <p:spPr>
            <a:xfrm>
              <a:off x="4817200" y="10199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6" name="Google Shape;1676;p14"/>
            <p:cNvSpPr/>
            <p:nvPr/>
          </p:nvSpPr>
          <p:spPr>
            <a:xfrm>
              <a:off x="4793950" y="941588"/>
              <a:ext cx="39575" cy="22525"/>
            </a:xfrm>
            <a:custGeom>
              <a:avLst/>
              <a:gdLst/>
              <a:ahLst/>
              <a:cxnLst/>
              <a:rect l="l" t="t" r="r" b="b"/>
              <a:pathLst>
                <a:path w="1583" h="901" extrusionOk="0">
                  <a:moveTo>
                    <a:pt x="838" y="1"/>
                  </a:moveTo>
                  <a:cubicBezTo>
                    <a:pt x="186" y="1"/>
                    <a:pt x="0" y="900"/>
                    <a:pt x="745" y="900"/>
                  </a:cubicBezTo>
                  <a:cubicBezTo>
                    <a:pt x="1427" y="900"/>
                    <a:pt x="1582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7" name="Google Shape;1677;p14"/>
            <p:cNvSpPr/>
            <p:nvPr/>
          </p:nvSpPr>
          <p:spPr>
            <a:xfrm>
              <a:off x="4736550" y="933063"/>
              <a:ext cx="48100" cy="19425"/>
            </a:xfrm>
            <a:custGeom>
              <a:avLst/>
              <a:gdLst/>
              <a:ahLst/>
              <a:cxnLst/>
              <a:rect l="l" t="t" r="r" b="b"/>
              <a:pathLst>
                <a:path w="1924" h="777" extrusionOk="0">
                  <a:moveTo>
                    <a:pt x="1148" y="1"/>
                  </a:moveTo>
                  <a:cubicBezTo>
                    <a:pt x="652" y="1"/>
                    <a:pt x="1" y="776"/>
                    <a:pt x="745" y="776"/>
                  </a:cubicBezTo>
                  <a:cubicBezTo>
                    <a:pt x="1241" y="776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8" name="Google Shape;1678;p14"/>
            <p:cNvSpPr/>
            <p:nvPr/>
          </p:nvSpPr>
          <p:spPr>
            <a:xfrm>
              <a:off x="4797050" y="130141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9" name="Google Shape;1679;p14"/>
            <p:cNvSpPr/>
            <p:nvPr/>
          </p:nvSpPr>
          <p:spPr>
            <a:xfrm>
              <a:off x="47730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76" y="1"/>
                    <a:pt x="1" y="652"/>
                    <a:pt x="745" y="652"/>
                  </a:cubicBezTo>
                  <a:cubicBezTo>
                    <a:pt x="1179" y="652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0" name="Google Shape;1680;p14"/>
            <p:cNvSpPr/>
            <p:nvPr/>
          </p:nvSpPr>
          <p:spPr>
            <a:xfrm>
              <a:off x="4849000" y="1418513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1"/>
                  </a:moveTo>
                  <a:cubicBezTo>
                    <a:pt x="1024" y="1"/>
                    <a:pt x="0" y="466"/>
                    <a:pt x="528" y="466"/>
                  </a:cubicBezTo>
                  <a:cubicBezTo>
                    <a:pt x="776" y="466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1" name="Google Shape;1681;p14"/>
            <p:cNvSpPr/>
            <p:nvPr/>
          </p:nvSpPr>
          <p:spPr>
            <a:xfrm>
              <a:off x="4797050" y="146271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2" name="Google Shape;1682;p14"/>
            <p:cNvSpPr/>
            <p:nvPr/>
          </p:nvSpPr>
          <p:spPr>
            <a:xfrm>
              <a:off x="4666750" y="1428588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56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3" name="Google Shape;1683;p14"/>
            <p:cNvSpPr/>
            <p:nvPr/>
          </p:nvSpPr>
          <p:spPr>
            <a:xfrm>
              <a:off x="4605500" y="1475138"/>
              <a:ext cx="40350" cy="20175"/>
            </a:xfrm>
            <a:custGeom>
              <a:avLst/>
              <a:gdLst/>
              <a:ahLst/>
              <a:cxnLst/>
              <a:rect l="l" t="t" r="r" b="b"/>
              <a:pathLst>
                <a:path w="1614" h="807" extrusionOk="0">
                  <a:moveTo>
                    <a:pt x="869" y="0"/>
                  </a:moveTo>
                  <a:cubicBezTo>
                    <a:pt x="218" y="0"/>
                    <a:pt x="0" y="807"/>
                    <a:pt x="745" y="807"/>
                  </a:cubicBezTo>
                  <a:cubicBezTo>
                    <a:pt x="1396" y="807"/>
                    <a:pt x="1613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4" name="Google Shape;1684;p14"/>
            <p:cNvSpPr/>
            <p:nvPr/>
          </p:nvSpPr>
          <p:spPr>
            <a:xfrm>
              <a:off x="4523300" y="1526313"/>
              <a:ext cx="49650" cy="12425"/>
            </a:xfrm>
            <a:custGeom>
              <a:avLst/>
              <a:gdLst/>
              <a:ahLst/>
              <a:cxnLst/>
              <a:rect l="l" t="t" r="r" b="b"/>
              <a:pathLst>
                <a:path w="1986" h="497" extrusionOk="0">
                  <a:moveTo>
                    <a:pt x="1241" y="0"/>
                  </a:moveTo>
                  <a:cubicBezTo>
                    <a:pt x="900" y="0"/>
                    <a:pt x="0" y="497"/>
                    <a:pt x="745" y="497"/>
                  </a:cubicBezTo>
                  <a:cubicBezTo>
                    <a:pt x="1086" y="497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5" name="Google Shape;1685;p14"/>
            <p:cNvSpPr/>
            <p:nvPr/>
          </p:nvSpPr>
          <p:spPr>
            <a:xfrm>
              <a:off x="4420150" y="14914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69" y="0"/>
                  </a:moveTo>
                  <a:cubicBezTo>
                    <a:pt x="218" y="0"/>
                    <a:pt x="1" y="838"/>
                    <a:pt x="776" y="838"/>
                  </a:cubicBezTo>
                  <a:cubicBezTo>
                    <a:pt x="1397" y="838"/>
                    <a:pt x="161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6" name="Google Shape;1686;p14"/>
            <p:cNvSpPr/>
            <p:nvPr/>
          </p:nvSpPr>
          <p:spPr>
            <a:xfrm>
              <a:off x="4325550" y="138516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79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7" name="Google Shape;1687;p14"/>
            <p:cNvSpPr/>
            <p:nvPr/>
          </p:nvSpPr>
          <p:spPr>
            <a:xfrm>
              <a:off x="4386800" y="14379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38" y="0"/>
                  </a:moveTo>
                  <a:cubicBezTo>
                    <a:pt x="187" y="0"/>
                    <a:pt x="1" y="838"/>
                    <a:pt x="745" y="838"/>
                  </a:cubicBezTo>
                  <a:cubicBezTo>
                    <a:pt x="1397" y="838"/>
                    <a:pt x="1614" y="0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8" name="Google Shape;1688;p14"/>
            <p:cNvSpPr/>
            <p:nvPr/>
          </p:nvSpPr>
          <p:spPr>
            <a:xfrm>
              <a:off x="4489950" y="1434813"/>
              <a:ext cx="48875" cy="19400"/>
            </a:xfrm>
            <a:custGeom>
              <a:avLst/>
              <a:gdLst/>
              <a:ahLst/>
              <a:cxnLst/>
              <a:rect l="l" t="t" r="r" b="b"/>
              <a:pathLst>
                <a:path w="1955" h="776" extrusionOk="0">
                  <a:moveTo>
                    <a:pt x="1179" y="0"/>
                  </a:moveTo>
                  <a:cubicBezTo>
                    <a:pt x="652" y="0"/>
                    <a:pt x="0" y="776"/>
                    <a:pt x="776" y="776"/>
                  </a:cubicBezTo>
                  <a:cubicBezTo>
                    <a:pt x="1272" y="776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9" name="Google Shape;1689;p14"/>
            <p:cNvSpPr/>
            <p:nvPr/>
          </p:nvSpPr>
          <p:spPr>
            <a:xfrm>
              <a:off x="44124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210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0" name="Google Shape;1690;p14"/>
            <p:cNvSpPr/>
            <p:nvPr/>
          </p:nvSpPr>
          <p:spPr>
            <a:xfrm>
              <a:off x="4390700" y="135106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2" y="0"/>
                  </a:moveTo>
                  <a:cubicBezTo>
                    <a:pt x="1024" y="0"/>
                    <a:pt x="0" y="465"/>
                    <a:pt x="558" y="465"/>
                  </a:cubicBezTo>
                  <a:cubicBezTo>
                    <a:pt x="807" y="465"/>
                    <a:pt x="183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1" name="Google Shape;1691;p14"/>
            <p:cNvSpPr/>
            <p:nvPr/>
          </p:nvSpPr>
          <p:spPr>
            <a:xfrm>
              <a:off x="4480650" y="1385163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2" name="Google Shape;1692;p14"/>
            <p:cNvSpPr/>
            <p:nvPr/>
          </p:nvSpPr>
          <p:spPr>
            <a:xfrm>
              <a:off x="4614800" y="154026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0" y="683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3" name="Google Shape;1693;p14"/>
            <p:cNvSpPr/>
            <p:nvPr/>
          </p:nvSpPr>
          <p:spPr>
            <a:xfrm>
              <a:off x="4665200" y="15953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9" y="589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4" name="Google Shape;1694;p14"/>
            <p:cNvSpPr/>
            <p:nvPr/>
          </p:nvSpPr>
          <p:spPr>
            <a:xfrm>
              <a:off x="4699325" y="148366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79" y="652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5" name="Google Shape;1695;p14"/>
            <p:cNvSpPr/>
            <p:nvPr/>
          </p:nvSpPr>
          <p:spPr>
            <a:xfrm>
              <a:off x="4773775" y="1538713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8" y="1"/>
                    <a:pt x="1" y="807"/>
                    <a:pt x="745" y="807"/>
                  </a:cubicBezTo>
                  <a:cubicBezTo>
                    <a:pt x="1396" y="807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6" name="Google Shape;1696;p14"/>
            <p:cNvSpPr/>
            <p:nvPr/>
          </p:nvSpPr>
          <p:spPr>
            <a:xfrm>
              <a:off x="4708625" y="15317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7" name="Google Shape;1697;p14"/>
            <p:cNvSpPr/>
            <p:nvPr/>
          </p:nvSpPr>
          <p:spPr>
            <a:xfrm>
              <a:off x="4847450" y="1533288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8" name="Google Shape;1698;p14"/>
            <p:cNvSpPr/>
            <p:nvPr/>
          </p:nvSpPr>
          <p:spPr>
            <a:xfrm>
              <a:off x="4893975" y="1486763"/>
              <a:ext cx="48875" cy="17075"/>
            </a:xfrm>
            <a:custGeom>
              <a:avLst/>
              <a:gdLst/>
              <a:ahLst/>
              <a:cxnLst/>
              <a:rect l="l" t="t" r="r" b="b"/>
              <a:pathLst>
                <a:path w="1955" h="683" extrusionOk="0">
                  <a:moveTo>
                    <a:pt x="1210" y="0"/>
                  </a:moveTo>
                  <a:cubicBezTo>
                    <a:pt x="745" y="0"/>
                    <a:pt x="1" y="683"/>
                    <a:pt x="776" y="683"/>
                  </a:cubicBezTo>
                  <a:cubicBezTo>
                    <a:pt x="1210" y="683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14"/>
            <p:cNvSpPr/>
            <p:nvPr/>
          </p:nvSpPr>
          <p:spPr>
            <a:xfrm>
              <a:off x="4935075" y="153948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1" y="776"/>
                    <a:pt x="776" y="776"/>
                  </a:cubicBezTo>
                  <a:cubicBezTo>
                    <a:pt x="1396" y="776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0" name="Google Shape;1700;p14"/>
            <p:cNvSpPr/>
            <p:nvPr/>
          </p:nvSpPr>
          <p:spPr>
            <a:xfrm>
              <a:off x="5052175" y="1534063"/>
              <a:ext cx="48875" cy="16300"/>
            </a:xfrm>
            <a:custGeom>
              <a:avLst/>
              <a:gdLst/>
              <a:ahLst/>
              <a:cxnLst/>
              <a:rect l="l" t="t" r="r" b="b"/>
              <a:pathLst>
                <a:path w="1955" h="652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179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1" name="Google Shape;1701;p14"/>
            <p:cNvSpPr/>
            <p:nvPr/>
          </p:nvSpPr>
          <p:spPr>
            <a:xfrm>
              <a:off x="4990125" y="1492963"/>
              <a:ext cx="45800" cy="11650"/>
            </a:xfrm>
            <a:custGeom>
              <a:avLst/>
              <a:gdLst/>
              <a:ahLst/>
              <a:cxnLst/>
              <a:rect l="l" t="t" r="r" b="b"/>
              <a:pathLst>
                <a:path w="1832" h="466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2" name="Google Shape;1702;p14"/>
            <p:cNvSpPr/>
            <p:nvPr/>
          </p:nvSpPr>
          <p:spPr>
            <a:xfrm>
              <a:off x="5147550" y="15014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14"/>
            <p:cNvSpPr/>
            <p:nvPr/>
          </p:nvSpPr>
          <p:spPr>
            <a:xfrm>
              <a:off x="5080100" y="1468138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7" y="1"/>
                    <a:pt x="0" y="807"/>
                    <a:pt x="745" y="807"/>
                  </a:cubicBezTo>
                  <a:cubicBezTo>
                    <a:pt x="1396" y="807"/>
                    <a:pt x="1613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14"/>
            <p:cNvSpPr/>
            <p:nvPr/>
          </p:nvSpPr>
          <p:spPr>
            <a:xfrm>
              <a:off x="5047525" y="1438688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0"/>
                  </a:moveTo>
                  <a:cubicBezTo>
                    <a:pt x="1024" y="0"/>
                    <a:pt x="0" y="465"/>
                    <a:pt x="528" y="465"/>
                  </a:cubicBezTo>
                  <a:cubicBezTo>
                    <a:pt x="776" y="465"/>
                    <a:pt x="180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5" name="Google Shape;1705;p14"/>
            <p:cNvSpPr/>
            <p:nvPr/>
          </p:nvSpPr>
          <p:spPr>
            <a:xfrm>
              <a:off x="5082425" y="13432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6" name="Google Shape;1706;p14"/>
            <p:cNvSpPr/>
            <p:nvPr/>
          </p:nvSpPr>
          <p:spPr>
            <a:xfrm>
              <a:off x="5102575" y="1403788"/>
              <a:ext cx="49650" cy="13975"/>
            </a:xfrm>
            <a:custGeom>
              <a:avLst/>
              <a:gdLst/>
              <a:ahLst/>
              <a:cxnLst/>
              <a:rect l="l" t="t" r="r" b="b"/>
              <a:pathLst>
                <a:path w="1986" h="559" extrusionOk="0">
                  <a:moveTo>
                    <a:pt x="1211" y="0"/>
                  </a:moveTo>
                  <a:cubicBezTo>
                    <a:pt x="838" y="0"/>
                    <a:pt x="1" y="559"/>
                    <a:pt x="776" y="559"/>
                  </a:cubicBezTo>
                  <a:cubicBezTo>
                    <a:pt x="1148" y="559"/>
                    <a:pt x="1986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7" name="Google Shape;1707;p14"/>
            <p:cNvSpPr/>
            <p:nvPr/>
          </p:nvSpPr>
          <p:spPr>
            <a:xfrm>
              <a:off x="5170825" y="142238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89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8" name="Google Shape;1708;p14"/>
            <p:cNvSpPr/>
            <p:nvPr/>
          </p:nvSpPr>
          <p:spPr>
            <a:xfrm>
              <a:off x="5211150" y="1368113"/>
              <a:ext cx="47325" cy="17850"/>
            </a:xfrm>
            <a:custGeom>
              <a:avLst/>
              <a:gdLst/>
              <a:ahLst/>
              <a:cxnLst/>
              <a:rect l="l" t="t" r="r" b="b"/>
              <a:pathLst>
                <a:path w="1893" h="714" extrusionOk="0">
                  <a:moveTo>
                    <a:pt x="1148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10" y="714"/>
                    <a:pt x="1893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9" name="Google Shape;1709;p14"/>
            <p:cNvSpPr/>
            <p:nvPr/>
          </p:nvSpPr>
          <p:spPr>
            <a:xfrm>
              <a:off x="5144450" y="13432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0" name="Google Shape;1710;p14"/>
            <p:cNvSpPr/>
            <p:nvPr/>
          </p:nvSpPr>
          <p:spPr>
            <a:xfrm>
              <a:off x="5170050" y="13091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0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1" name="Google Shape;1711;p14"/>
            <p:cNvSpPr/>
            <p:nvPr/>
          </p:nvSpPr>
          <p:spPr>
            <a:xfrm>
              <a:off x="4761375" y="1715538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2" name="Google Shape;1712;p14"/>
            <p:cNvSpPr/>
            <p:nvPr/>
          </p:nvSpPr>
          <p:spPr>
            <a:xfrm>
              <a:off x="4726475" y="166123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" name="Google Shape;1713;p14"/>
            <p:cNvSpPr/>
            <p:nvPr/>
          </p:nvSpPr>
          <p:spPr>
            <a:xfrm>
              <a:off x="4748950" y="1626338"/>
              <a:ext cx="49675" cy="14000"/>
            </a:xfrm>
            <a:custGeom>
              <a:avLst/>
              <a:gdLst/>
              <a:ahLst/>
              <a:cxnLst/>
              <a:rect l="l" t="t" r="r" b="b"/>
              <a:pathLst>
                <a:path w="1987" h="560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18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" name="Google Shape;1714;p14"/>
            <p:cNvSpPr/>
            <p:nvPr/>
          </p:nvSpPr>
          <p:spPr>
            <a:xfrm>
              <a:off x="4823400" y="1627113"/>
              <a:ext cx="48900" cy="12450"/>
            </a:xfrm>
            <a:custGeom>
              <a:avLst/>
              <a:gdLst/>
              <a:ahLst/>
              <a:cxnLst/>
              <a:rect l="l" t="t" r="r" b="b"/>
              <a:pathLst>
                <a:path w="1956" h="498" extrusionOk="0">
                  <a:moveTo>
                    <a:pt x="1211" y="1"/>
                  </a:moveTo>
                  <a:cubicBezTo>
                    <a:pt x="869" y="1"/>
                    <a:pt x="1" y="497"/>
                    <a:pt x="745" y="497"/>
                  </a:cubicBezTo>
                  <a:cubicBezTo>
                    <a:pt x="1055" y="497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5" name="Google Shape;1715;p14"/>
            <p:cNvSpPr/>
            <p:nvPr/>
          </p:nvSpPr>
          <p:spPr>
            <a:xfrm>
              <a:off x="4826500" y="1686063"/>
              <a:ext cx="48900" cy="15525"/>
            </a:xfrm>
            <a:custGeom>
              <a:avLst/>
              <a:gdLst/>
              <a:ahLst/>
              <a:cxnLst/>
              <a:rect l="l" t="t" r="r" b="b"/>
              <a:pathLst>
                <a:path w="1956" h="621" extrusionOk="0">
                  <a:moveTo>
                    <a:pt x="1211" y="0"/>
                  </a:moveTo>
                  <a:cubicBezTo>
                    <a:pt x="807" y="0"/>
                    <a:pt x="1" y="621"/>
                    <a:pt x="776" y="621"/>
                  </a:cubicBezTo>
                  <a:cubicBezTo>
                    <a:pt x="1180" y="621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6" name="Google Shape;1716;p14"/>
            <p:cNvSpPr/>
            <p:nvPr/>
          </p:nvSpPr>
          <p:spPr>
            <a:xfrm>
              <a:off x="4853650" y="1797738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8" y="589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7" name="Google Shape;1717;p14"/>
            <p:cNvSpPr/>
            <p:nvPr/>
          </p:nvSpPr>
          <p:spPr>
            <a:xfrm>
              <a:off x="4736550" y="1811688"/>
              <a:ext cx="48100" cy="19400"/>
            </a:xfrm>
            <a:custGeom>
              <a:avLst/>
              <a:gdLst/>
              <a:ahLst/>
              <a:cxnLst/>
              <a:rect l="l" t="t" r="r" b="b"/>
              <a:pathLst>
                <a:path w="1924" h="776" extrusionOk="0">
                  <a:moveTo>
                    <a:pt x="1148" y="0"/>
                  </a:moveTo>
                  <a:cubicBezTo>
                    <a:pt x="652" y="0"/>
                    <a:pt x="1" y="776"/>
                    <a:pt x="745" y="776"/>
                  </a:cubicBezTo>
                  <a:cubicBezTo>
                    <a:pt x="1241" y="776"/>
                    <a:pt x="1924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8" name="Google Shape;1718;p14"/>
            <p:cNvSpPr/>
            <p:nvPr/>
          </p:nvSpPr>
          <p:spPr>
            <a:xfrm>
              <a:off x="4709400" y="1769813"/>
              <a:ext cx="48125" cy="16300"/>
            </a:xfrm>
            <a:custGeom>
              <a:avLst/>
              <a:gdLst/>
              <a:ahLst/>
              <a:cxnLst/>
              <a:rect l="l" t="t" r="r" b="b"/>
              <a:pathLst>
                <a:path w="1925" h="652" extrusionOk="0">
                  <a:moveTo>
                    <a:pt x="1180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80" y="652"/>
                    <a:pt x="1924" y="0"/>
                    <a:pt x="11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9" name="Google Shape;1719;p14"/>
            <p:cNvSpPr/>
            <p:nvPr/>
          </p:nvSpPr>
          <p:spPr>
            <a:xfrm>
              <a:off x="4789275" y="177368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0" name="Google Shape;1720;p14"/>
            <p:cNvSpPr/>
            <p:nvPr/>
          </p:nvSpPr>
          <p:spPr>
            <a:xfrm>
              <a:off x="4614800" y="1852788"/>
              <a:ext cx="48100" cy="18625"/>
            </a:xfrm>
            <a:custGeom>
              <a:avLst/>
              <a:gdLst/>
              <a:ahLst/>
              <a:cxnLst/>
              <a:rect l="l" t="t" r="r" b="b"/>
              <a:pathLst>
                <a:path w="1924" h="745" extrusionOk="0">
                  <a:moveTo>
                    <a:pt x="1179" y="0"/>
                  </a:moveTo>
                  <a:cubicBezTo>
                    <a:pt x="683" y="0"/>
                    <a:pt x="1" y="745"/>
                    <a:pt x="776" y="745"/>
                  </a:cubicBezTo>
                  <a:cubicBezTo>
                    <a:pt x="1241" y="745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1" name="Google Shape;1721;p14"/>
            <p:cNvSpPr/>
            <p:nvPr/>
          </p:nvSpPr>
          <p:spPr>
            <a:xfrm>
              <a:off x="4577575" y="17907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1" y="621"/>
                    <a:pt x="745" y="621"/>
                  </a:cubicBezTo>
                  <a:cubicBezTo>
                    <a:pt x="1148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2" name="Google Shape;1722;p14"/>
            <p:cNvSpPr/>
            <p:nvPr/>
          </p:nvSpPr>
          <p:spPr>
            <a:xfrm>
              <a:off x="4478325" y="183651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3" name="Google Shape;1723;p14"/>
            <p:cNvSpPr/>
            <p:nvPr/>
          </p:nvSpPr>
          <p:spPr>
            <a:xfrm>
              <a:off x="4523300" y="1889238"/>
              <a:ext cx="49650" cy="13200"/>
            </a:xfrm>
            <a:custGeom>
              <a:avLst/>
              <a:gdLst/>
              <a:ahLst/>
              <a:cxnLst/>
              <a:rect l="l" t="t" r="r" b="b"/>
              <a:pathLst>
                <a:path w="1986" h="528" extrusionOk="0">
                  <a:moveTo>
                    <a:pt x="1241" y="0"/>
                  </a:moveTo>
                  <a:cubicBezTo>
                    <a:pt x="869" y="0"/>
                    <a:pt x="0" y="528"/>
                    <a:pt x="776" y="528"/>
                  </a:cubicBezTo>
                  <a:cubicBezTo>
                    <a:pt x="1117" y="528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4" name="Google Shape;1724;p14"/>
            <p:cNvSpPr/>
            <p:nvPr/>
          </p:nvSpPr>
          <p:spPr>
            <a:xfrm>
              <a:off x="4406200" y="188303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76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5" name="Google Shape;1725;p14"/>
            <p:cNvSpPr/>
            <p:nvPr/>
          </p:nvSpPr>
          <p:spPr>
            <a:xfrm>
              <a:off x="4296850" y="1914038"/>
              <a:ext cx="45000" cy="10900"/>
            </a:xfrm>
            <a:custGeom>
              <a:avLst/>
              <a:gdLst/>
              <a:ahLst/>
              <a:cxnLst/>
              <a:rect l="l" t="t" r="r" b="b"/>
              <a:pathLst>
                <a:path w="1800" h="436" extrusionOk="0">
                  <a:moveTo>
                    <a:pt x="1272" y="1"/>
                  </a:moveTo>
                  <a:cubicBezTo>
                    <a:pt x="1024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6" name="Google Shape;1726;p14"/>
            <p:cNvSpPr/>
            <p:nvPr/>
          </p:nvSpPr>
          <p:spPr>
            <a:xfrm>
              <a:off x="4226275" y="1896988"/>
              <a:ext cx="45025" cy="10875"/>
            </a:xfrm>
            <a:custGeom>
              <a:avLst/>
              <a:gdLst/>
              <a:ahLst/>
              <a:cxnLst/>
              <a:rect l="l" t="t" r="r" b="b"/>
              <a:pathLst>
                <a:path w="1801" h="435" extrusionOk="0">
                  <a:moveTo>
                    <a:pt x="1242" y="1"/>
                  </a:moveTo>
                  <a:cubicBezTo>
                    <a:pt x="1025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7" name="Google Shape;1727;p14"/>
            <p:cNvSpPr/>
            <p:nvPr/>
          </p:nvSpPr>
          <p:spPr>
            <a:xfrm>
              <a:off x="4203800" y="184116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8" name="Google Shape;1728;p14"/>
            <p:cNvSpPr/>
            <p:nvPr/>
          </p:nvSpPr>
          <p:spPr>
            <a:xfrm>
              <a:off x="4278250" y="1868288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7" y="1"/>
                    <a:pt x="0" y="838"/>
                    <a:pt x="776" y="838"/>
                  </a:cubicBezTo>
                  <a:cubicBezTo>
                    <a:pt x="1427" y="838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9" name="Google Shape;1729;p14"/>
            <p:cNvSpPr/>
            <p:nvPr/>
          </p:nvSpPr>
          <p:spPr>
            <a:xfrm>
              <a:off x="4347250" y="1849688"/>
              <a:ext cx="45025" cy="11650"/>
            </a:xfrm>
            <a:custGeom>
              <a:avLst/>
              <a:gdLst/>
              <a:ahLst/>
              <a:cxnLst/>
              <a:rect l="l" t="t" r="r" b="b"/>
              <a:pathLst>
                <a:path w="1801" h="466" extrusionOk="0">
                  <a:moveTo>
                    <a:pt x="1273" y="0"/>
                  </a:moveTo>
                  <a:cubicBezTo>
                    <a:pt x="1025" y="0"/>
                    <a:pt x="1" y="466"/>
                    <a:pt x="528" y="466"/>
                  </a:cubicBezTo>
                  <a:cubicBezTo>
                    <a:pt x="776" y="466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0" name="Google Shape;1730;p14"/>
            <p:cNvSpPr/>
            <p:nvPr/>
          </p:nvSpPr>
          <p:spPr>
            <a:xfrm>
              <a:off x="4279025" y="182176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6" y="1"/>
                    <a:pt x="0" y="838"/>
                    <a:pt x="745" y="838"/>
                  </a:cubicBezTo>
                  <a:cubicBezTo>
                    <a:pt x="1396" y="838"/>
                    <a:pt x="1613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1" name="Google Shape;1731;p14"/>
            <p:cNvSpPr/>
            <p:nvPr/>
          </p:nvSpPr>
          <p:spPr>
            <a:xfrm>
              <a:off x="4267375" y="1777563"/>
              <a:ext cx="49675" cy="13975"/>
            </a:xfrm>
            <a:custGeom>
              <a:avLst/>
              <a:gdLst/>
              <a:ahLst/>
              <a:cxnLst/>
              <a:rect l="l" t="t" r="r" b="b"/>
              <a:pathLst>
                <a:path w="1987" h="559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49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2" name="Google Shape;1732;p14"/>
            <p:cNvSpPr/>
            <p:nvPr/>
          </p:nvSpPr>
          <p:spPr>
            <a:xfrm>
              <a:off x="4380600" y="177911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3" y="1"/>
                  </a:moveTo>
                  <a:cubicBezTo>
                    <a:pt x="1024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3" name="Google Shape;1733;p14"/>
            <p:cNvSpPr/>
            <p:nvPr/>
          </p:nvSpPr>
          <p:spPr>
            <a:xfrm>
              <a:off x="4466675" y="1789188"/>
              <a:ext cx="48900" cy="17100"/>
            </a:xfrm>
            <a:custGeom>
              <a:avLst/>
              <a:gdLst/>
              <a:ahLst/>
              <a:cxnLst/>
              <a:rect l="l" t="t" r="r" b="b"/>
              <a:pathLst>
                <a:path w="1956" h="684" extrusionOk="0">
                  <a:moveTo>
                    <a:pt x="1180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1" y="683"/>
                    <a:pt x="1955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14"/>
            <p:cNvSpPr/>
            <p:nvPr/>
          </p:nvSpPr>
          <p:spPr>
            <a:xfrm>
              <a:off x="4412400" y="18310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1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5" name="Google Shape;1735;p14"/>
            <p:cNvSpPr/>
            <p:nvPr/>
          </p:nvSpPr>
          <p:spPr>
            <a:xfrm>
              <a:off x="4500025" y="1963688"/>
              <a:ext cx="48875" cy="12425"/>
            </a:xfrm>
            <a:custGeom>
              <a:avLst/>
              <a:gdLst/>
              <a:ahLst/>
              <a:cxnLst/>
              <a:rect l="l" t="t" r="r" b="b"/>
              <a:pathLst>
                <a:path w="1955" h="497" extrusionOk="0">
                  <a:moveTo>
                    <a:pt x="1211" y="0"/>
                  </a:moveTo>
                  <a:cubicBezTo>
                    <a:pt x="900" y="0"/>
                    <a:pt x="1" y="496"/>
                    <a:pt x="745" y="496"/>
                  </a:cubicBezTo>
                  <a:cubicBezTo>
                    <a:pt x="1086" y="496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6" name="Google Shape;1736;p14"/>
            <p:cNvSpPr/>
            <p:nvPr/>
          </p:nvSpPr>
          <p:spPr>
            <a:xfrm>
              <a:off x="4376725" y="195281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7" name="Google Shape;1737;p14"/>
            <p:cNvSpPr/>
            <p:nvPr/>
          </p:nvSpPr>
          <p:spPr>
            <a:xfrm>
              <a:off x="4432575" y="1948163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0" y="652"/>
                    <a:pt x="776" y="652"/>
                  </a:cubicBezTo>
                  <a:cubicBezTo>
                    <a:pt x="1210" y="652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8" name="Google Shape;1738;p14"/>
            <p:cNvSpPr/>
            <p:nvPr/>
          </p:nvSpPr>
          <p:spPr>
            <a:xfrm>
              <a:off x="4634975" y="194118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0" y="683"/>
                    <a:pt x="745" y="683"/>
                  </a:cubicBezTo>
                  <a:cubicBezTo>
                    <a:pt x="1210" y="683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9" name="Google Shape;1739;p14"/>
            <p:cNvSpPr/>
            <p:nvPr/>
          </p:nvSpPr>
          <p:spPr>
            <a:xfrm>
              <a:off x="4548100" y="1961363"/>
              <a:ext cx="47350" cy="17075"/>
            </a:xfrm>
            <a:custGeom>
              <a:avLst/>
              <a:gdLst/>
              <a:ahLst/>
              <a:cxnLst/>
              <a:rect l="l" t="t" r="r" b="b"/>
              <a:pathLst>
                <a:path w="1894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0" name="Google Shape;1740;p14"/>
            <p:cNvSpPr/>
            <p:nvPr/>
          </p:nvSpPr>
          <p:spPr>
            <a:xfrm>
              <a:off x="4712525" y="1913263"/>
              <a:ext cx="48875" cy="12450"/>
            </a:xfrm>
            <a:custGeom>
              <a:avLst/>
              <a:gdLst/>
              <a:ahLst/>
              <a:cxnLst/>
              <a:rect l="l" t="t" r="r" b="b"/>
              <a:pathLst>
                <a:path w="1955" h="498" extrusionOk="0">
                  <a:moveTo>
                    <a:pt x="1210" y="1"/>
                  </a:moveTo>
                  <a:cubicBezTo>
                    <a:pt x="838" y="1"/>
                    <a:pt x="0" y="497"/>
                    <a:pt x="745" y="497"/>
                  </a:cubicBezTo>
                  <a:cubicBezTo>
                    <a:pt x="1086" y="497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1" name="Google Shape;1741;p14"/>
            <p:cNvSpPr/>
            <p:nvPr/>
          </p:nvSpPr>
          <p:spPr>
            <a:xfrm>
              <a:off x="4689250" y="198383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0" y="776"/>
                    <a:pt x="776" y="776"/>
                  </a:cubicBezTo>
                  <a:cubicBezTo>
                    <a:pt x="1396" y="776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2" name="Google Shape;1742;p14"/>
            <p:cNvSpPr/>
            <p:nvPr/>
          </p:nvSpPr>
          <p:spPr>
            <a:xfrm>
              <a:off x="4755950" y="200013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69" y="0"/>
                    <a:pt x="0" y="527"/>
                    <a:pt x="745" y="527"/>
                  </a:cubicBezTo>
                  <a:cubicBezTo>
                    <a:pt x="1086" y="527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3" name="Google Shape;1743;p14"/>
            <p:cNvSpPr/>
            <p:nvPr/>
          </p:nvSpPr>
          <p:spPr>
            <a:xfrm>
              <a:off x="4662875" y="203733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9"/>
                    <a:pt x="745" y="839"/>
                  </a:cubicBezTo>
                  <a:cubicBezTo>
                    <a:pt x="1397" y="83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4" name="Google Shape;1744;p14"/>
            <p:cNvSpPr/>
            <p:nvPr/>
          </p:nvSpPr>
          <p:spPr>
            <a:xfrm>
              <a:off x="4692350" y="208001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1"/>
                    <a:pt x="745" y="651"/>
                  </a:cubicBezTo>
                  <a:cubicBezTo>
                    <a:pt x="1179" y="651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5" name="Google Shape;1745;p14"/>
            <p:cNvSpPr/>
            <p:nvPr/>
          </p:nvSpPr>
          <p:spPr>
            <a:xfrm>
              <a:off x="4783850" y="21110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397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6" name="Google Shape;1746;p14"/>
            <p:cNvSpPr/>
            <p:nvPr/>
          </p:nvSpPr>
          <p:spPr>
            <a:xfrm>
              <a:off x="4719500" y="2147463"/>
              <a:ext cx="48100" cy="15550"/>
            </a:xfrm>
            <a:custGeom>
              <a:avLst/>
              <a:gdLst/>
              <a:ahLst/>
              <a:cxnLst/>
              <a:rect l="l" t="t" r="r" b="b"/>
              <a:pathLst>
                <a:path w="1924" h="622" extrusionOk="0">
                  <a:moveTo>
                    <a:pt x="1179" y="1"/>
                  </a:moveTo>
                  <a:cubicBezTo>
                    <a:pt x="745" y="1"/>
                    <a:pt x="0" y="621"/>
                    <a:pt x="745" y="621"/>
                  </a:cubicBezTo>
                  <a:cubicBezTo>
                    <a:pt x="1179" y="621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7" name="Google Shape;1747;p14"/>
            <p:cNvSpPr/>
            <p:nvPr/>
          </p:nvSpPr>
          <p:spPr>
            <a:xfrm>
              <a:off x="4766025" y="2066813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776" y="1"/>
                    <a:pt x="0" y="621"/>
                    <a:pt x="745" y="621"/>
                  </a:cubicBezTo>
                  <a:cubicBezTo>
                    <a:pt x="1179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8" name="Google Shape;1748;p14"/>
            <p:cNvSpPr/>
            <p:nvPr/>
          </p:nvSpPr>
          <p:spPr>
            <a:xfrm>
              <a:off x="4774550" y="1948938"/>
              <a:ext cx="40350" cy="21750"/>
            </a:xfrm>
            <a:custGeom>
              <a:avLst/>
              <a:gdLst/>
              <a:ahLst/>
              <a:cxnLst/>
              <a:rect l="l" t="t" r="r" b="b"/>
              <a:pathLst>
                <a:path w="1614" h="870" extrusionOk="0">
                  <a:moveTo>
                    <a:pt x="838" y="1"/>
                  </a:moveTo>
                  <a:cubicBezTo>
                    <a:pt x="187" y="1"/>
                    <a:pt x="1" y="869"/>
                    <a:pt x="745" y="869"/>
                  </a:cubicBezTo>
                  <a:cubicBezTo>
                    <a:pt x="1396" y="86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9" name="Google Shape;1749;p14"/>
            <p:cNvSpPr/>
            <p:nvPr/>
          </p:nvSpPr>
          <p:spPr>
            <a:xfrm>
              <a:off x="4806350" y="186208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1"/>
                  </a:moveTo>
                  <a:cubicBezTo>
                    <a:pt x="869" y="1"/>
                    <a:pt x="0" y="528"/>
                    <a:pt x="745" y="528"/>
                  </a:cubicBezTo>
                  <a:cubicBezTo>
                    <a:pt x="1117" y="528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0" name="Google Shape;1750;p14"/>
            <p:cNvSpPr/>
            <p:nvPr/>
          </p:nvSpPr>
          <p:spPr>
            <a:xfrm>
              <a:off x="4918025" y="1922588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38" y="0"/>
                    <a:pt x="0" y="558"/>
                    <a:pt x="745" y="558"/>
                  </a:cubicBezTo>
                  <a:cubicBezTo>
                    <a:pt x="1086" y="558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1" name="Google Shape;1751;p14"/>
            <p:cNvSpPr/>
            <p:nvPr/>
          </p:nvSpPr>
          <p:spPr>
            <a:xfrm>
              <a:off x="4854425" y="195048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1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2" name="Google Shape;1752;p14"/>
            <p:cNvSpPr/>
            <p:nvPr/>
          </p:nvSpPr>
          <p:spPr>
            <a:xfrm>
              <a:off x="4842025" y="1910938"/>
              <a:ext cx="45000" cy="10125"/>
            </a:xfrm>
            <a:custGeom>
              <a:avLst/>
              <a:gdLst/>
              <a:ahLst/>
              <a:cxnLst/>
              <a:rect l="l" t="t" r="r" b="b"/>
              <a:pathLst>
                <a:path w="1800" h="405" extrusionOk="0">
                  <a:moveTo>
                    <a:pt x="1272" y="1"/>
                  </a:moveTo>
                  <a:cubicBezTo>
                    <a:pt x="1055" y="1"/>
                    <a:pt x="0" y="404"/>
                    <a:pt x="528" y="404"/>
                  </a:cubicBezTo>
                  <a:cubicBezTo>
                    <a:pt x="745" y="404"/>
                    <a:pt x="1799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3" name="Google Shape;1753;p14"/>
            <p:cNvSpPr/>
            <p:nvPr/>
          </p:nvSpPr>
          <p:spPr>
            <a:xfrm>
              <a:off x="4921125" y="1854338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4" name="Google Shape;1754;p14"/>
            <p:cNvSpPr/>
            <p:nvPr/>
          </p:nvSpPr>
          <p:spPr>
            <a:xfrm>
              <a:off x="5008750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179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5" name="Google Shape;1755;p14"/>
            <p:cNvSpPr/>
            <p:nvPr/>
          </p:nvSpPr>
          <p:spPr>
            <a:xfrm>
              <a:off x="4968425" y="196911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6" name="Google Shape;1756;p14"/>
            <p:cNvSpPr/>
            <p:nvPr/>
          </p:nvSpPr>
          <p:spPr>
            <a:xfrm>
              <a:off x="5039000" y="1976863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69" y="0"/>
                    <a:pt x="0" y="559"/>
                    <a:pt x="745" y="559"/>
                  </a:cubicBezTo>
                  <a:cubicBezTo>
                    <a:pt x="1086" y="559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7" name="Google Shape;1757;p14"/>
            <p:cNvSpPr/>
            <p:nvPr/>
          </p:nvSpPr>
          <p:spPr>
            <a:xfrm>
              <a:off x="5130500" y="1949713"/>
              <a:ext cx="41125" cy="20200"/>
            </a:xfrm>
            <a:custGeom>
              <a:avLst/>
              <a:gdLst/>
              <a:ahLst/>
              <a:cxnLst/>
              <a:rect l="l" t="t" r="r" b="b"/>
              <a:pathLst>
                <a:path w="1645" h="808" extrusionOk="0">
                  <a:moveTo>
                    <a:pt x="869" y="1"/>
                  </a:moveTo>
                  <a:cubicBezTo>
                    <a:pt x="218" y="1"/>
                    <a:pt x="0" y="807"/>
                    <a:pt x="776" y="807"/>
                  </a:cubicBezTo>
                  <a:cubicBezTo>
                    <a:pt x="1396" y="807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8" name="Google Shape;1758;p14"/>
            <p:cNvSpPr/>
            <p:nvPr/>
          </p:nvSpPr>
          <p:spPr>
            <a:xfrm>
              <a:off x="5066125" y="1914038"/>
              <a:ext cx="48125" cy="17100"/>
            </a:xfrm>
            <a:custGeom>
              <a:avLst/>
              <a:gdLst/>
              <a:ahLst/>
              <a:cxnLst/>
              <a:rect l="l" t="t" r="r" b="b"/>
              <a:pathLst>
                <a:path w="1925" h="684" extrusionOk="0">
                  <a:moveTo>
                    <a:pt x="1180" y="1"/>
                  </a:moveTo>
                  <a:cubicBezTo>
                    <a:pt x="714" y="1"/>
                    <a:pt x="1" y="683"/>
                    <a:pt x="745" y="683"/>
                  </a:cubicBezTo>
                  <a:cubicBezTo>
                    <a:pt x="1211" y="683"/>
                    <a:pt x="1924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9" name="Google Shape;1759;p14"/>
            <p:cNvSpPr/>
            <p:nvPr/>
          </p:nvSpPr>
          <p:spPr>
            <a:xfrm>
              <a:off x="5116550" y="18605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45" y="1"/>
                    <a:pt x="0" y="652"/>
                    <a:pt x="745" y="652"/>
                  </a:cubicBezTo>
                  <a:cubicBezTo>
                    <a:pt x="1179" y="652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0" name="Google Shape;1760;p14"/>
            <p:cNvSpPr/>
            <p:nvPr/>
          </p:nvSpPr>
          <p:spPr>
            <a:xfrm>
              <a:off x="5188650" y="1829513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807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1" name="Google Shape;1761;p14"/>
            <p:cNvSpPr/>
            <p:nvPr/>
          </p:nvSpPr>
          <p:spPr>
            <a:xfrm>
              <a:off x="5237525" y="1794613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07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2" name="Google Shape;1762;p14"/>
            <p:cNvSpPr/>
            <p:nvPr/>
          </p:nvSpPr>
          <p:spPr>
            <a:xfrm>
              <a:off x="5303425" y="180626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3" y="0"/>
                  </a:moveTo>
                  <a:cubicBezTo>
                    <a:pt x="1024" y="0"/>
                    <a:pt x="1" y="435"/>
                    <a:pt x="528" y="435"/>
                  </a:cubicBezTo>
                  <a:cubicBezTo>
                    <a:pt x="776" y="435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3" name="Google Shape;1763;p14"/>
            <p:cNvSpPr/>
            <p:nvPr/>
          </p:nvSpPr>
          <p:spPr>
            <a:xfrm>
              <a:off x="5346075" y="1843488"/>
              <a:ext cx="47325" cy="17075"/>
            </a:xfrm>
            <a:custGeom>
              <a:avLst/>
              <a:gdLst/>
              <a:ahLst/>
              <a:cxnLst/>
              <a:rect l="l" t="t" r="r" b="b"/>
              <a:pathLst>
                <a:path w="1893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4" name="Google Shape;1764;p14"/>
            <p:cNvSpPr/>
            <p:nvPr/>
          </p:nvSpPr>
          <p:spPr>
            <a:xfrm>
              <a:off x="5274750" y="19016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0" y="621"/>
                    <a:pt x="745" y="621"/>
                  </a:cubicBezTo>
                  <a:cubicBezTo>
                    <a:pt x="1148" y="621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5" name="Google Shape;1765;p14"/>
            <p:cNvSpPr/>
            <p:nvPr/>
          </p:nvSpPr>
          <p:spPr>
            <a:xfrm>
              <a:off x="5208050" y="196058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45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6" name="Google Shape;1766;p14"/>
            <p:cNvSpPr/>
            <p:nvPr/>
          </p:nvSpPr>
          <p:spPr>
            <a:xfrm>
              <a:off x="5159975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807" y="0"/>
                    <a:pt x="0" y="621"/>
                    <a:pt x="776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7" name="Google Shape;1767;p14"/>
            <p:cNvSpPr/>
            <p:nvPr/>
          </p:nvSpPr>
          <p:spPr>
            <a:xfrm>
              <a:off x="5254575" y="1852013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38" y="0"/>
                    <a:pt x="1" y="528"/>
                    <a:pt x="745" y="528"/>
                  </a:cubicBezTo>
                  <a:cubicBezTo>
                    <a:pt x="1086" y="528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8" name="Google Shape;1768;p14"/>
          <p:cNvGrpSpPr/>
          <p:nvPr/>
        </p:nvGrpSpPr>
        <p:grpSpPr>
          <a:xfrm rot="-10163243">
            <a:off x="-472539" y="-177772"/>
            <a:ext cx="1848557" cy="3112128"/>
            <a:chOff x="3026750" y="1552825"/>
            <a:chExt cx="1108700" cy="1867600"/>
          </a:xfrm>
        </p:grpSpPr>
        <p:sp>
          <p:nvSpPr>
            <p:cNvPr id="1769" name="Google Shape;1769;p14"/>
            <p:cNvSpPr/>
            <p:nvPr/>
          </p:nvSpPr>
          <p:spPr>
            <a:xfrm>
              <a:off x="3517625" y="1552825"/>
              <a:ext cx="235775" cy="558625"/>
            </a:xfrm>
            <a:custGeom>
              <a:avLst/>
              <a:gdLst/>
              <a:ahLst/>
              <a:cxnLst/>
              <a:rect l="l" t="t" r="r" b="b"/>
              <a:pathLst>
                <a:path w="9431" h="22345" extrusionOk="0">
                  <a:moveTo>
                    <a:pt x="5310" y="1463"/>
                  </a:moveTo>
                  <a:cubicBezTo>
                    <a:pt x="5816" y="2596"/>
                    <a:pt x="6477" y="3510"/>
                    <a:pt x="7197" y="4604"/>
                  </a:cubicBezTo>
                  <a:cubicBezTo>
                    <a:pt x="8283" y="6279"/>
                    <a:pt x="8190" y="8233"/>
                    <a:pt x="8159" y="10156"/>
                  </a:cubicBezTo>
                  <a:cubicBezTo>
                    <a:pt x="8058" y="13394"/>
                    <a:pt x="7585" y="16612"/>
                    <a:pt x="6758" y="19742"/>
                  </a:cubicBezTo>
                  <a:lnTo>
                    <a:pt x="6758" y="19742"/>
                  </a:lnTo>
                  <a:cubicBezTo>
                    <a:pt x="4215" y="14312"/>
                    <a:pt x="1810" y="6507"/>
                    <a:pt x="5310" y="1463"/>
                  </a:cubicBezTo>
                  <a:close/>
                  <a:moveTo>
                    <a:pt x="5701" y="0"/>
                  </a:moveTo>
                  <a:cubicBezTo>
                    <a:pt x="5466" y="0"/>
                    <a:pt x="5197" y="121"/>
                    <a:pt x="5057" y="261"/>
                  </a:cubicBezTo>
                  <a:cubicBezTo>
                    <a:pt x="0" y="5883"/>
                    <a:pt x="3244" y="15384"/>
                    <a:pt x="6282" y="21407"/>
                  </a:cubicBezTo>
                  <a:lnTo>
                    <a:pt x="6282" y="21407"/>
                  </a:lnTo>
                  <a:cubicBezTo>
                    <a:pt x="6236" y="21555"/>
                    <a:pt x="6190" y="21703"/>
                    <a:pt x="6143" y="21850"/>
                  </a:cubicBezTo>
                  <a:cubicBezTo>
                    <a:pt x="6045" y="22174"/>
                    <a:pt x="6303" y="22320"/>
                    <a:pt x="6593" y="22320"/>
                  </a:cubicBezTo>
                  <a:cubicBezTo>
                    <a:pt x="6663" y="22320"/>
                    <a:pt x="6735" y="22312"/>
                    <a:pt x="6805" y="22295"/>
                  </a:cubicBezTo>
                  <a:lnTo>
                    <a:pt x="6805" y="22295"/>
                  </a:lnTo>
                  <a:cubicBezTo>
                    <a:pt x="6870" y="22329"/>
                    <a:pt x="6950" y="22344"/>
                    <a:pt x="7034" y="22344"/>
                  </a:cubicBezTo>
                  <a:cubicBezTo>
                    <a:pt x="7411" y="22344"/>
                    <a:pt x="7890" y="22035"/>
                    <a:pt x="7694" y="21664"/>
                  </a:cubicBezTo>
                  <a:lnTo>
                    <a:pt x="7694" y="21633"/>
                  </a:lnTo>
                  <a:cubicBezTo>
                    <a:pt x="7619" y="21491"/>
                    <a:pt x="7545" y="21347"/>
                    <a:pt x="7470" y="21200"/>
                  </a:cubicBezTo>
                  <a:lnTo>
                    <a:pt x="7470" y="21200"/>
                  </a:lnTo>
                  <a:cubicBezTo>
                    <a:pt x="8558" y="17592"/>
                    <a:pt x="9160" y="13854"/>
                    <a:pt x="9276" y="10063"/>
                  </a:cubicBezTo>
                  <a:cubicBezTo>
                    <a:pt x="9338" y="8512"/>
                    <a:pt x="9431" y="6744"/>
                    <a:pt x="8841" y="5255"/>
                  </a:cubicBezTo>
                  <a:cubicBezTo>
                    <a:pt x="8159" y="3456"/>
                    <a:pt x="6701" y="2153"/>
                    <a:pt x="6112" y="261"/>
                  </a:cubicBezTo>
                  <a:cubicBezTo>
                    <a:pt x="6044" y="72"/>
                    <a:pt x="5882" y="0"/>
                    <a:pt x="57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0" name="Google Shape;1770;p14"/>
            <p:cNvSpPr/>
            <p:nvPr/>
          </p:nvSpPr>
          <p:spPr>
            <a:xfrm>
              <a:off x="3666525" y="1821075"/>
              <a:ext cx="411675" cy="323500"/>
            </a:xfrm>
            <a:custGeom>
              <a:avLst/>
              <a:gdLst/>
              <a:ahLst/>
              <a:cxnLst/>
              <a:rect l="l" t="t" r="r" b="b"/>
              <a:pathLst>
                <a:path w="16467" h="12940" extrusionOk="0">
                  <a:moveTo>
                    <a:pt x="15040" y="1041"/>
                  </a:moveTo>
                  <a:lnTo>
                    <a:pt x="15040" y="1041"/>
                  </a:lnTo>
                  <a:cubicBezTo>
                    <a:pt x="12704" y="6579"/>
                    <a:pt x="7732" y="10769"/>
                    <a:pt x="1765" y="11814"/>
                  </a:cubicBezTo>
                  <a:lnTo>
                    <a:pt x="1765" y="11814"/>
                  </a:lnTo>
                  <a:cubicBezTo>
                    <a:pt x="1538" y="8000"/>
                    <a:pt x="5542" y="4523"/>
                    <a:pt x="8779" y="3210"/>
                  </a:cubicBezTo>
                  <a:cubicBezTo>
                    <a:pt x="10861" y="2333"/>
                    <a:pt x="13084" y="2063"/>
                    <a:pt x="15040" y="1041"/>
                  </a:cubicBezTo>
                  <a:close/>
                  <a:moveTo>
                    <a:pt x="16295" y="1"/>
                  </a:moveTo>
                  <a:cubicBezTo>
                    <a:pt x="16016" y="1"/>
                    <a:pt x="15444" y="197"/>
                    <a:pt x="15355" y="264"/>
                  </a:cubicBezTo>
                  <a:cubicBezTo>
                    <a:pt x="13618" y="1659"/>
                    <a:pt x="11447" y="1908"/>
                    <a:pt x="9399" y="2590"/>
                  </a:cubicBezTo>
                  <a:cubicBezTo>
                    <a:pt x="7972" y="3024"/>
                    <a:pt x="6670" y="3738"/>
                    <a:pt x="5491" y="4606"/>
                  </a:cubicBezTo>
                  <a:cubicBezTo>
                    <a:pt x="2854" y="6591"/>
                    <a:pt x="0" y="9259"/>
                    <a:pt x="745" y="12857"/>
                  </a:cubicBezTo>
                  <a:cubicBezTo>
                    <a:pt x="753" y="12915"/>
                    <a:pt x="839" y="12940"/>
                    <a:pt x="959" y="12940"/>
                  </a:cubicBezTo>
                  <a:cubicBezTo>
                    <a:pt x="1290" y="12940"/>
                    <a:pt x="1884" y="12752"/>
                    <a:pt x="1862" y="12547"/>
                  </a:cubicBezTo>
                  <a:cubicBezTo>
                    <a:pt x="1838" y="12432"/>
                    <a:pt x="1819" y="12317"/>
                    <a:pt x="1803" y="12202"/>
                  </a:cubicBezTo>
                  <a:lnTo>
                    <a:pt x="1803" y="12202"/>
                  </a:lnTo>
                  <a:cubicBezTo>
                    <a:pt x="8417" y="10962"/>
                    <a:pt x="14057" y="6474"/>
                    <a:pt x="16441" y="108"/>
                  </a:cubicBezTo>
                  <a:cubicBezTo>
                    <a:pt x="16467" y="30"/>
                    <a:pt x="16403" y="1"/>
                    <a:pt x="162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1" name="Google Shape;1771;p14"/>
            <p:cNvSpPr/>
            <p:nvPr/>
          </p:nvSpPr>
          <p:spPr>
            <a:xfrm>
              <a:off x="3382700" y="1934550"/>
              <a:ext cx="340975" cy="237375"/>
            </a:xfrm>
            <a:custGeom>
              <a:avLst/>
              <a:gdLst/>
              <a:ahLst/>
              <a:cxnLst/>
              <a:rect l="l" t="t" r="r" b="b"/>
              <a:pathLst>
                <a:path w="13639" h="9495" extrusionOk="0">
                  <a:moveTo>
                    <a:pt x="2456" y="642"/>
                  </a:moveTo>
                  <a:cubicBezTo>
                    <a:pt x="6549" y="642"/>
                    <a:pt x="10686" y="4748"/>
                    <a:pt x="12256" y="8297"/>
                  </a:cubicBezTo>
                  <a:lnTo>
                    <a:pt x="12256" y="8297"/>
                  </a:lnTo>
                  <a:cubicBezTo>
                    <a:pt x="11701" y="8764"/>
                    <a:pt x="11154" y="8960"/>
                    <a:pt x="10625" y="8960"/>
                  </a:cubicBezTo>
                  <a:cubicBezTo>
                    <a:pt x="8371" y="8960"/>
                    <a:pt x="6435" y="5395"/>
                    <a:pt x="5522" y="3914"/>
                  </a:cubicBezTo>
                  <a:cubicBezTo>
                    <a:pt x="4679" y="2525"/>
                    <a:pt x="3697" y="1334"/>
                    <a:pt x="2322" y="643"/>
                  </a:cubicBezTo>
                  <a:lnTo>
                    <a:pt x="2322" y="643"/>
                  </a:lnTo>
                  <a:cubicBezTo>
                    <a:pt x="2367" y="642"/>
                    <a:pt x="2411" y="642"/>
                    <a:pt x="2456" y="642"/>
                  </a:cubicBezTo>
                  <a:close/>
                  <a:moveTo>
                    <a:pt x="2712" y="1"/>
                  </a:moveTo>
                  <a:cubicBezTo>
                    <a:pt x="2068" y="1"/>
                    <a:pt x="1420" y="81"/>
                    <a:pt x="776" y="253"/>
                  </a:cubicBezTo>
                  <a:cubicBezTo>
                    <a:pt x="497" y="315"/>
                    <a:pt x="0" y="750"/>
                    <a:pt x="528" y="874"/>
                  </a:cubicBezTo>
                  <a:cubicBezTo>
                    <a:pt x="4405" y="1897"/>
                    <a:pt x="4715" y="6581"/>
                    <a:pt x="7755" y="8629"/>
                  </a:cubicBezTo>
                  <a:cubicBezTo>
                    <a:pt x="8573" y="9194"/>
                    <a:pt x="9526" y="9495"/>
                    <a:pt x="10468" y="9495"/>
                  </a:cubicBezTo>
                  <a:cubicBezTo>
                    <a:pt x="11247" y="9495"/>
                    <a:pt x="12019" y="9288"/>
                    <a:pt x="12700" y="8854"/>
                  </a:cubicBezTo>
                  <a:lnTo>
                    <a:pt x="12700" y="8854"/>
                  </a:lnTo>
                  <a:cubicBezTo>
                    <a:pt x="12737" y="8860"/>
                    <a:pt x="12776" y="8863"/>
                    <a:pt x="12816" y="8863"/>
                  </a:cubicBezTo>
                  <a:cubicBezTo>
                    <a:pt x="13184" y="8863"/>
                    <a:pt x="13639" y="8629"/>
                    <a:pt x="13556" y="8380"/>
                  </a:cubicBezTo>
                  <a:lnTo>
                    <a:pt x="13556" y="8380"/>
                  </a:lnTo>
                  <a:lnTo>
                    <a:pt x="13556" y="8411"/>
                  </a:lnTo>
                  <a:cubicBezTo>
                    <a:pt x="11892" y="4266"/>
                    <a:pt x="7399" y="1"/>
                    <a:pt x="27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2" name="Google Shape;1772;p14"/>
            <p:cNvSpPr/>
            <p:nvPr/>
          </p:nvSpPr>
          <p:spPr>
            <a:xfrm>
              <a:off x="3696300" y="2037575"/>
              <a:ext cx="439150" cy="352000"/>
            </a:xfrm>
            <a:custGeom>
              <a:avLst/>
              <a:gdLst/>
              <a:ahLst/>
              <a:cxnLst/>
              <a:rect l="l" t="t" r="r" b="b"/>
              <a:pathLst>
                <a:path w="17566" h="14080" extrusionOk="0">
                  <a:moveTo>
                    <a:pt x="16282" y="721"/>
                  </a:moveTo>
                  <a:cubicBezTo>
                    <a:pt x="15226" y="3804"/>
                    <a:pt x="14037" y="6880"/>
                    <a:pt x="11434" y="8974"/>
                  </a:cubicBezTo>
                  <a:cubicBezTo>
                    <a:pt x="8656" y="11208"/>
                    <a:pt x="5163" y="12543"/>
                    <a:pt x="1665" y="13125"/>
                  </a:cubicBezTo>
                  <a:lnTo>
                    <a:pt x="1665" y="13125"/>
                  </a:lnTo>
                  <a:cubicBezTo>
                    <a:pt x="2282" y="9956"/>
                    <a:pt x="4540" y="7608"/>
                    <a:pt x="6936" y="5562"/>
                  </a:cubicBezTo>
                  <a:cubicBezTo>
                    <a:pt x="9812" y="3093"/>
                    <a:pt x="12715" y="1658"/>
                    <a:pt x="16282" y="721"/>
                  </a:cubicBezTo>
                  <a:close/>
                  <a:moveTo>
                    <a:pt x="17223" y="1"/>
                  </a:moveTo>
                  <a:cubicBezTo>
                    <a:pt x="17082" y="1"/>
                    <a:pt x="16935" y="27"/>
                    <a:pt x="16894" y="41"/>
                  </a:cubicBezTo>
                  <a:cubicBezTo>
                    <a:pt x="12861" y="971"/>
                    <a:pt x="9666" y="2367"/>
                    <a:pt x="6502" y="5035"/>
                  </a:cubicBezTo>
                  <a:cubicBezTo>
                    <a:pt x="3847" y="7247"/>
                    <a:pt x="1192" y="9825"/>
                    <a:pt x="538" y="13327"/>
                  </a:cubicBezTo>
                  <a:lnTo>
                    <a:pt x="538" y="13327"/>
                  </a:lnTo>
                  <a:cubicBezTo>
                    <a:pt x="188" y="13483"/>
                    <a:pt x="0" y="13823"/>
                    <a:pt x="458" y="13823"/>
                  </a:cubicBezTo>
                  <a:cubicBezTo>
                    <a:pt x="459" y="13823"/>
                    <a:pt x="459" y="13823"/>
                    <a:pt x="460" y="13823"/>
                  </a:cubicBezTo>
                  <a:lnTo>
                    <a:pt x="460" y="13823"/>
                  </a:lnTo>
                  <a:cubicBezTo>
                    <a:pt x="458" y="13841"/>
                    <a:pt x="456" y="13858"/>
                    <a:pt x="453" y="13875"/>
                  </a:cubicBezTo>
                  <a:cubicBezTo>
                    <a:pt x="429" y="14020"/>
                    <a:pt x="582" y="14080"/>
                    <a:pt x="782" y="14080"/>
                  </a:cubicBezTo>
                  <a:cubicBezTo>
                    <a:pt x="1099" y="14080"/>
                    <a:pt x="1532" y="13929"/>
                    <a:pt x="1570" y="13720"/>
                  </a:cubicBezTo>
                  <a:cubicBezTo>
                    <a:pt x="1572" y="13706"/>
                    <a:pt x="1574" y="13692"/>
                    <a:pt x="1576" y="13677"/>
                  </a:cubicBezTo>
                  <a:lnTo>
                    <a:pt x="1576" y="13677"/>
                  </a:lnTo>
                  <a:cubicBezTo>
                    <a:pt x="5099" y="13110"/>
                    <a:pt x="8447" y="11771"/>
                    <a:pt x="11403" y="9781"/>
                  </a:cubicBezTo>
                  <a:cubicBezTo>
                    <a:pt x="14784" y="7454"/>
                    <a:pt x="16242" y="3980"/>
                    <a:pt x="17514" y="196"/>
                  </a:cubicBezTo>
                  <a:cubicBezTo>
                    <a:pt x="17566" y="41"/>
                    <a:pt x="17398" y="1"/>
                    <a:pt x="172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3" name="Google Shape;1773;p14"/>
            <p:cNvSpPr/>
            <p:nvPr/>
          </p:nvSpPr>
          <p:spPr>
            <a:xfrm>
              <a:off x="3363300" y="2187475"/>
              <a:ext cx="369775" cy="331275"/>
            </a:xfrm>
            <a:custGeom>
              <a:avLst/>
              <a:gdLst/>
              <a:ahLst/>
              <a:cxnLst/>
              <a:rect l="l" t="t" r="r" b="b"/>
              <a:pathLst>
                <a:path w="14791" h="13251" extrusionOk="0">
                  <a:moveTo>
                    <a:pt x="1444" y="822"/>
                  </a:moveTo>
                  <a:lnTo>
                    <a:pt x="1444" y="822"/>
                  </a:lnTo>
                  <a:cubicBezTo>
                    <a:pt x="4081" y="1724"/>
                    <a:pt x="5898" y="5356"/>
                    <a:pt x="7446" y="7290"/>
                  </a:cubicBezTo>
                  <a:cubicBezTo>
                    <a:pt x="8283" y="8314"/>
                    <a:pt x="9524" y="8934"/>
                    <a:pt x="10485" y="9834"/>
                  </a:cubicBezTo>
                  <a:cubicBezTo>
                    <a:pt x="11296" y="10577"/>
                    <a:pt x="12058" y="11370"/>
                    <a:pt x="12771" y="12199"/>
                  </a:cubicBezTo>
                  <a:lnTo>
                    <a:pt x="12771" y="12199"/>
                  </a:lnTo>
                  <a:cubicBezTo>
                    <a:pt x="9753" y="11622"/>
                    <a:pt x="6952" y="10621"/>
                    <a:pt x="5367" y="7662"/>
                  </a:cubicBezTo>
                  <a:cubicBezTo>
                    <a:pt x="4654" y="6359"/>
                    <a:pt x="4220" y="4901"/>
                    <a:pt x="3444" y="3599"/>
                  </a:cubicBezTo>
                  <a:cubicBezTo>
                    <a:pt x="2903" y="2620"/>
                    <a:pt x="1935" y="1813"/>
                    <a:pt x="1444" y="822"/>
                  </a:cubicBezTo>
                  <a:close/>
                  <a:moveTo>
                    <a:pt x="838" y="0"/>
                  </a:moveTo>
                  <a:cubicBezTo>
                    <a:pt x="652" y="0"/>
                    <a:pt x="1" y="156"/>
                    <a:pt x="63" y="466"/>
                  </a:cubicBezTo>
                  <a:cubicBezTo>
                    <a:pt x="435" y="2017"/>
                    <a:pt x="2017" y="3195"/>
                    <a:pt x="2731" y="4622"/>
                  </a:cubicBezTo>
                  <a:cubicBezTo>
                    <a:pt x="3444" y="6080"/>
                    <a:pt x="3940" y="7662"/>
                    <a:pt x="4871" y="8996"/>
                  </a:cubicBezTo>
                  <a:cubicBezTo>
                    <a:pt x="6811" y="11845"/>
                    <a:pt x="10261" y="12562"/>
                    <a:pt x="13457" y="13027"/>
                  </a:cubicBezTo>
                  <a:lnTo>
                    <a:pt x="13457" y="13027"/>
                  </a:lnTo>
                  <a:cubicBezTo>
                    <a:pt x="13490" y="13069"/>
                    <a:pt x="13523" y="13111"/>
                    <a:pt x="13556" y="13153"/>
                  </a:cubicBezTo>
                  <a:cubicBezTo>
                    <a:pt x="13617" y="13221"/>
                    <a:pt x="13727" y="13250"/>
                    <a:pt x="13854" y="13250"/>
                  </a:cubicBezTo>
                  <a:cubicBezTo>
                    <a:pt x="14243" y="13250"/>
                    <a:pt x="14790" y="12976"/>
                    <a:pt x="14580" y="12718"/>
                  </a:cubicBezTo>
                  <a:cubicBezTo>
                    <a:pt x="14567" y="12703"/>
                    <a:pt x="14554" y="12688"/>
                    <a:pt x="14541" y="12672"/>
                  </a:cubicBezTo>
                  <a:lnTo>
                    <a:pt x="14541" y="12672"/>
                  </a:lnTo>
                  <a:cubicBezTo>
                    <a:pt x="14599" y="12581"/>
                    <a:pt x="14566" y="12502"/>
                    <a:pt x="14369" y="12471"/>
                  </a:cubicBezTo>
                  <a:lnTo>
                    <a:pt x="14369" y="12471"/>
                  </a:lnTo>
                  <a:cubicBezTo>
                    <a:pt x="12137" y="9898"/>
                    <a:pt x="9338" y="7978"/>
                    <a:pt x="7383" y="5212"/>
                  </a:cubicBezTo>
                  <a:cubicBezTo>
                    <a:pt x="5926" y="3071"/>
                    <a:pt x="3661" y="156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4" name="Google Shape;1774;p14"/>
            <p:cNvSpPr/>
            <p:nvPr/>
          </p:nvSpPr>
          <p:spPr>
            <a:xfrm>
              <a:off x="3636250" y="2375375"/>
              <a:ext cx="441475" cy="350150"/>
            </a:xfrm>
            <a:custGeom>
              <a:avLst/>
              <a:gdLst/>
              <a:ahLst/>
              <a:cxnLst/>
              <a:rect l="l" t="t" r="r" b="b"/>
              <a:pathLst>
                <a:path w="17659" h="14006" extrusionOk="0">
                  <a:moveTo>
                    <a:pt x="15262" y="1321"/>
                  </a:moveTo>
                  <a:cubicBezTo>
                    <a:pt x="13611" y="3164"/>
                    <a:pt x="12658" y="5579"/>
                    <a:pt x="10734" y="7250"/>
                  </a:cubicBezTo>
                  <a:cubicBezTo>
                    <a:pt x="8206" y="9405"/>
                    <a:pt x="5289" y="11059"/>
                    <a:pt x="2141" y="12132"/>
                  </a:cubicBezTo>
                  <a:lnTo>
                    <a:pt x="2141" y="12132"/>
                  </a:lnTo>
                  <a:cubicBezTo>
                    <a:pt x="3533" y="9460"/>
                    <a:pt x="5626" y="7733"/>
                    <a:pt x="8098" y="5761"/>
                  </a:cubicBezTo>
                  <a:cubicBezTo>
                    <a:pt x="9401" y="4706"/>
                    <a:pt x="10455" y="3465"/>
                    <a:pt x="11975" y="2659"/>
                  </a:cubicBezTo>
                  <a:cubicBezTo>
                    <a:pt x="13032" y="2140"/>
                    <a:pt x="14131" y="1691"/>
                    <a:pt x="15262" y="1321"/>
                  </a:cubicBezTo>
                  <a:close/>
                  <a:moveTo>
                    <a:pt x="16910" y="0"/>
                  </a:moveTo>
                  <a:cubicBezTo>
                    <a:pt x="16857" y="0"/>
                    <a:pt x="16804" y="7"/>
                    <a:pt x="16752" y="22"/>
                  </a:cubicBezTo>
                  <a:cubicBezTo>
                    <a:pt x="14922" y="487"/>
                    <a:pt x="13154" y="1139"/>
                    <a:pt x="11448" y="1976"/>
                  </a:cubicBezTo>
                  <a:cubicBezTo>
                    <a:pt x="9835" y="2814"/>
                    <a:pt x="8749" y="4117"/>
                    <a:pt x="7353" y="5233"/>
                  </a:cubicBezTo>
                  <a:cubicBezTo>
                    <a:pt x="4562" y="7460"/>
                    <a:pt x="2258" y="9354"/>
                    <a:pt x="813" y="12545"/>
                  </a:cubicBezTo>
                  <a:lnTo>
                    <a:pt x="813" y="12545"/>
                  </a:lnTo>
                  <a:cubicBezTo>
                    <a:pt x="729" y="12569"/>
                    <a:pt x="645" y="12593"/>
                    <a:pt x="560" y="12616"/>
                  </a:cubicBezTo>
                  <a:cubicBezTo>
                    <a:pt x="0" y="12769"/>
                    <a:pt x="46" y="13318"/>
                    <a:pt x="457" y="13407"/>
                  </a:cubicBezTo>
                  <a:lnTo>
                    <a:pt x="457" y="13407"/>
                  </a:lnTo>
                  <a:cubicBezTo>
                    <a:pt x="439" y="13454"/>
                    <a:pt x="422" y="13500"/>
                    <a:pt x="405" y="13546"/>
                  </a:cubicBezTo>
                  <a:cubicBezTo>
                    <a:pt x="274" y="13859"/>
                    <a:pt x="534" y="14005"/>
                    <a:pt x="830" y="14005"/>
                  </a:cubicBezTo>
                  <a:cubicBezTo>
                    <a:pt x="1094" y="14005"/>
                    <a:pt x="1387" y="13889"/>
                    <a:pt x="1460" y="13671"/>
                  </a:cubicBezTo>
                  <a:cubicBezTo>
                    <a:pt x="1528" y="13486"/>
                    <a:pt x="1599" y="13306"/>
                    <a:pt x="1673" y="13129"/>
                  </a:cubicBezTo>
                  <a:lnTo>
                    <a:pt x="1673" y="13129"/>
                  </a:lnTo>
                  <a:cubicBezTo>
                    <a:pt x="4843" y="12144"/>
                    <a:pt x="7820" y="10597"/>
                    <a:pt x="10486" y="8583"/>
                  </a:cubicBezTo>
                  <a:cubicBezTo>
                    <a:pt x="11758" y="7653"/>
                    <a:pt x="12875" y="6505"/>
                    <a:pt x="13805" y="5233"/>
                  </a:cubicBezTo>
                  <a:cubicBezTo>
                    <a:pt x="14891" y="3620"/>
                    <a:pt x="15666" y="1852"/>
                    <a:pt x="17248" y="673"/>
                  </a:cubicBezTo>
                  <a:cubicBezTo>
                    <a:pt x="17658" y="373"/>
                    <a:pt x="17298" y="0"/>
                    <a:pt x="169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5" name="Google Shape;1775;p14"/>
            <p:cNvSpPr/>
            <p:nvPr/>
          </p:nvSpPr>
          <p:spPr>
            <a:xfrm>
              <a:off x="3266925" y="2664000"/>
              <a:ext cx="420475" cy="134025"/>
            </a:xfrm>
            <a:custGeom>
              <a:avLst/>
              <a:gdLst/>
              <a:ahLst/>
              <a:cxnLst/>
              <a:rect l="l" t="t" r="r" b="b"/>
              <a:pathLst>
                <a:path w="16819" h="5361" extrusionOk="0">
                  <a:moveTo>
                    <a:pt x="5575" y="864"/>
                  </a:moveTo>
                  <a:cubicBezTo>
                    <a:pt x="6716" y="864"/>
                    <a:pt x="7829" y="1317"/>
                    <a:pt x="8912" y="1784"/>
                  </a:cubicBezTo>
                  <a:cubicBezTo>
                    <a:pt x="10546" y="2442"/>
                    <a:pt x="11816" y="2577"/>
                    <a:pt x="13260" y="2577"/>
                  </a:cubicBezTo>
                  <a:cubicBezTo>
                    <a:pt x="13681" y="2577"/>
                    <a:pt x="14116" y="2566"/>
                    <a:pt x="14579" y="2552"/>
                  </a:cubicBezTo>
                  <a:lnTo>
                    <a:pt x="14579" y="2552"/>
                  </a:lnTo>
                  <a:cubicBezTo>
                    <a:pt x="13415" y="3879"/>
                    <a:pt x="11916" y="4239"/>
                    <a:pt x="10268" y="4239"/>
                  </a:cubicBezTo>
                  <a:cubicBezTo>
                    <a:pt x="8317" y="4239"/>
                    <a:pt x="6157" y="3735"/>
                    <a:pt x="4094" y="3735"/>
                  </a:cubicBezTo>
                  <a:cubicBezTo>
                    <a:pt x="3154" y="3735"/>
                    <a:pt x="2234" y="3840"/>
                    <a:pt x="1363" y="4144"/>
                  </a:cubicBezTo>
                  <a:lnTo>
                    <a:pt x="1363" y="4144"/>
                  </a:lnTo>
                  <a:cubicBezTo>
                    <a:pt x="1778" y="2852"/>
                    <a:pt x="2725" y="1770"/>
                    <a:pt x="3980" y="1195"/>
                  </a:cubicBezTo>
                  <a:cubicBezTo>
                    <a:pt x="4518" y="960"/>
                    <a:pt x="5049" y="864"/>
                    <a:pt x="5575" y="864"/>
                  </a:cubicBezTo>
                  <a:close/>
                  <a:moveTo>
                    <a:pt x="5845" y="1"/>
                  </a:moveTo>
                  <a:cubicBezTo>
                    <a:pt x="5619" y="1"/>
                    <a:pt x="5391" y="16"/>
                    <a:pt x="5159" y="47"/>
                  </a:cubicBezTo>
                  <a:cubicBezTo>
                    <a:pt x="2584" y="419"/>
                    <a:pt x="506" y="2405"/>
                    <a:pt x="40" y="4979"/>
                  </a:cubicBezTo>
                  <a:cubicBezTo>
                    <a:pt x="0" y="5262"/>
                    <a:pt x="263" y="5361"/>
                    <a:pt x="519" y="5361"/>
                  </a:cubicBezTo>
                  <a:cubicBezTo>
                    <a:pt x="656" y="5361"/>
                    <a:pt x="792" y="5333"/>
                    <a:pt x="878" y="5289"/>
                  </a:cubicBezTo>
                  <a:cubicBezTo>
                    <a:pt x="1922" y="4681"/>
                    <a:pt x="3019" y="4484"/>
                    <a:pt x="4143" y="4484"/>
                  </a:cubicBezTo>
                  <a:cubicBezTo>
                    <a:pt x="6225" y="4484"/>
                    <a:pt x="8401" y="5162"/>
                    <a:pt x="10503" y="5162"/>
                  </a:cubicBezTo>
                  <a:cubicBezTo>
                    <a:pt x="10739" y="5162"/>
                    <a:pt x="10974" y="5153"/>
                    <a:pt x="11207" y="5134"/>
                  </a:cubicBezTo>
                  <a:cubicBezTo>
                    <a:pt x="13844" y="4917"/>
                    <a:pt x="15581" y="3459"/>
                    <a:pt x="16667" y="1133"/>
                  </a:cubicBezTo>
                  <a:cubicBezTo>
                    <a:pt x="16819" y="812"/>
                    <a:pt x="16548" y="657"/>
                    <a:pt x="16235" y="657"/>
                  </a:cubicBezTo>
                  <a:cubicBezTo>
                    <a:pt x="15972" y="657"/>
                    <a:pt x="15680" y="766"/>
                    <a:pt x="15581" y="978"/>
                  </a:cubicBezTo>
                  <a:cubicBezTo>
                    <a:pt x="15459" y="1239"/>
                    <a:pt x="15330" y="1481"/>
                    <a:pt x="15196" y="1704"/>
                  </a:cubicBezTo>
                  <a:lnTo>
                    <a:pt x="15196" y="1704"/>
                  </a:lnTo>
                  <a:cubicBezTo>
                    <a:pt x="14478" y="1741"/>
                    <a:pt x="13781" y="1828"/>
                    <a:pt x="13082" y="1828"/>
                  </a:cubicBezTo>
                  <a:cubicBezTo>
                    <a:pt x="12748" y="1828"/>
                    <a:pt x="12413" y="1808"/>
                    <a:pt x="12076" y="1753"/>
                  </a:cubicBezTo>
                  <a:cubicBezTo>
                    <a:pt x="10990" y="1567"/>
                    <a:pt x="9967" y="1226"/>
                    <a:pt x="9005" y="761"/>
                  </a:cubicBezTo>
                  <a:cubicBezTo>
                    <a:pt x="7975" y="349"/>
                    <a:pt x="6946" y="1"/>
                    <a:pt x="58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6" name="Google Shape;1776;p14"/>
            <p:cNvSpPr/>
            <p:nvPr/>
          </p:nvSpPr>
          <p:spPr>
            <a:xfrm>
              <a:off x="3501350" y="2560000"/>
              <a:ext cx="177875" cy="161425"/>
            </a:xfrm>
            <a:custGeom>
              <a:avLst/>
              <a:gdLst/>
              <a:ahLst/>
              <a:cxnLst/>
              <a:rect l="l" t="t" r="r" b="b"/>
              <a:pathLst>
                <a:path w="7115" h="6457" extrusionOk="0">
                  <a:moveTo>
                    <a:pt x="1384" y="727"/>
                  </a:moveTo>
                  <a:lnTo>
                    <a:pt x="1384" y="727"/>
                  </a:lnTo>
                  <a:cubicBezTo>
                    <a:pt x="2153" y="1115"/>
                    <a:pt x="3566" y="2717"/>
                    <a:pt x="3847" y="2997"/>
                  </a:cubicBezTo>
                  <a:cubicBezTo>
                    <a:pt x="4381" y="3630"/>
                    <a:pt x="4852" y="4301"/>
                    <a:pt x="5260" y="5010"/>
                  </a:cubicBezTo>
                  <a:lnTo>
                    <a:pt x="5260" y="5010"/>
                  </a:lnTo>
                  <a:cubicBezTo>
                    <a:pt x="3423" y="4440"/>
                    <a:pt x="2175" y="2477"/>
                    <a:pt x="1384" y="727"/>
                  </a:cubicBezTo>
                  <a:close/>
                  <a:moveTo>
                    <a:pt x="1252" y="1"/>
                  </a:moveTo>
                  <a:cubicBezTo>
                    <a:pt x="935" y="1"/>
                    <a:pt x="611" y="89"/>
                    <a:pt x="279" y="299"/>
                  </a:cubicBezTo>
                  <a:cubicBezTo>
                    <a:pt x="186" y="361"/>
                    <a:pt x="0" y="485"/>
                    <a:pt x="62" y="640"/>
                  </a:cubicBezTo>
                  <a:cubicBezTo>
                    <a:pt x="1153" y="3136"/>
                    <a:pt x="2880" y="5579"/>
                    <a:pt x="5685" y="5809"/>
                  </a:cubicBezTo>
                  <a:lnTo>
                    <a:pt x="5685" y="5809"/>
                  </a:lnTo>
                  <a:cubicBezTo>
                    <a:pt x="5757" y="5956"/>
                    <a:pt x="5827" y="6105"/>
                    <a:pt x="5894" y="6255"/>
                  </a:cubicBezTo>
                  <a:cubicBezTo>
                    <a:pt x="5955" y="6398"/>
                    <a:pt x="6115" y="6457"/>
                    <a:pt x="6295" y="6457"/>
                  </a:cubicBezTo>
                  <a:cubicBezTo>
                    <a:pt x="6662" y="6457"/>
                    <a:pt x="7115" y="6214"/>
                    <a:pt x="7011" y="5944"/>
                  </a:cubicBezTo>
                  <a:cubicBezTo>
                    <a:pt x="6962" y="5835"/>
                    <a:pt x="6912" y="5727"/>
                    <a:pt x="6861" y="5619"/>
                  </a:cubicBezTo>
                  <a:lnTo>
                    <a:pt x="6861" y="5619"/>
                  </a:lnTo>
                  <a:cubicBezTo>
                    <a:pt x="7050" y="5425"/>
                    <a:pt x="7032" y="5160"/>
                    <a:pt x="6620" y="5138"/>
                  </a:cubicBezTo>
                  <a:lnTo>
                    <a:pt x="6620" y="5138"/>
                  </a:lnTo>
                  <a:cubicBezTo>
                    <a:pt x="5877" y="3718"/>
                    <a:pt x="4894" y="2426"/>
                    <a:pt x="3692" y="1353"/>
                  </a:cubicBezTo>
                  <a:cubicBezTo>
                    <a:pt x="2980" y="711"/>
                    <a:pt x="2150" y="1"/>
                    <a:pt x="12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7" name="Google Shape;1777;p14"/>
            <p:cNvSpPr/>
            <p:nvPr/>
          </p:nvSpPr>
          <p:spPr>
            <a:xfrm>
              <a:off x="3631300" y="2657975"/>
              <a:ext cx="311325" cy="64150"/>
            </a:xfrm>
            <a:custGeom>
              <a:avLst/>
              <a:gdLst/>
              <a:ahLst/>
              <a:cxnLst/>
              <a:rect l="l" t="t" r="r" b="b"/>
              <a:pathLst>
                <a:path w="12453" h="2566" extrusionOk="0">
                  <a:moveTo>
                    <a:pt x="7387" y="764"/>
                  </a:moveTo>
                  <a:cubicBezTo>
                    <a:pt x="8503" y="764"/>
                    <a:pt x="9620" y="904"/>
                    <a:pt x="10712" y="1187"/>
                  </a:cubicBezTo>
                  <a:lnTo>
                    <a:pt x="10712" y="1187"/>
                  </a:lnTo>
                  <a:cubicBezTo>
                    <a:pt x="9648" y="1660"/>
                    <a:pt x="8524" y="1826"/>
                    <a:pt x="7379" y="1826"/>
                  </a:cubicBezTo>
                  <a:cubicBezTo>
                    <a:pt x="6052" y="1826"/>
                    <a:pt x="4696" y="1604"/>
                    <a:pt x="3366" y="1380"/>
                  </a:cubicBezTo>
                  <a:lnTo>
                    <a:pt x="3366" y="1380"/>
                  </a:lnTo>
                  <a:cubicBezTo>
                    <a:pt x="4669" y="972"/>
                    <a:pt x="6027" y="764"/>
                    <a:pt x="7387" y="764"/>
                  </a:cubicBezTo>
                  <a:close/>
                  <a:moveTo>
                    <a:pt x="7634" y="0"/>
                  </a:moveTo>
                  <a:cubicBezTo>
                    <a:pt x="5670" y="0"/>
                    <a:pt x="3718" y="385"/>
                    <a:pt x="1895" y="1141"/>
                  </a:cubicBezTo>
                  <a:lnTo>
                    <a:pt x="1895" y="1141"/>
                  </a:lnTo>
                  <a:cubicBezTo>
                    <a:pt x="1628" y="1101"/>
                    <a:pt x="1362" y="1064"/>
                    <a:pt x="1099" y="1033"/>
                  </a:cubicBezTo>
                  <a:cubicBezTo>
                    <a:pt x="1078" y="1030"/>
                    <a:pt x="1057" y="1029"/>
                    <a:pt x="1036" y="1029"/>
                  </a:cubicBezTo>
                  <a:cubicBezTo>
                    <a:pt x="544" y="1029"/>
                    <a:pt x="0" y="1661"/>
                    <a:pt x="608" y="1794"/>
                  </a:cubicBezTo>
                  <a:lnTo>
                    <a:pt x="608" y="1794"/>
                  </a:lnTo>
                  <a:cubicBezTo>
                    <a:pt x="396" y="2036"/>
                    <a:pt x="649" y="2290"/>
                    <a:pt x="990" y="2290"/>
                  </a:cubicBezTo>
                  <a:cubicBezTo>
                    <a:pt x="1094" y="2290"/>
                    <a:pt x="1206" y="2266"/>
                    <a:pt x="1316" y="2211"/>
                  </a:cubicBezTo>
                  <a:cubicBezTo>
                    <a:pt x="1490" y="2124"/>
                    <a:pt x="1664" y="2040"/>
                    <a:pt x="1841" y="1961"/>
                  </a:cubicBezTo>
                  <a:lnTo>
                    <a:pt x="1841" y="1961"/>
                  </a:lnTo>
                  <a:cubicBezTo>
                    <a:pt x="3668" y="2226"/>
                    <a:pt x="5483" y="2566"/>
                    <a:pt x="7261" y="2566"/>
                  </a:cubicBezTo>
                  <a:cubicBezTo>
                    <a:pt x="8938" y="2566"/>
                    <a:pt x="10582" y="2264"/>
                    <a:pt x="12173" y="1312"/>
                  </a:cubicBezTo>
                  <a:cubicBezTo>
                    <a:pt x="12452" y="1188"/>
                    <a:pt x="12421" y="785"/>
                    <a:pt x="12142" y="691"/>
                  </a:cubicBezTo>
                  <a:cubicBezTo>
                    <a:pt x="10669" y="229"/>
                    <a:pt x="9148" y="0"/>
                    <a:pt x="76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8" name="Google Shape;1778;p14"/>
            <p:cNvSpPr/>
            <p:nvPr/>
          </p:nvSpPr>
          <p:spPr>
            <a:xfrm>
              <a:off x="3596925" y="2760425"/>
              <a:ext cx="204875" cy="192375"/>
            </a:xfrm>
            <a:custGeom>
              <a:avLst/>
              <a:gdLst/>
              <a:ahLst/>
              <a:cxnLst/>
              <a:rect l="l" t="t" r="r" b="b"/>
              <a:pathLst>
                <a:path w="8195" h="7695" extrusionOk="0">
                  <a:moveTo>
                    <a:pt x="6571" y="951"/>
                  </a:moveTo>
                  <a:lnTo>
                    <a:pt x="6571" y="951"/>
                  </a:lnTo>
                  <a:cubicBezTo>
                    <a:pt x="5247" y="3030"/>
                    <a:pt x="3798" y="5093"/>
                    <a:pt x="1727" y="6424"/>
                  </a:cubicBezTo>
                  <a:lnTo>
                    <a:pt x="1727" y="6424"/>
                  </a:lnTo>
                  <a:cubicBezTo>
                    <a:pt x="2612" y="4215"/>
                    <a:pt x="4386" y="1771"/>
                    <a:pt x="6571" y="951"/>
                  </a:cubicBezTo>
                  <a:close/>
                  <a:moveTo>
                    <a:pt x="7631" y="1"/>
                  </a:moveTo>
                  <a:cubicBezTo>
                    <a:pt x="7607" y="1"/>
                    <a:pt x="7583" y="3"/>
                    <a:pt x="7561" y="6"/>
                  </a:cubicBezTo>
                  <a:cubicBezTo>
                    <a:pt x="4075" y="582"/>
                    <a:pt x="1419" y="3913"/>
                    <a:pt x="373" y="7162"/>
                  </a:cubicBezTo>
                  <a:lnTo>
                    <a:pt x="373" y="7162"/>
                  </a:lnTo>
                  <a:cubicBezTo>
                    <a:pt x="1" y="7419"/>
                    <a:pt x="285" y="7695"/>
                    <a:pt x="675" y="7695"/>
                  </a:cubicBezTo>
                  <a:cubicBezTo>
                    <a:pt x="775" y="7695"/>
                    <a:pt x="881" y="7677"/>
                    <a:pt x="985" y="7636"/>
                  </a:cubicBezTo>
                  <a:cubicBezTo>
                    <a:pt x="4180" y="6178"/>
                    <a:pt x="6197" y="3294"/>
                    <a:pt x="8027" y="409"/>
                  </a:cubicBezTo>
                  <a:cubicBezTo>
                    <a:pt x="8194" y="129"/>
                    <a:pt x="7858" y="1"/>
                    <a:pt x="76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9" name="Google Shape;1779;p14"/>
            <p:cNvSpPr/>
            <p:nvPr/>
          </p:nvSpPr>
          <p:spPr>
            <a:xfrm>
              <a:off x="3388900" y="2884800"/>
              <a:ext cx="251650" cy="86400"/>
            </a:xfrm>
            <a:custGeom>
              <a:avLst/>
              <a:gdLst/>
              <a:ahLst/>
              <a:cxnLst/>
              <a:rect l="l" t="t" r="r" b="b"/>
              <a:pathLst>
                <a:path w="10066" h="3456" extrusionOk="0">
                  <a:moveTo>
                    <a:pt x="3492" y="565"/>
                  </a:moveTo>
                  <a:cubicBezTo>
                    <a:pt x="5349" y="565"/>
                    <a:pt x="7136" y="945"/>
                    <a:pt x="8517" y="2362"/>
                  </a:cubicBezTo>
                  <a:lnTo>
                    <a:pt x="8517" y="2362"/>
                  </a:lnTo>
                  <a:cubicBezTo>
                    <a:pt x="8038" y="2772"/>
                    <a:pt x="7459" y="2939"/>
                    <a:pt x="6837" y="2939"/>
                  </a:cubicBezTo>
                  <a:cubicBezTo>
                    <a:pt x="5085" y="2939"/>
                    <a:pt x="2983" y="1617"/>
                    <a:pt x="1741" y="656"/>
                  </a:cubicBezTo>
                  <a:lnTo>
                    <a:pt x="1741" y="656"/>
                  </a:lnTo>
                  <a:cubicBezTo>
                    <a:pt x="2325" y="602"/>
                    <a:pt x="2911" y="565"/>
                    <a:pt x="3492" y="565"/>
                  </a:cubicBezTo>
                  <a:close/>
                  <a:moveTo>
                    <a:pt x="4097" y="1"/>
                  </a:moveTo>
                  <a:cubicBezTo>
                    <a:pt x="3013" y="1"/>
                    <a:pt x="1913" y="118"/>
                    <a:pt x="869" y="242"/>
                  </a:cubicBezTo>
                  <a:cubicBezTo>
                    <a:pt x="776" y="242"/>
                    <a:pt x="1" y="521"/>
                    <a:pt x="249" y="707"/>
                  </a:cubicBezTo>
                  <a:cubicBezTo>
                    <a:pt x="1821" y="2014"/>
                    <a:pt x="4349" y="3456"/>
                    <a:pt x="6627" y="3456"/>
                  </a:cubicBezTo>
                  <a:cubicBezTo>
                    <a:pt x="7464" y="3456"/>
                    <a:pt x="8267" y="3261"/>
                    <a:pt x="8977" y="2794"/>
                  </a:cubicBezTo>
                  <a:lnTo>
                    <a:pt x="8977" y="2794"/>
                  </a:lnTo>
                  <a:cubicBezTo>
                    <a:pt x="9006" y="2798"/>
                    <a:pt x="9037" y="2801"/>
                    <a:pt x="9070" y="2801"/>
                  </a:cubicBezTo>
                  <a:cubicBezTo>
                    <a:pt x="9440" y="2801"/>
                    <a:pt x="10065" y="2507"/>
                    <a:pt x="9896" y="2289"/>
                  </a:cubicBezTo>
                  <a:lnTo>
                    <a:pt x="9865" y="2289"/>
                  </a:lnTo>
                  <a:cubicBezTo>
                    <a:pt x="9824" y="2239"/>
                    <a:pt x="9782" y="2190"/>
                    <a:pt x="9740" y="2141"/>
                  </a:cubicBezTo>
                  <a:lnTo>
                    <a:pt x="9740" y="2141"/>
                  </a:lnTo>
                  <a:cubicBezTo>
                    <a:pt x="9761" y="2119"/>
                    <a:pt x="9782" y="2095"/>
                    <a:pt x="9803" y="2072"/>
                  </a:cubicBezTo>
                  <a:cubicBezTo>
                    <a:pt x="9923" y="1939"/>
                    <a:pt x="9791" y="1886"/>
                    <a:pt x="9584" y="1886"/>
                  </a:cubicBezTo>
                  <a:cubicBezTo>
                    <a:pt x="9559" y="1886"/>
                    <a:pt x="9532" y="1886"/>
                    <a:pt x="9506" y="1888"/>
                  </a:cubicBezTo>
                  <a:lnTo>
                    <a:pt x="9506" y="1888"/>
                  </a:lnTo>
                  <a:cubicBezTo>
                    <a:pt x="8047" y="399"/>
                    <a:pt x="6097" y="1"/>
                    <a:pt x="40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0" name="Google Shape;1780;p14"/>
            <p:cNvSpPr/>
            <p:nvPr/>
          </p:nvSpPr>
          <p:spPr>
            <a:xfrm>
              <a:off x="3060100" y="2488550"/>
              <a:ext cx="300900" cy="466975"/>
            </a:xfrm>
            <a:custGeom>
              <a:avLst/>
              <a:gdLst/>
              <a:ahLst/>
              <a:cxnLst/>
              <a:rect l="l" t="t" r="r" b="b"/>
              <a:pathLst>
                <a:path w="12036" h="18679" extrusionOk="0">
                  <a:moveTo>
                    <a:pt x="2705" y="2356"/>
                  </a:moveTo>
                  <a:cubicBezTo>
                    <a:pt x="3562" y="4879"/>
                    <a:pt x="4619" y="7489"/>
                    <a:pt x="6049" y="9609"/>
                  </a:cubicBezTo>
                  <a:cubicBezTo>
                    <a:pt x="7811" y="12222"/>
                    <a:pt x="10657" y="14391"/>
                    <a:pt x="10561" y="17746"/>
                  </a:cubicBezTo>
                  <a:lnTo>
                    <a:pt x="10561" y="17746"/>
                  </a:lnTo>
                  <a:cubicBezTo>
                    <a:pt x="7835" y="16142"/>
                    <a:pt x="4428" y="14109"/>
                    <a:pt x="2854" y="11439"/>
                  </a:cubicBezTo>
                  <a:cubicBezTo>
                    <a:pt x="2017" y="9981"/>
                    <a:pt x="2110" y="8306"/>
                    <a:pt x="2203" y="6662"/>
                  </a:cubicBezTo>
                  <a:cubicBezTo>
                    <a:pt x="2264" y="5224"/>
                    <a:pt x="2435" y="3785"/>
                    <a:pt x="2705" y="2356"/>
                  </a:cubicBezTo>
                  <a:close/>
                  <a:moveTo>
                    <a:pt x="2930" y="1"/>
                  </a:moveTo>
                  <a:cubicBezTo>
                    <a:pt x="2611" y="1"/>
                    <a:pt x="2122" y="190"/>
                    <a:pt x="2079" y="365"/>
                  </a:cubicBezTo>
                  <a:cubicBezTo>
                    <a:pt x="1303" y="3560"/>
                    <a:pt x="0" y="8678"/>
                    <a:pt x="1768" y="11718"/>
                  </a:cubicBezTo>
                  <a:cubicBezTo>
                    <a:pt x="3506" y="14789"/>
                    <a:pt x="7445" y="16898"/>
                    <a:pt x="10330" y="18635"/>
                  </a:cubicBezTo>
                  <a:cubicBezTo>
                    <a:pt x="10375" y="18666"/>
                    <a:pt x="10439" y="18679"/>
                    <a:pt x="10513" y="18679"/>
                  </a:cubicBezTo>
                  <a:cubicBezTo>
                    <a:pt x="10778" y="18679"/>
                    <a:pt x="11173" y="18512"/>
                    <a:pt x="11335" y="18376"/>
                  </a:cubicBezTo>
                  <a:lnTo>
                    <a:pt x="11335" y="18376"/>
                  </a:lnTo>
                  <a:cubicBezTo>
                    <a:pt x="11498" y="18314"/>
                    <a:pt x="11622" y="18230"/>
                    <a:pt x="11633" y="18139"/>
                  </a:cubicBezTo>
                  <a:cubicBezTo>
                    <a:pt x="12036" y="14851"/>
                    <a:pt x="9802" y="12711"/>
                    <a:pt x="7941" y="10322"/>
                  </a:cubicBezTo>
                  <a:cubicBezTo>
                    <a:pt x="5646" y="7437"/>
                    <a:pt x="4281" y="3591"/>
                    <a:pt x="3195" y="117"/>
                  </a:cubicBezTo>
                  <a:cubicBezTo>
                    <a:pt x="3168" y="34"/>
                    <a:pt x="3064" y="1"/>
                    <a:pt x="2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1" name="Google Shape;1781;p14"/>
            <p:cNvSpPr/>
            <p:nvPr/>
          </p:nvSpPr>
          <p:spPr>
            <a:xfrm>
              <a:off x="3026750" y="2889000"/>
              <a:ext cx="333600" cy="115875"/>
            </a:xfrm>
            <a:custGeom>
              <a:avLst/>
              <a:gdLst/>
              <a:ahLst/>
              <a:cxnLst/>
              <a:rect l="l" t="t" r="r" b="b"/>
              <a:pathLst>
                <a:path w="13344" h="4635" extrusionOk="0">
                  <a:moveTo>
                    <a:pt x="6896" y="830"/>
                  </a:moveTo>
                  <a:cubicBezTo>
                    <a:pt x="8651" y="830"/>
                    <a:pt x="10331" y="1198"/>
                    <a:pt x="11446" y="2216"/>
                  </a:cubicBezTo>
                  <a:lnTo>
                    <a:pt x="11446" y="2216"/>
                  </a:lnTo>
                  <a:cubicBezTo>
                    <a:pt x="10103" y="3070"/>
                    <a:pt x="8769" y="3754"/>
                    <a:pt x="7270" y="3754"/>
                  </a:cubicBezTo>
                  <a:cubicBezTo>
                    <a:pt x="6723" y="3754"/>
                    <a:pt x="6153" y="3663"/>
                    <a:pt x="5553" y="3455"/>
                  </a:cubicBezTo>
                  <a:cubicBezTo>
                    <a:pt x="4276" y="2995"/>
                    <a:pt x="3019" y="2325"/>
                    <a:pt x="1784" y="1687"/>
                  </a:cubicBezTo>
                  <a:lnTo>
                    <a:pt x="1784" y="1687"/>
                  </a:lnTo>
                  <a:cubicBezTo>
                    <a:pt x="3214" y="1217"/>
                    <a:pt x="5095" y="830"/>
                    <a:pt x="6896" y="830"/>
                  </a:cubicBezTo>
                  <a:close/>
                  <a:moveTo>
                    <a:pt x="7205" y="0"/>
                  </a:moveTo>
                  <a:cubicBezTo>
                    <a:pt x="4739" y="0"/>
                    <a:pt x="2141" y="657"/>
                    <a:pt x="435" y="1346"/>
                  </a:cubicBezTo>
                  <a:cubicBezTo>
                    <a:pt x="94" y="1470"/>
                    <a:pt x="0" y="1873"/>
                    <a:pt x="373" y="2028"/>
                  </a:cubicBezTo>
                  <a:cubicBezTo>
                    <a:pt x="2420" y="3052"/>
                    <a:pt x="4715" y="4603"/>
                    <a:pt x="7073" y="4634"/>
                  </a:cubicBezTo>
                  <a:cubicBezTo>
                    <a:pt x="7101" y="4634"/>
                    <a:pt x="7129" y="4634"/>
                    <a:pt x="7158" y="4634"/>
                  </a:cubicBezTo>
                  <a:cubicBezTo>
                    <a:pt x="8945" y="4634"/>
                    <a:pt x="10525" y="3791"/>
                    <a:pt x="11999" y="2843"/>
                  </a:cubicBezTo>
                  <a:lnTo>
                    <a:pt x="11999" y="2843"/>
                  </a:lnTo>
                  <a:cubicBezTo>
                    <a:pt x="12033" y="2891"/>
                    <a:pt x="12066" y="2940"/>
                    <a:pt x="12098" y="2990"/>
                  </a:cubicBezTo>
                  <a:cubicBezTo>
                    <a:pt x="12169" y="3105"/>
                    <a:pt x="12309" y="3154"/>
                    <a:pt x="12465" y="3154"/>
                  </a:cubicBezTo>
                  <a:cubicBezTo>
                    <a:pt x="12853" y="3154"/>
                    <a:pt x="13343" y="2848"/>
                    <a:pt x="13122" y="2493"/>
                  </a:cubicBezTo>
                  <a:cubicBezTo>
                    <a:pt x="13035" y="2359"/>
                    <a:pt x="12943" y="2232"/>
                    <a:pt x="12846" y="2110"/>
                  </a:cubicBezTo>
                  <a:lnTo>
                    <a:pt x="12846" y="2110"/>
                  </a:lnTo>
                  <a:cubicBezTo>
                    <a:pt x="12831" y="2038"/>
                    <a:pt x="12773" y="1974"/>
                    <a:pt x="12689" y="1925"/>
                  </a:cubicBezTo>
                  <a:lnTo>
                    <a:pt x="12689" y="1925"/>
                  </a:lnTo>
                  <a:cubicBezTo>
                    <a:pt x="11418" y="502"/>
                    <a:pt x="9362" y="0"/>
                    <a:pt x="7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2" name="Google Shape;1782;p14"/>
            <p:cNvSpPr/>
            <p:nvPr/>
          </p:nvSpPr>
          <p:spPr>
            <a:xfrm>
              <a:off x="3103525" y="3018500"/>
              <a:ext cx="382200" cy="152775"/>
            </a:xfrm>
            <a:custGeom>
              <a:avLst/>
              <a:gdLst/>
              <a:ahLst/>
              <a:cxnLst/>
              <a:rect l="l" t="t" r="r" b="b"/>
              <a:pathLst>
                <a:path w="15288" h="6111" extrusionOk="0">
                  <a:moveTo>
                    <a:pt x="11629" y="670"/>
                  </a:moveTo>
                  <a:cubicBezTo>
                    <a:pt x="12392" y="670"/>
                    <a:pt x="13146" y="896"/>
                    <a:pt x="13866" y="1470"/>
                  </a:cubicBezTo>
                  <a:cubicBezTo>
                    <a:pt x="13910" y="1505"/>
                    <a:pt x="13969" y="1527"/>
                    <a:pt x="14038" y="1537"/>
                  </a:cubicBezTo>
                  <a:lnTo>
                    <a:pt x="14038" y="1537"/>
                  </a:lnTo>
                  <a:cubicBezTo>
                    <a:pt x="13228" y="4218"/>
                    <a:pt x="10107" y="4686"/>
                    <a:pt x="7631" y="5099"/>
                  </a:cubicBezTo>
                  <a:cubicBezTo>
                    <a:pt x="5965" y="5354"/>
                    <a:pt x="4299" y="5487"/>
                    <a:pt x="2620" y="5487"/>
                  </a:cubicBezTo>
                  <a:cubicBezTo>
                    <a:pt x="2365" y="5487"/>
                    <a:pt x="2111" y="5484"/>
                    <a:pt x="1855" y="5478"/>
                  </a:cubicBezTo>
                  <a:lnTo>
                    <a:pt x="1855" y="5478"/>
                  </a:lnTo>
                  <a:lnTo>
                    <a:pt x="6359" y="2897"/>
                  </a:lnTo>
                  <a:cubicBezTo>
                    <a:pt x="7915" y="1977"/>
                    <a:pt x="9795" y="670"/>
                    <a:pt x="11629" y="670"/>
                  </a:cubicBezTo>
                  <a:close/>
                  <a:moveTo>
                    <a:pt x="11930" y="1"/>
                  </a:moveTo>
                  <a:cubicBezTo>
                    <a:pt x="11077" y="1"/>
                    <a:pt x="10207" y="204"/>
                    <a:pt x="9368" y="539"/>
                  </a:cubicBezTo>
                  <a:cubicBezTo>
                    <a:pt x="6204" y="1811"/>
                    <a:pt x="3257" y="3889"/>
                    <a:pt x="342" y="5595"/>
                  </a:cubicBezTo>
                  <a:cubicBezTo>
                    <a:pt x="0" y="5782"/>
                    <a:pt x="124" y="6061"/>
                    <a:pt x="466" y="6061"/>
                  </a:cubicBezTo>
                  <a:cubicBezTo>
                    <a:pt x="1069" y="6094"/>
                    <a:pt x="1671" y="6110"/>
                    <a:pt x="2271" y="6110"/>
                  </a:cubicBezTo>
                  <a:cubicBezTo>
                    <a:pt x="5039" y="6110"/>
                    <a:pt x="7778" y="5762"/>
                    <a:pt x="10454" y="5099"/>
                  </a:cubicBezTo>
                  <a:cubicBezTo>
                    <a:pt x="12780" y="4510"/>
                    <a:pt x="14766" y="3517"/>
                    <a:pt x="15262" y="974"/>
                  </a:cubicBezTo>
                  <a:cubicBezTo>
                    <a:pt x="15287" y="796"/>
                    <a:pt x="15116" y="722"/>
                    <a:pt x="14900" y="722"/>
                  </a:cubicBezTo>
                  <a:cubicBezTo>
                    <a:pt x="14787" y="722"/>
                    <a:pt x="14660" y="743"/>
                    <a:pt x="14544" y="780"/>
                  </a:cubicBezTo>
                  <a:lnTo>
                    <a:pt x="14544" y="780"/>
                  </a:lnTo>
                  <a:cubicBezTo>
                    <a:pt x="13731" y="232"/>
                    <a:pt x="12840" y="1"/>
                    <a:pt x="11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3" name="Google Shape;1783;p14"/>
            <p:cNvSpPr/>
            <p:nvPr/>
          </p:nvSpPr>
          <p:spPr>
            <a:xfrm>
              <a:off x="3296100" y="3087275"/>
              <a:ext cx="216125" cy="333150"/>
            </a:xfrm>
            <a:custGeom>
              <a:avLst/>
              <a:gdLst/>
              <a:ahLst/>
              <a:cxnLst/>
              <a:rect l="l" t="t" r="r" b="b"/>
              <a:pathLst>
                <a:path w="8645" h="13326" extrusionOk="0">
                  <a:moveTo>
                    <a:pt x="5528" y="890"/>
                  </a:moveTo>
                  <a:cubicBezTo>
                    <a:pt x="7061" y="4499"/>
                    <a:pt x="7427" y="8493"/>
                    <a:pt x="6603" y="12314"/>
                  </a:cubicBezTo>
                  <a:lnTo>
                    <a:pt x="6603" y="12314"/>
                  </a:lnTo>
                  <a:cubicBezTo>
                    <a:pt x="3643" y="9738"/>
                    <a:pt x="1339" y="2794"/>
                    <a:pt x="5528" y="890"/>
                  </a:cubicBezTo>
                  <a:close/>
                  <a:moveTo>
                    <a:pt x="6188" y="1"/>
                  </a:moveTo>
                  <a:cubicBezTo>
                    <a:pt x="5837" y="1"/>
                    <a:pt x="5224" y="245"/>
                    <a:pt x="5295" y="363"/>
                  </a:cubicBezTo>
                  <a:cubicBezTo>
                    <a:pt x="5327" y="433"/>
                    <a:pt x="5359" y="503"/>
                    <a:pt x="5390" y="574"/>
                  </a:cubicBezTo>
                  <a:lnTo>
                    <a:pt x="5390" y="574"/>
                  </a:lnTo>
                  <a:cubicBezTo>
                    <a:pt x="1" y="2629"/>
                    <a:pt x="2231" y="11024"/>
                    <a:pt x="6411" y="13298"/>
                  </a:cubicBezTo>
                  <a:cubicBezTo>
                    <a:pt x="6449" y="13317"/>
                    <a:pt x="6512" y="13325"/>
                    <a:pt x="6590" y="13325"/>
                  </a:cubicBezTo>
                  <a:cubicBezTo>
                    <a:pt x="6894" y="13325"/>
                    <a:pt x="7416" y="13192"/>
                    <a:pt x="7466" y="13019"/>
                  </a:cubicBezTo>
                  <a:cubicBezTo>
                    <a:pt x="8645" y="8707"/>
                    <a:pt x="8272" y="4116"/>
                    <a:pt x="6411" y="84"/>
                  </a:cubicBezTo>
                  <a:cubicBezTo>
                    <a:pt x="6382" y="25"/>
                    <a:pt x="6297" y="1"/>
                    <a:pt x="6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4" name="Google Shape;1784;p14"/>
            <p:cNvSpPr/>
            <p:nvPr/>
          </p:nvSpPr>
          <p:spPr>
            <a:xfrm>
              <a:off x="3568025" y="2838900"/>
              <a:ext cx="380325" cy="518525"/>
            </a:xfrm>
            <a:custGeom>
              <a:avLst/>
              <a:gdLst/>
              <a:ahLst/>
              <a:cxnLst/>
              <a:rect l="l" t="t" r="r" b="b"/>
              <a:pathLst>
                <a:path w="15213" h="20741" extrusionOk="0">
                  <a:moveTo>
                    <a:pt x="14007" y="1219"/>
                  </a:moveTo>
                  <a:lnTo>
                    <a:pt x="14007" y="1219"/>
                  </a:lnTo>
                  <a:cubicBezTo>
                    <a:pt x="13109" y="8350"/>
                    <a:pt x="6594" y="13065"/>
                    <a:pt x="3758" y="19468"/>
                  </a:cubicBezTo>
                  <a:lnTo>
                    <a:pt x="3758" y="19468"/>
                  </a:lnTo>
                  <a:cubicBezTo>
                    <a:pt x="2512" y="18332"/>
                    <a:pt x="2117" y="16355"/>
                    <a:pt x="2141" y="14703"/>
                  </a:cubicBezTo>
                  <a:cubicBezTo>
                    <a:pt x="2203" y="12345"/>
                    <a:pt x="3196" y="10112"/>
                    <a:pt x="4871" y="8468"/>
                  </a:cubicBezTo>
                  <a:cubicBezTo>
                    <a:pt x="7533" y="5723"/>
                    <a:pt x="10888" y="3499"/>
                    <a:pt x="14007" y="1219"/>
                  </a:cubicBezTo>
                  <a:close/>
                  <a:moveTo>
                    <a:pt x="14911" y="0"/>
                  </a:moveTo>
                  <a:cubicBezTo>
                    <a:pt x="14653" y="0"/>
                    <a:pt x="14301" y="142"/>
                    <a:pt x="14208" y="217"/>
                  </a:cubicBezTo>
                  <a:cubicBezTo>
                    <a:pt x="11881" y="1985"/>
                    <a:pt x="9555" y="3753"/>
                    <a:pt x="7260" y="5521"/>
                  </a:cubicBezTo>
                  <a:cubicBezTo>
                    <a:pt x="5460" y="6886"/>
                    <a:pt x="3599" y="8313"/>
                    <a:pt x="2389" y="10236"/>
                  </a:cubicBezTo>
                  <a:cubicBezTo>
                    <a:pt x="528" y="13121"/>
                    <a:pt x="1" y="19387"/>
                    <a:pt x="4096" y="20720"/>
                  </a:cubicBezTo>
                  <a:cubicBezTo>
                    <a:pt x="4133" y="20734"/>
                    <a:pt x="4178" y="20740"/>
                    <a:pt x="4228" y="20740"/>
                  </a:cubicBezTo>
                  <a:cubicBezTo>
                    <a:pt x="4637" y="20740"/>
                    <a:pt x="5382" y="20331"/>
                    <a:pt x="4995" y="20193"/>
                  </a:cubicBezTo>
                  <a:cubicBezTo>
                    <a:pt x="4850" y="20145"/>
                    <a:pt x="4711" y="20088"/>
                    <a:pt x="4578" y="20024"/>
                  </a:cubicBezTo>
                  <a:lnTo>
                    <a:pt x="4578" y="20024"/>
                  </a:lnTo>
                  <a:cubicBezTo>
                    <a:pt x="7322" y="13038"/>
                    <a:pt x="14705" y="8172"/>
                    <a:pt x="15200" y="248"/>
                  </a:cubicBezTo>
                  <a:cubicBezTo>
                    <a:pt x="15213" y="62"/>
                    <a:pt x="15082" y="0"/>
                    <a:pt x="14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5" name="Google Shape;1785;p14"/>
            <p:cNvSpPr/>
            <p:nvPr/>
          </p:nvSpPr>
          <p:spPr>
            <a:xfrm>
              <a:off x="3653750" y="3228600"/>
              <a:ext cx="477550" cy="187900"/>
            </a:xfrm>
            <a:custGeom>
              <a:avLst/>
              <a:gdLst/>
              <a:ahLst/>
              <a:cxnLst/>
              <a:rect l="l" t="t" r="r" b="b"/>
              <a:pathLst>
                <a:path w="19102" h="7516" extrusionOk="0">
                  <a:moveTo>
                    <a:pt x="10660" y="570"/>
                  </a:moveTo>
                  <a:cubicBezTo>
                    <a:pt x="12462" y="570"/>
                    <a:pt x="14240" y="687"/>
                    <a:pt x="16030" y="687"/>
                  </a:cubicBezTo>
                  <a:cubicBezTo>
                    <a:pt x="16332" y="687"/>
                    <a:pt x="16635" y="684"/>
                    <a:pt x="16939" y="676"/>
                  </a:cubicBezTo>
                  <a:lnTo>
                    <a:pt x="16939" y="676"/>
                  </a:lnTo>
                  <a:cubicBezTo>
                    <a:pt x="14822" y="1878"/>
                    <a:pt x="13300" y="3966"/>
                    <a:pt x="11182" y="5194"/>
                  </a:cubicBezTo>
                  <a:cubicBezTo>
                    <a:pt x="10158" y="5784"/>
                    <a:pt x="9073" y="6218"/>
                    <a:pt x="7956" y="6497"/>
                  </a:cubicBezTo>
                  <a:cubicBezTo>
                    <a:pt x="7302" y="6652"/>
                    <a:pt x="6140" y="6884"/>
                    <a:pt x="5072" y="6884"/>
                  </a:cubicBezTo>
                  <a:cubicBezTo>
                    <a:pt x="4216" y="6884"/>
                    <a:pt x="3421" y="6735"/>
                    <a:pt x="2993" y="6280"/>
                  </a:cubicBezTo>
                  <a:cubicBezTo>
                    <a:pt x="2362" y="5650"/>
                    <a:pt x="2286" y="4814"/>
                    <a:pt x="1695" y="4290"/>
                  </a:cubicBezTo>
                  <a:lnTo>
                    <a:pt x="1695" y="4290"/>
                  </a:lnTo>
                  <a:cubicBezTo>
                    <a:pt x="1719" y="1121"/>
                    <a:pt x="8070" y="602"/>
                    <a:pt x="10220" y="573"/>
                  </a:cubicBezTo>
                  <a:cubicBezTo>
                    <a:pt x="10367" y="571"/>
                    <a:pt x="10514" y="570"/>
                    <a:pt x="10660" y="570"/>
                  </a:cubicBezTo>
                  <a:close/>
                  <a:moveTo>
                    <a:pt x="10987" y="0"/>
                  </a:moveTo>
                  <a:cubicBezTo>
                    <a:pt x="9356" y="0"/>
                    <a:pt x="7731" y="100"/>
                    <a:pt x="6126" y="479"/>
                  </a:cubicBezTo>
                  <a:cubicBezTo>
                    <a:pt x="4352" y="916"/>
                    <a:pt x="1113" y="2025"/>
                    <a:pt x="614" y="4061"/>
                  </a:cubicBezTo>
                  <a:lnTo>
                    <a:pt x="614" y="4061"/>
                  </a:lnTo>
                  <a:cubicBezTo>
                    <a:pt x="282" y="4185"/>
                    <a:pt x="1" y="4400"/>
                    <a:pt x="263" y="4512"/>
                  </a:cubicBezTo>
                  <a:cubicBezTo>
                    <a:pt x="367" y="4553"/>
                    <a:pt x="462" y="4601"/>
                    <a:pt x="549" y="4656"/>
                  </a:cubicBezTo>
                  <a:lnTo>
                    <a:pt x="549" y="4656"/>
                  </a:lnTo>
                  <a:cubicBezTo>
                    <a:pt x="551" y="4751"/>
                    <a:pt x="559" y="4848"/>
                    <a:pt x="573" y="4946"/>
                  </a:cubicBezTo>
                  <a:cubicBezTo>
                    <a:pt x="594" y="5060"/>
                    <a:pt x="732" y="5108"/>
                    <a:pt x="904" y="5108"/>
                  </a:cubicBezTo>
                  <a:cubicBezTo>
                    <a:pt x="947" y="5108"/>
                    <a:pt x="992" y="5105"/>
                    <a:pt x="1037" y="5100"/>
                  </a:cubicBezTo>
                  <a:lnTo>
                    <a:pt x="1037" y="5100"/>
                  </a:lnTo>
                  <a:cubicBezTo>
                    <a:pt x="1634" y="5841"/>
                    <a:pt x="1837" y="6924"/>
                    <a:pt x="2931" y="7273"/>
                  </a:cubicBezTo>
                  <a:cubicBezTo>
                    <a:pt x="3460" y="7446"/>
                    <a:pt x="4059" y="7515"/>
                    <a:pt x="4682" y="7515"/>
                  </a:cubicBezTo>
                  <a:cubicBezTo>
                    <a:pt x="5959" y="7515"/>
                    <a:pt x="7337" y="7223"/>
                    <a:pt x="8421" y="6931"/>
                  </a:cubicBezTo>
                  <a:cubicBezTo>
                    <a:pt x="10096" y="6466"/>
                    <a:pt x="11647" y="5691"/>
                    <a:pt x="13074" y="4698"/>
                  </a:cubicBezTo>
                  <a:cubicBezTo>
                    <a:pt x="14935" y="3333"/>
                    <a:pt x="16362" y="1286"/>
                    <a:pt x="18627" y="511"/>
                  </a:cubicBezTo>
                  <a:cubicBezTo>
                    <a:pt x="19102" y="362"/>
                    <a:pt x="18980" y="43"/>
                    <a:pt x="18534" y="43"/>
                  </a:cubicBezTo>
                  <a:cubicBezTo>
                    <a:pt x="18514" y="43"/>
                    <a:pt x="18493" y="44"/>
                    <a:pt x="18472" y="45"/>
                  </a:cubicBezTo>
                  <a:cubicBezTo>
                    <a:pt x="17759" y="99"/>
                    <a:pt x="17044" y="118"/>
                    <a:pt x="16327" y="118"/>
                  </a:cubicBezTo>
                  <a:cubicBezTo>
                    <a:pt x="14551" y="118"/>
                    <a:pt x="12765" y="0"/>
                    <a:pt x="109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6" name="Google Shape;1786;p14"/>
            <p:cNvSpPr/>
            <p:nvPr/>
          </p:nvSpPr>
          <p:spPr>
            <a:xfrm>
              <a:off x="3316825" y="2947825"/>
              <a:ext cx="291075" cy="292850"/>
            </a:xfrm>
            <a:custGeom>
              <a:avLst/>
              <a:gdLst/>
              <a:ahLst/>
              <a:cxnLst/>
              <a:rect l="l" t="t" r="r" b="b"/>
              <a:pathLst>
                <a:path w="11643" h="11714" extrusionOk="0">
                  <a:moveTo>
                    <a:pt x="833" y="0"/>
                  </a:moveTo>
                  <a:cubicBezTo>
                    <a:pt x="551" y="0"/>
                    <a:pt x="1" y="279"/>
                    <a:pt x="247" y="388"/>
                  </a:cubicBezTo>
                  <a:lnTo>
                    <a:pt x="247" y="357"/>
                  </a:lnTo>
                  <a:cubicBezTo>
                    <a:pt x="5210" y="2405"/>
                    <a:pt x="9553" y="6220"/>
                    <a:pt x="10762" y="11617"/>
                  </a:cubicBezTo>
                  <a:cubicBezTo>
                    <a:pt x="10782" y="11685"/>
                    <a:pt x="10875" y="11713"/>
                    <a:pt x="10994" y="11713"/>
                  </a:cubicBezTo>
                  <a:cubicBezTo>
                    <a:pt x="11257" y="11713"/>
                    <a:pt x="11643" y="11572"/>
                    <a:pt x="11600" y="11400"/>
                  </a:cubicBezTo>
                  <a:cubicBezTo>
                    <a:pt x="10359" y="5910"/>
                    <a:pt x="5954" y="2095"/>
                    <a:pt x="929" y="16"/>
                  </a:cubicBezTo>
                  <a:cubicBezTo>
                    <a:pt x="904" y="5"/>
                    <a:pt x="871" y="0"/>
                    <a:pt x="8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7" name="Google Shape;1787;p14"/>
            <p:cNvSpPr/>
            <p:nvPr/>
          </p:nvSpPr>
          <p:spPr>
            <a:xfrm>
              <a:off x="3592850" y="2082700"/>
              <a:ext cx="154350" cy="1167000"/>
            </a:xfrm>
            <a:custGeom>
              <a:avLst/>
              <a:gdLst/>
              <a:ahLst/>
              <a:cxnLst/>
              <a:rect l="l" t="t" r="r" b="b"/>
              <a:pathLst>
                <a:path w="6174" h="46680" extrusionOk="0">
                  <a:moveTo>
                    <a:pt x="4057" y="1"/>
                  </a:moveTo>
                  <a:cubicBezTo>
                    <a:pt x="3776" y="1"/>
                    <a:pt x="3404" y="235"/>
                    <a:pt x="3537" y="500"/>
                  </a:cubicBezTo>
                  <a:cubicBezTo>
                    <a:pt x="4591" y="2392"/>
                    <a:pt x="5119" y="4595"/>
                    <a:pt x="5026" y="6766"/>
                  </a:cubicBezTo>
                  <a:cubicBezTo>
                    <a:pt x="4933" y="8627"/>
                    <a:pt x="4281" y="10395"/>
                    <a:pt x="4157" y="12194"/>
                  </a:cubicBezTo>
                  <a:cubicBezTo>
                    <a:pt x="4002" y="14025"/>
                    <a:pt x="4622" y="15824"/>
                    <a:pt x="4498" y="17623"/>
                  </a:cubicBezTo>
                  <a:cubicBezTo>
                    <a:pt x="4312" y="19608"/>
                    <a:pt x="2947" y="20973"/>
                    <a:pt x="2451" y="22803"/>
                  </a:cubicBezTo>
                  <a:cubicBezTo>
                    <a:pt x="1955" y="24633"/>
                    <a:pt x="2017" y="26494"/>
                    <a:pt x="1490" y="28293"/>
                  </a:cubicBezTo>
                  <a:cubicBezTo>
                    <a:pt x="931" y="30123"/>
                    <a:pt x="590" y="31985"/>
                    <a:pt x="435" y="33877"/>
                  </a:cubicBezTo>
                  <a:cubicBezTo>
                    <a:pt x="187" y="38064"/>
                    <a:pt x="125" y="42252"/>
                    <a:pt x="1" y="46440"/>
                  </a:cubicBezTo>
                  <a:cubicBezTo>
                    <a:pt x="1" y="46609"/>
                    <a:pt x="148" y="46680"/>
                    <a:pt x="320" y="46680"/>
                  </a:cubicBezTo>
                  <a:cubicBezTo>
                    <a:pt x="556" y="46680"/>
                    <a:pt x="838" y="46544"/>
                    <a:pt x="838" y="46347"/>
                  </a:cubicBezTo>
                  <a:cubicBezTo>
                    <a:pt x="993" y="42066"/>
                    <a:pt x="993" y="37723"/>
                    <a:pt x="1303" y="33443"/>
                  </a:cubicBezTo>
                  <a:cubicBezTo>
                    <a:pt x="1459" y="31364"/>
                    <a:pt x="2017" y="29534"/>
                    <a:pt x="2544" y="27549"/>
                  </a:cubicBezTo>
                  <a:cubicBezTo>
                    <a:pt x="3134" y="25315"/>
                    <a:pt x="2916" y="23082"/>
                    <a:pt x="4095" y="21004"/>
                  </a:cubicBezTo>
                  <a:cubicBezTo>
                    <a:pt x="4871" y="19577"/>
                    <a:pt x="5398" y="18460"/>
                    <a:pt x="5336" y="16816"/>
                  </a:cubicBezTo>
                  <a:cubicBezTo>
                    <a:pt x="5274" y="14614"/>
                    <a:pt x="4840" y="12660"/>
                    <a:pt x="5274" y="10426"/>
                  </a:cubicBezTo>
                  <a:cubicBezTo>
                    <a:pt x="5987" y="6704"/>
                    <a:pt x="6173" y="3602"/>
                    <a:pt x="4312" y="128"/>
                  </a:cubicBezTo>
                  <a:cubicBezTo>
                    <a:pt x="4268" y="39"/>
                    <a:pt x="4170" y="1"/>
                    <a:pt x="40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88" name="Google Shape;1788;p14"/>
          <p:cNvGrpSpPr/>
          <p:nvPr/>
        </p:nvGrpSpPr>
        <p:grpSpPr>
          <a:xfrm rot="-10011506">
            <a:off x="11372847" y="-455385"/>
            <a:ext cx="1230532" cy="1974232"/>
            <a:chOff x="2402100" y="3854125"/>
            <a:chExt cx="435600" cy="698825"/>
          </a:xfrm>
        </p:grpSpPr>
        <p:sp>
          <p:nvSpPr>
            <p:cNvPr id="1789" name="Google Shape;1789;p14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0" name="Google Shape;1790;p14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1" name="Google Shape;1791;p14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2" name="Google Shape;1792;p14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3" name="Google Shape;1793;p14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4" name="Google Shape;1794;p14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5" name="Google Shape;1795;p14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6" name="Google Shape;1796;p14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7" name="Google Shape;1797;p14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8" name="Google Shape;1798;p14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9" name="Google Shape;1799;p14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0" name="Google Shape;1800;p14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1" name="Google Shape;1801;p14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02" name="Google Shape;1802;p14"/>
          <p:cNvGrpSpPr/>
          <p:nvPr/>
        </p:nvGrpSpPr>
        <p:grpSpPr>
          <a:xfrm>
            <a:off x="11327751" y="5410725"/>
            <a:ext cx="1128955" cy="1991307"/>
            <a:chOff x="2797700" y="3217325"/>
            <a:chExt cx="682725" cy="1204225"/>
          </a:xfrm>
        </p:grpSpPr>
        <p:sp>
          <p:nvSpPr>
            <p:cNvPr id="1803" name="Google Shape;1803;p14"/>
            <p:cNvSpPr/>
            <p:nvPr/>
          </p:nvSpPr>
          <p:spPr>
            <a:xfrm>
              <a:off x="2797700" y="3824925"/>
              <a:ext cx="500825" cy="451000"/>
            </a:xfrm>
            <a:custGeom>
              <a:avLst/>
              <a:gdLst/>
              <a:ahLst/>
              <a:cxnLst/>
              <a:rect l="l" t="t" r="r" b="b"/>
              <a:pathLst>
                <a:path w="20033" h="18040" extrusionOk="0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4" name="Google Shape;1804;p14"/>
            <p:cNvSpPr/>
            <p:nvPr/>
          </p:nvSpPr>
          <p:spPr>
            <a:xfrm>
              <a:off x="2799200" y="3824650"/>
              <a:ext cx="633925" cy="527825"/>
            </a:xfrm>
            <a:custGeom>
              <a:avLst/>
              <a:gdLst/>
              <a:ahLst/>
              <a:cxnLst/>
              <a:rect l="l" t="t" r="r" b="b"/>
              <a:pathLst>
                <a:path w="25357" h="21113" extrusionOk="0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5" name="Google Shape;1805;p14"/>
            <p:cNvSpPr/>
            <p:nvPr/>
          </p:nvSpPr>
          <p:spPr>
            <a:xfrm>
              <a:off x="3258625" y="3484850"/>
              <a:ext cx="221800" cy="706250"/>
            </a:xfrm>
            <a:custGeom>
              <a:avLst/>
              <a:gdLst/>
              <a:ahLst/>
              <a:cxnLst/>
              <a:rect l="l" t="t" r="r" b="b"/>
              <a:pathLst>
                <a:path w="8872" h="28250" extrusionOk="0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6" name="Google Shape;1806;p14"/>
            <p:cNvSpPr/>
            <p:nvPr/>
          </p:nvSpPr>
          <p:spPr>
            <a:xfrm>
              <a:off x="3342800" y="3512850"/>
              <a:ext cx="102725" cy="837725"/>
            </a:xfrm>
            <a:custGeom>
              <a:avLst/>
              <a:gdLst/>
              <a:ahLst/>
              <a:cxnLst/>
              <a:rect l="l" t="t" r="r" b="b"/>
              <a:pathLst>
                <a:path w="4109" h="33509" extrusionOk="0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7" name="Google Shape;1807;p14"/>
            <p:cNvSpPr/>
            <p:nvPr/>
          </p:nvSpPr>
          <p:spPr>
            <a:xfrm>
              <a:off x="3139775" y="3858825"/>
              <a:ext cx="334875" cy="562725"/>
            </a:xfrm>
            <a:custGeom>
              <a:avLst/>
              <a:gdLst/>
              <a:ahLst/>
              <a:cxnLst/>
              <a:rect l="l" t="t" r="r" b="b"/>
              <a:pathLst>
                <a:path w="13395" h="22509" extrusionOk="0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8" name="Google Shape;1808;p14"/>
            <p:cNvSpPr/>
            <p:nvPr/>
          </p:nvSpPr>
          <p:spPr>
            <a:xfrm>
              <a:off x="2926700" y="3217325"/>
              <a:ext cx="246850" cy="708075"/>
            </a:xfrm>
            <a:custGeom>
              <a:avLst/>
              <a:gdLst/>
              <a:ahLst/>
              <a:cxnLst/>
              <a:rect l="l" t="t" r="r" b="b"/>
              <a:pathLst>
                <a:path w="9874" h="28323" extrusionOk="0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9" name="Google Shape;1809;p14"/>
            <p:cNvSpPr/>
            <p:nvPr/>
          </p:nvSpPr>
          <p:spPr>
            <a:xfrm>
              <a:off x="2975275" y="3249325"/>
              <a:ext cx="199675" cy="674700"/>
            </a:xfrm>
            <a:custGeom>
              <a:avLst/>
              <a:gdLst/>
              <a:ahLst/>
              <a:cxnLst/>
              <a:rect l="l" t="t" r="r" b="b"/>
              <a:pathLst>
                <a:path w="7987" h="26988" extrusionOk="0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10" name="Google Shape;1810;p14"/>
          <p:cNvGrpSpPr/>
          <p:nvPr/>
        </p:nvGrpSpPr>
        <p:grpSpPr>
          <a:xfrm rot="10800000">
            <a:off x="9980830" y="-1510032"/>
            <a:ext cx="1346937" cy="2125579"/>
            <a:chOff x="322650" y="2571325"/>
            <a:chExt cx="573100" cy="904450"/>
          </a:xfrm>
        </p:grpSpPr>
        <p:sp>
          <p:nvSpPr>
            <p:cNvPr id="1811" name="Google Shape;1811;p14"/>
            <p:cNvSpPr/>
            <p:nvPr/>
          </p:nvSpPr>
          <p:spPr>
            <a:xfrm>
              <a:off x="423450" y="2666625"/>
              <a:ext cx="95400" cy="131175"/>
            </a:xfrm>
            <a:custGeom>
              <a:avLst/>
              <a:gdLst/>
              <a:ahLst/>
              <a:cxnLst/>
              <a:rect l="l" t="t" r="r" b="b"/>
              <a:pathLst>
                <a:path w="3816" h="5247" extrusionOk="0">
                  <a:moveTo>
                    <a:pt x="199" y="1"/>
                  </a:moveTo>
                  <a:cubicBezTo>
                    <a:pt x="164" y="1"/>
                    <a:pt x="129" y="2"/>
                    <a:pt x="94" y="4"/>
                  </a:cubicBezTo>
                  <a:cubicBezTo>
                    <a:pt x="1" y="1059"/>
                    <a:pt x="745" y="1958"/>
                    <a:pt x="1521" y="2672"/>
                  </a:cubicBezTo>
                  <a:cubicBezTo>
                    <a:pt x="2327" y="3385"/>
                    <a:pt x="3227" y="4006"/>
                    <a:pt x="3692" y="4936"/>
                  </a:cubicBezTo>
                  <a:lnTo>
                    <a:pt x="3816" y="5247"/>
                  </a:lnTo>
                  <a:cubicBezTo>
                    <a:pt x="3537" y="3851"/>
                    <a:pt x="2978" y="2548"/>
                    <a:pt x="2172" y="1369"/>
                  </a:cubicBezTo>
                  <a:cubicBezTo>
                    <a:pt x="1696" y="685"/>
                    <a:pt x="1020" y="1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2" name="Google Shape;1812;p14"/>
            <p:cNvSpPr/>
            <p:nvPr/>
          </p:nvSpPr>
          <p:spPr>
            <a:xfrm>
              <a:off x="510300" y="2571325"/>
              <a:ext cx="155125" cy="237325"/>
            </a:xfrm>
            <a:custGeom>
              <a:avLst/>
              <a:gdLst/>
              <a:ahLst/>
              <a:cxnLst/>
              <a:rect l="l" t="t" r="r" b="b"/>
              <a:pathLst>
                <a:path w="6205" h="9493" extrusionOk="0">
                  <a:moveTo>
                    <a:pt x="6205" y="1"/>
                  </a:moveTo>
                  <a:lnTo>
                    <a:pt x="6205" y="1"/>
                  </a:lnTo>
                  <a:cubicBezTo>
                    <a:pt x="4343" y="435"/>
                    <a:pt x="3010" y="2048"/>
                    <a:pt x="2203" y="3754"/>
                  </a:cubicBezTo>
                  <a:cubicBezTo>
                    <a:pt x="1397" y="5460"/>
                    <a:pt x="931" y="7352"/>
                    <a:pt x="1" y="8996"/>
                  </a:cubicBezTo>
                  <a:lnTo>
                    <a:pt x="218" y="9493"/>
                  </a:lnTo>
                  <a:lnTo>
                    <a:pt x="2544" y="6639"/>
                  </a:lnTo>
                  <a:cubicBezTo>
                    <a:pt x="2917" y="6205"/>
                    <a:pt x="3258" y="5770"/>
                    <a:pt x="3537" y="5274"/>
                  </a:cubicBezTo>
                  <a:cubicBezTo>
                    <a:pt x="4530" y="3537"/>
                    <a:pt x="4592" y="1211"/>
                    <a:pt x="6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3" name="Google Shape;1813;p14"/>
            <p:cNvSpPr/>
            <p:nvPr/>
          </p:nvSpPr>
          <p:spPr>
            <a:xfrm>
              <a:off x="548300" y="2691425"/>
              <a:ext cx="236550" cy="266900"/>
            </a:xfrm>
            <a:custGeom>
              <a:avLst/>
              <a:gdLst/>
              <a:ahLst/>
              <a:cxnLst/>
              <a:rect l="l" t="t" r="r" b="b"/>
              <a:pathLst>
                <a:path w="9462" h="10676" extrusionOk="0">
                  <a:moveTo>
                    <a:pt x="9224" y="1"/>
                  </a:moveTo>
                  <a:cubicBezTo>
                    <a:pt x="7570" y="1"/>
                    <a:pt x="5960" y="617"/>
                    <a:pt x="4747" y="1742"/>
                  </a:cubicBezTo>
                  <a:cubicBezTo>
                    <a:pt x="2588" y="3791"/>
                    <a:pt x="2114" y="7045"/>
                    <a:pt x="654" y="9656"/>
                  </a:cubicBezTo>
                  <a:lnTo>
                    <a:pt x="654" y="9656"/>
                  </a:lnTo>
                  <a:cubicBezTo>
                    <a:pt x="1708" y="8788"/>
                    <a:pt x="3146" y="8364"/>
                    <a:pt x="4343" y="7636"/>
                  </a:cubicBezTo>
                  <a:cubicBezTo>
                    <a:pt x="7011" y="5992"/>
                    <a:pt x="8283" y="2890"/>
                    <a:pt x="9462" y="5"/>
                  </a:cubicBezTo>
                  <a:cubicBezTo>
                    <a:pt x="9382" y="2"/>
                    <a:pt x="9303" y="1"/>
                    <a:pt x="9224" y="1"/>
                  </a:cubicBezTo>
                  <a:close/>
                  <a:moveTo>
                    <a:pt x="654" y="9656"/>
                  </a:moveTo>
                  <a:cubicBezTo>
                    <a:pt x="451" y="9823"/>
                    <a:pt x="263" y="10006"/>
                    <a:pt x="94" y="10210"/>
                  </a:cubicBezTo>
                  <a:lnTo>
                    <a:pt x="1" y="10675"/>
                  </a:lnTo>
                  <a:cubicBezTo>
                    <a:pt x="241" y="10351"/>
                    <a:pt x="456" y="10009"/>
                    <a:pt x="654" y="96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4" name="Google Shape;1814;p14"/>
            <p:cNvSpPr/>
            <p:nvPr/>
          </p:nvSpPr>
          <p:spPr>
            <a:xfrm>
              <a:off x="322650" y="2792325"/>
              <a:ext cx="214050" cy="94475"/>
            </a:xfrm>
            <a:custGeom>
              <a:avLst/>
              <a:gdLst/>
              <a:ahLst/>
              <a:cxnLst/>
              <a:rect l="l" t="t" r="r" b="b"/>
              <a:pathLst>
                <a:path w="8562" h="3779" extrusionOk="0">
                  <a:moveTo>
                    <a:pt x="129" y="1"/>
                  </a:moveTo>
                  <a:cubicBezTo>
                    <a:pt x="86" y="1"/>
                    <a:pt x="43" y="1"/>
                    <a:pt x="0" y="1"/>
                  </a:cubicBezTo>
                  <a:cubicBezTo>
                    <a:pt x="652" y="374"/>
                    <a:pt x="1024" y="1056"/>
                    <a:pt x="1489" y="1645"/>
                  </a:cubicBezTo>
                  <a:cubicBezTo>
                    <a:pt x="2666" y="3032"/>
                    <a:pt x="4368" y="3778"/>
                    <a:pt x="6106" y="3778"/>
                  </a:cubicBezTo>
                  <a:cubicBezTo>
                    <a:pt x="6934" y="3778"/>
                    <a:pt x="7771" y="3609"/>
                    <a:pt x="8561" y="3258"/>
                  </a:cubicBezTo>
                  <a:lnTo>
                    <a:pt x="8158" y="2979"/>
                  </a:lnTo>
                  <a:cubicBezTo>
                    <a:pt x="5926" y="1053"/>
                    <a:pt x="3091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14"/>
            <p:cNvSpPr/>
            <p:nvPr/>
          </p:nvSpPr>
          <p:spPr>
            <a:xfrm>
              <a:off x="386225" y="2924175"/>
              <a:ext cx="215625" cy="317975"/>
            </a:xfrm>
            <a:custGeom>
              <a:avLst/>
              <a:gdLst/>
              <a:ahLst/>
              <a:cxnLst/>
              <a:rect l="l" t="t" r="r" b="b"/>
              <a:pathLst>
                <a:path w="8625" h="12719" extrusionOk="0">
                  <a:moveTo>
                    <a:pt x="63" y="1"/>
                  </a:moveTo>
                  <a:cubicBezTo>
                    <a:pt x="1" y="2606"/>
                    <a:pt x="94" y="5367"/>
                    <a:pt x="1459" y="7600"/>
                  </a:cubicBezTo>
                  <a:cubicBezTo>
                    <a:pt x="3010" y="10144"/>
                    <a:pt x="5894" y="11509"/>
                    <a:pt x="8593" y="12719"/>
                  </a:cubicBezTo>
                  <a:lnTo>
                    <a:pt x="8593" y="12563"/>
                  </a:lnTo>
                  <a:cubicBezTo>
                    <a:pt x="8624" y="10392"/>
                    <a:pt x="7942" y="8283"/>
                    <a:pt x="6639" y="6546"/>
                  </a:cubicBezTo>
                  <a:cubicBezTo>
                    <a:pt x="4778" y="4064"/>
                    <a:pt x="1831" y="2544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6" name="Google Shape;1816;p14"/>
            <p:cNvSpPr/>
            <p:nvPr/>
          </p:nvSpPr>
          <p:spPr>
            <a:xfrm>
              <a:off x="579325" y="2835775"/>
              <a:ext cx="316425" cy="283075"/>
            </a:xfrm>
            <a:custGeom>
              <a:avLst/>
              <a:gdLst/>
              <a:ahLst/>
              <a:cxnLst/>
              <a:rect l="l" t="t" r="r" b="b"/>
              <a:pathLst>
                <a:path w="12657" h="11323" extrusionOk="0">
                  <a:moveTo>
                    <a:pt x="12656" y="0"/>
                  </a:moveTo>
                  <a:cubicBezTo>
                    <a:pt x="10175" y="94"/>
                    <a:pt x="7786" y="1055"/>
                    <a:pt x="5925" y="2730"/>
                  </a:cubicBezTo>
                  <a:cubicBezTo>
                    <a:pt x="4095" y="4374"/>
                    <a:pt x="2668" y="6421"/>
                    <a:pt x="1707" y="8717"/>
                  </a:cubicBezTo>
                  <a:cubicBezTo>
                    <a:pt x="1303" y="9616"/>
                    <a:pt x="869" y="10640"/>
                    <a:pt x="1" y="11105"/>
                  </a:cubicBezTo>
                  <a:lnTo>
                    <a:pt x="559" y="11322"/>
                  </a:lnTo>
                  <a:cubicBezTo>
                    <a:pt x="2606" y="8810"/>
                    <a:pt x="5770" y="7445"/>
                    <a:pt x="8035" y="5119"/>
                  </a:cubicBezTo>
                  <a:cubicBezTo>
                    <a:pt x="9648" y="3475"/>
                    <a:pt x="10795" y="1365"/>
                    <a:pt x="12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7" name="Google Shape;1817;p14"/>
            <p:cNvSpPr/>
            <p:nvPr/>
          </p:nvSpPr>
          <p:spPr>
            <a:xfrm>
              <a:off x="509000" y="2776025"/>
              <a:ext cx="101375" cy="699750"/>
            </a:xfrm>
            <a:custGeom>
              <a:avLst/>
              <a:gdLst/>
              <a:ahLst/>
              <a:cxnLst/>
              <a:rect l="l" t="t" r="r" b="b"/>
              <a:pathLst>
                <a:path w="4055" h="27990" extrusionOk="0">
                  <a:moveTo>
                    <a:pt x="520" y="0"/>
                  </a:moveTo>
                  <a:cubicBezTo>
                    <a:pt x="350" y="0"/>
                    <a:pt x="126" y="122"/>
                    <a:pt x="146" y="281"/>
                  </a:cubicBezTo>
                  <a:cubicBezTo>
                    <a:pt x="983" y="4965"/>
                    <a:pt x="1852" y="9618"/>
                    <a:pt x="2689" y="14302"/>
                  </a:cubicBezTo>
                  <a:cubicBezTo>
                    <a:pt x="3124" y="16628"/>
                    <a:pt x="3589" y="19017"/>
                    <a:pt x="3062" y="21343"/>
                  </a:cubicBezTo>
                  <a:cubicBezTo>
                    <a:pt x="2534" y="23701"/>
                    <a:pt x="1294" y="25748"/>
                    <a:pt x="84" y="27795"/>
                  </a:cubicBezTo>
                  <a:cubicBezTo>
                    <a:pt x="1" y="27928"/>
                    <a:pt x="122" y="27990"/>
                    <a:pt x="272" y="27990"/>
                  </a:cubicBezTo>
                  <a:cubicBezTo>
                    <a:pt x="402" y="27990"/>
                    <a:pt x="554" y="27944"/>
                    <a:pt x="611" y="27857"/>
                  </a:cubicBezTo>
                  <a:cubicBezTo>
                    <a:pt x="1666" y="26058"/>
                    <a:pt x="2751" y="24259"/>
                    <a:pt x="3372" y="22274"/>
                  </a:cubicBezTo>
                  <a:cubicBezTo>
                    <a:pt x="4054" y="20040"/>
                    <a:pt x="3899" y="17838"/>
                    <a:pt x="3527" y="15574"/>
                  </a:cubicBezTo>
                  <a:cubicBezTo>
                    <a:pt x="2658" y="10424"/>
                    <a:pt x="1666" y="5275"/>
                    <a:pt x="704" y="126"/>
                  </a:cubicBezTo>
                  <a:cubicBezTo>
                    <a:pt x="693" y="38"/>
                    <a:pt x="615" y="0"/>
                    <a:pt x="5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18" name="Google Shape;1818;p14"/>
          <p:cNvGrpSpPr/>
          <p:nvPr/>
        </p:nvGrpSpPr>
        <p:grpSpPr>
          <a:xfrm>
            <a:off x="3842618" y="954234"/>
            <a:ext cx="933933" cy="848100"/>
            <a:chOff x="3652400" y="3788700"/>
            <a:chExt cx="700450" cy="636075"/>
          </a:xfrm>
        </p:grpSpPr>
        <p:sp>
          <p:nvSpPr>
            <p:cNvPr id="1819" name="Google Shape;1819;p14"/>
            <p:cNvSpPr/>
            <p:nvPr/>
          </p:nvSpPr>
          <p:spPr>
            <a:xfrm>
              <a:off x="3941050" y="3916900"/>
              <a:ext cx="65150" cy="72250"/>
            </a:xfrm>
            <a:custGeom>
              <a:avLst/>
              <a:gdLst/>
              <a:ahLst/>
              <a:cxnLst/>
              <a:rect l="l" t="t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0" name="Google Shape;1820;p14"/>
            <p:cNvSpPr/>
            <p:nvPr/>
          </p:nvSpPr>
          <p:spPr>
            <a:xfrm>
              <a:off x="4125850" y="3918850"/>
              <a:ext cx="58725" cy="76325"/>
            </a:xfrm>
            <a:custGeom>
              <a:avLst/>
              <a:gdLst/>
              <a:ahLst/>
              <a:cxnLst/>
              <a:rect l="l" t="t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1" name="Google Shape;1821;p14"/>
            <p:cNvSpPr/>
            <p:nvPr/>
          </p:nvSpPr>
          <p:spPr>
            <a:xfrm>
              <a:off x="4000750" y="4053225"/>
              <a:ext cx="75575" cy="74650"/>
            </a:xfrm>
            <a:custGeom>
              <a:avLst/>
              <a:gdLst/>
              <a:ahLst/>
              <a:cxnLst/>
              <a:rect l="l" t="t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2" name="Google Shape;1822;p14"/>
            <p:cNvSpPr/>
            <p:nvPr/>
          </p:nvSpPr>
          <p:spPr>
            <a:xfrm>
              <a:off x="3800675" y="4048800"/>
              <a:ext cx="69825" cy="77400"/>
            </a:xfrm>
            <a:custGeom>
              <a:avLst/>
              <a:gdLst/>
              <a:ahLst/>
              <a:cxnLst/>
              <a:rect l="l" t="t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3" name="Google Shape;1823;p14"/>
            <p:cNvSpPr/>
            <p:nvPr/>
          </p:nvSpPr>
          <p:spPr>
            <a:xfrm>
              <a:off x="3854875" y="4183625"/>
              <a:ext cx="67575" cy="96850"/>
            </a:xfrm>
            <a:custGeom>
              <a:avLst/>
              <a:gdLst/>
              <a:ahLst/>
              <a:cxnLst/>
              <a:rect l="l" t="t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4" name="Google Shape;1824;p14"/>
            <p:cNvSpPr/>
            <p:nvPr/>
          </p:nvSpPr>
          <p:spPr>
            <a:xfrm>
              <a:off x="4105450" y="4181350"/>
              <a:ext cx="54300" cy="88550"/>
            </a:xfrm>
            <a:custGeom>
              <a:avLst/>
              <a:gdLst/>
              <a:ahLst/>
              <a:cxnLst/>
              <a:rect l="l" t="t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5" name="Google Shape;1825;p14"/>
            <p:cNvSpPr/>
            <p:nvPr/>
          </p:nvSpPr>
          <p:spPr>
            <a:xfrm>
              <a:off x="4174475" y="4054800"/>
              <a:ext cx="64375" cy="71425"/>
            </a:xfrm>
            <a:custGeom>
              <a:avLst/>
              <a:gdLst/>
              <a:ahLst/>
              <a:cxnLst/>
              <a:rect l="l" t="t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6" name="Google Shape;1826;p14"/>
            <p:cNvSpPr/>
            <p:nvPr/>
          </p:nvSpPr>
          <p:spPr>
            <a:xfrm>
              <a:off x="4066675" y="3788700"/>
              <a:ext cx="50425" cy="73275"/>
            </a:xfrm>
            <a:custGeom>
              <a:avLst/>
              <a:gdLst/>
              <a:ahLst/>
              <a:cxnLst/>
              <a:rect l="l" t="t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7" name="Google Shape;1827;p14"/>
            <p:cNvSpPr/>
            <p:nvPr/>
          </p:nvSpPr>
          <p:spPr>
            <a:xfrm>
              <a:off x="3819300" y="3848450"/>
              <a:ext cx="66700" cy="75350"/>
            </a:xfrm>
            <a:custGeom>
              <a:avLst/>
              <a:gdLst/>
              <a:ahLst/>
              <a:cxnLst/>
              <a:rect l="l" t="t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8" name="Google Shape;1828;p14"/>
            <p:cNvSpPr/>
            <p:nvPr/>
          </p:nvSpPr>
          <p:spPr>
            <a:xfrm>
              <a:off x="4278375" y="3872450"/>
              <a:ext cx="63625" cy="77775"/>
            </a:xfrm>
            <a:custGeom>
              <a:avLst/>
              <a:gdLst/>
              <a:ahLst/>
              <a:cxnLst/>
              <a:rect l="l" t="t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9" name="Google Shape;1829;p14"/>
            <p:cNvSpPr/>
            <p:nvPr/>
          </p:nvSpPr>
          <p:spPr>
            <a:xfrm>
              <a:off x="4287675" y="4167850"/>
              <a:ext cx="65175" cy="79700"/>
            </a:xfrm>
            <a:custGeom>
              <a:avLst/>
              <a:gdLst/>
              <a:ahLst/>
              <a:cxnLst/>
              <a:rect l="l" t="t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0" name="Google Shape;1830;p14"/>
            <p:cNvSpPr/>
            <p:nvPr/>
          </p:nvSpPr>
          <p:spPr>
            <a:xfrm>
              <a:off x="3652400" y="4192450"/>
              <a:ext cx="73850" cy="83825"/>
            </a:xfrm>
            <a:custGeom>
              <a:avLst/>
              <a:gdLst/>
              <a:ahLst/>
              <a:cxnLst/>
              <a:rect l="l" t="t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1" name="Google Shape;1831;p14"/>
            <p:cNvSpPr/>
            <p:nvPr/>
          </p:nvSpPr>
          <p:spPr>
            <a:xfrm>
              <a:off x="3725450" y="4337000"/>
              <a:ext cx="71150" cy="87775"/>
            </a:xfrm>
            <a:custGeom>
              <a:avLst/>
              <a:gdLst/>
              <a:ahLst/>
              <a:cxnLst/>
              <a:rect l="l" t="t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2" name="Google Shape;1832;p14"/>
            <p:cNvSpPr/>
            <p:nvPr/>
          </p:nvSpPr>
          <p:spPr>
            <a:xfrm>
              <a:off x="3960575" y="4329600"/>
              <a:ext cx="56500" cy="67600"/>
            </a:xfrm>
            <a:custGeom>
              <a:avLst/>
              <a:gdLst/>
              <a:ahLst/>
              <a:cxnLst/>
              <a:rect l="l" t="t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3" name="Google Shape;1833;p14"/>
            <p:cNvSpPr/>
            <p:nvPr/>
          </p:nvSpPr>
          <p:spPr>
            <a:xfrm>
              <a:off x="4174850" y="4333225"/>
              <a:ext cx="77200" cy="87325"/>
            </a:xfrm>
            <a:custGeom>
              <a:avLst/>
              <a:gdLst/>
              <a:ahLst/>
              <a:cxnLst/>
              <a:rect l="l" t="t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34" name="Google Shape;1834;p14"/>
          <p:cNvSpPr txBox="1">
            <a:spLocks noGrp="1"/>
          </p:cNvSpPr>
          <p:nvPr>
            <p:ph type="body" idx="1"/>
          </p:nvPr>
        </p:nvSpPr>
        <p:spPr>
          <a:xfrm>
            <a:off x="1105500" y="2941000"/>
            <a:ext cx="4269200" cy="12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r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r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r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r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r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835" name="Google Shape;1835;p14"/>
          <p:cNvSpPr txBox="1">
            <a:spLocks noGrp="1"/>
          </p:cNvSpPr>
          <p:nvPr>
            <p:ph type="title"/>
          </p:nvPr>
        </p:nvSpPr>
        <p:spPr>
          <a:xfrm>
            <a:off x="7093200" y="2342884"/>
            <a:ext cx="41464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4933"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4933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4933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4933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4933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4933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4933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4933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49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77558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spTree>
      <p:nvGrpSpPr>
        <p:cNvPr id="1" name="Shape 20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97443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 userDrawn="1">
  <p:cSld name="Big Text">
    <p:spTree>
      <p:nvGrpSpPr>
        <p:cNvPr id="1" name="Shape 25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0020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86376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 userDrawn="1">
  <p:cSld name="title and text 2">
    <p:spTree>
      <p:nvGrpSpPr>
        <p:cNvPr id="1" name="Shape 27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35875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 userDrawn="1">
  <p:cSld name="Numbers and text">
    <p:spTree>
      <p:nvGrpSpPr>
        <p:cNvPr id="1" name="Shape 27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84188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2" userDrawn="1">
  <p:cSld name="Only Title 2">
    <p:spTree>
      <p:nvGrpSpPr>
        <p:cNvPr id="1" name="Shape 32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9782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 userDrawn="1">
  <p:cSld name="Title and text 4">
    <p:spTree>
      <p:nvGrpSpPr>
        <p:cNvPr id="1" name="Shape 33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41016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1"/>
            <a:ext cx="8534401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8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9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73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D7627-6AF1-4A50-B411-99CA4A35369B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DC9C8-2DFB-4D98-9FF8-2F676AB2175B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4448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D7627-6AF1-4A50-B411-99CA4A35369B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DC9C8-2DFB-4D98-9FF8-2F676AB2175B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1502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3" y="4406902"/>
            <a:ext cx="10363200" cy="1362074"/>
          </a:xfrm>
        </p:spPr>
        <p:txBody>
          <a:bodyPr anchor="t"/>
          <a:lstStyle>
            <a:lvl1pPr algn="l">
              <a:defRPr sz="3651" b="1" cap="all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3" y="2906716"/>
            <a:ext cx="10363200" cy="1500187"/>
          </a:xfrm>
        </p:spPr>
        <p:txBody>
          <a:bodyPr anchor="b"/>
          <a:lstStyle>
            <a:lvl1pPr marL="0" indent="0">
              <a:buNone/>
              <a:defRPr sz="1746">
                <a:solidFill>
                  <a:schemeClr val="tx1">
                    <a:tint val="75000"/>
                  </a:schemeClr>
                </a:solidFill>
              </a:defRPr>
            </a:lvl1pPr>
            <a:lvl2pPr marL="408188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2pPr>
            <a:lvl3pPr marL="816376" indent="0">
              <a:buNone/>
              <a:defRPr sz="1428">
                <a:solidFill>
                  <a:schemeClr val="tx1">
                    <a:tint val="75000"/>
                  </a:schemeClr>
                </a:solidFill>
              </a:defRPr>
            </a:lvl3pPr>
            <a:lvl4pPr marL="1224564" indent="0">
              <a:buNone/>
              <a:defRPr sz="1270">
                <a:solidFill>
                  <a:schemeClr val="tx1">
                    <a:tint val="75000"/>
                  </a:schemeClr>
                </a:solidFill>
              </a:defRPr>
            </a:lvl4pPr>
            <a:lvl5pPr marL="1632753" indent="0">
              <a:buNone/>
              <a:defRPr sz="1270">
                <a:solidFill>
                  <a:schemeClr val="tx1">
                    <a:tint val="75000"/>
                  </a:schemeClr>
                </a:solidFill>
              </a:defRPr>
            </a:lvl5pPr>
            <a:lvl6pPr marL="2040941" indent="0">
              <a:buNone/>
              <a:defRPr sz="1270">
                <a:solidFill>
                  <a:schemeClr val="tx1">
                    <a:tint val="75000"/>
                  </a:schemeClr>
                </a:solidFill>
              </a:defRPr>
            </a:lvl6pPr>
            <a:lvl7pPr marL="2449129" indent="0">
              <a:buNone/>
              <a:defRPr sz="1270">
                <a:solidFill>
                  <a:schemeClr val="tx1">
                    <a:tint val="75000"/>
                  </a:schemeClr>
                </a:solidFill>
              </a:defRPr>
            </a:lvl7pPr>
            <a:lvl8pPr marL="2857317" indent="0">
              <a:buNone/>
              <a:defRPr sz="1270">
                <a:solidFill>
                  <a:schemeClr val="tx1">
                    <a:tint val="75000"/>
                  </a:schemeClr>
                </a:solidFill>
              </a:defRPr>
            </a:lvl8pPr>
            <a:lvl9pPr marL="3265505" indent="0">
              <a:buNone/>
              <a:defRPr sz="127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D7627-6AF1-4A50-B411-99CA4A35369B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DC9C8-2DFB-4D98-9FF8-2F676AB2175B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722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1"/>
            <a:ext cx="5384799" cy="4525962"/>
          </a:xfrm>
        </p:spPr>
        <p:txBody>
          <a:bodyPr/>
          <a:lstStyle>
            <a:lvl1pPr>
              <a:defRPr sz="2540"/>
            </a:lvl1pPr>
            <a:lvl2pPr>
              <a:defRPr sz="2222"/>
            </a:lvl2pPr>
            <a:lvl3pPr>
              <a:defRPr sz="1746"/>
            </a:lvl3pPr>
            <a:lvl4pPr>
              <a:defRPr sz="1587"/>
            </a:lvl4pPr>
            <a:lvl5pPr>
              <a:defRPr sz="1587"/>
            </a:lvl5pPr>
            <a:lvl6pPr>
              <a:defRPr sz="1587"/>
            </a:lvl6pPr>
            <a:lvl7pPr>
              <a:defRPr sz="1587"/>
            </a:lvl7pPr>
            <a:lvl8pPr>
              <a:defRPr sz="1587"/>
            </a:lvl8pPr>
            <a:lvl9pPr>
              <a:defRPr sz="158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2" y="1600201"/>
            <a:ext cx="5384799" cy="4525962"/>
          </a:xfrm>
        </p:spPr>
        <p:txBody>
          <a:bodyPr/>
          <a:lstStyle>
            <a:lvl1pPr>
              <a:defRPr sz="2540"/>
            </a:lvl1pPr>
            <a:lvl2pPr>
              <a:defRPr sz="2222"/>
            </a:lvl2pPr>
            <a:lvl3pPr>
              <a:defRPr sz="1746"/>
            </a:lvl3pPr>
            <a:lvl4pPr>
              <a:defRPr sz="1587"/>
            </a:lvl4pPr>
            <a:lvl5pPr>
              <a:defRPr sz="1587"/>
            </a:lvl5pPr>
            <a:lvl6pPr>
              <a:defRPr sz="1587"/>
            </a:lvl6pPr>
            <a:lvl7pPr>
              <a:defRPr sz="1587"/>
            </a:lvl7pPr>
            <a:lvl8pPr>
              <a:defRPr sz="1587"/>
            </a:lvl8pPr>
            <a:lvl9pPr>
              <a:defRPr sz="158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D7627-6AF1-4A50-B411-99CA4A35369B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DC9C8-2DFB-4D98-9FF8-2F676AB2175B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3505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222" b="1"/>
            </a:lvl1pPr>
            <a:lvl2pPr marL="408188" indent="0">
              <a:buNone/>
              <a:defRPr sz="1746" b="1"/>
            </a:lvl2pPr>
            <a:lvl3pPr marL="816376" indent="0">
              <a:buNone/>
              <a:defRPr sz="1587" b="1"/>
            </a:lvl3pPr>
            <a:lvl4pPr marL="1224564" indent="0">
              <a:buNone/>
              <a:defRPr sz="1428" b="1"/>
            </a:lvl4pPr>
            <a:lvl5pPr marL="1632753" indent="0">
              <a:buNone/>
              <a:defRPr sz="1428" b="1"/>
            </a:lvl5pPr>
            <a:lvl6pPr marL="2040941" indent="0">
              <a:buNone/>
              <a:defRPr sz="1428" b="1"/>
            </a:lvl6pPr>
            <a:lvl7pPr marL="2449129" indent="0">
              <a:buNone/>
              <a:defRPr sz="1428" b="1"/>
            </a:lvl7pPr>
            <a:lvl8pPr marL="2857317" indent="0">
              <a:buNone/>
              <a:defRPr sz="1428" b="1"/>
            </a:lvl8pPr>
            <a:lvl9pPr marL="3265505" indent="0">
              <a:buNone/>
              <a:defRPr sz="142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6"/>
            <a:ext cx="5386917" cy="3951288"/>
          </a:xfrm>
        </p:spPr>
        <p:txBody>
          <a:bodyPr/>
          <a:lstStyle>
            <a:lvl1pPr>
              <a:defRPr sz="2222"/>
            </a:lvl1pPr>
            <a:lvl2pPr>
              <a:defRPr sz="1746"/>
            </a:lvl2pPr>
            <a:lvl3pPr>
              <a:defRPr sz="1587"/>
            </a:lvl3pPr>
            <a:lvl4pPr>
              <a:defRPr sz="1428"/>
            </a:lvl4pPr>
            <a:lvl5pPr>
              <a:defRPr sz="1428"/>
            </a:lvl5pPr>
            <a:lvl6pPr>
              <a:defRPr sz="1428"/>
            </a:lvl6pPr>
            <a:lvl7pPr>
              <a:defRPr sz="1428"/>
            </a:lvl7pPr>
            <a:lvl8pPr>
              <a:defRPr sz="1428"/>
            </a:lvl8pPr>
            <a:lvl9pPr>
              <a:defRPr sz="142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222" b="1"/>
            </a:lvl1pPr>
            <a:lvl2pPr marL="408188" indent="0">
              <a:buNone/>
              <a:defRPr sz="1746" b="1"/>
            </a:lvl2pPr>
            <a:lvl3pPr marL="816376" indent="0">
              <a:buNone/>
              <a:defRPr sz="1587" b="1"/>
            </a:lvl3pPr>
            <a:lvl4pPr marL="1224564" indent="0">
              <a:buNone/>
              <a:defRPr sz="1428" b="1"/>
            </a:lvl4pPr>
            <a:lvl5pPr marL="1632753" indent="0">
              <a:buNone/>
              <a:defRPr sz="1428" b="1"/>
            </a:lvl5pPr>
            <a:lvl6pPr marL="2040941" indent="0">
              <a:buNone/>
              <a:defRPr sz="1428" b="1"/>
            </a:lvl6pPr>
            <a:lvl7pPr marL="2449129" indent="0">
              <a:buNone/>
              <a:defRPr sz="1428" b="1"/>
            </a:lvl7pPr>
            <a:lvl8pPr marL="2857317" indent="0">
              <a:buNone/>
              <a:defRPr sz="1428" b="1"/>
            </a:lvl8pPr>
            <a:lvl9pPr marL="3265505" indent="0">
              <a:buNone/>
              <a:defRPr sz="142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6"/>
            <a:ext cx="5389033" cy="3951288"/>
          </a:xfrm>
        </p:spPr>
        <p:txBody>
          <a:bodyPr/>
          <a:lstStyle>
            <a:lvl1pPr>
              <a:defRPr sz="2222"/>
            </a:lvl1pPr>
            <a:lvl2pPr>
              <a:defRPr sz="1746"/>
            </a:lvl2pPr>
            <a:lvl3pPr>
              <a:defRPr sz="1587"/>
            </a:lvl3pPr>
            <a:lvl4pPr>
              <a:defRPr sz="1428"/>
            </a:lvl4pPr>
            <a:lvl5pPr>
              <a:defRPr sz="1428"/>
            </a:lvl5pPr>
            <a:lvl6pPr>
              <a:defRPr sz="1428"/>
            </a:lvl6pPr>
            <a:lvl7pPr>
              <a:defRPr sz="1428"/>
            </a:lvl7pPr>
            <a:lvl8pPr>
              <a:defRPr sz="1428"/>
            </a:lvl8pPr>
            <a:lvl9pPr>
              <a:defRPr sz="142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D7627-6AF1-4A50-B411-99CA4A35369B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DC9C8-2DFB-4D98-9FF8-2F676AB2175B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0244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D7627-6AF1-4A50-B411-99CA4A35369B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DC9C8-2DFB-4D98-9FF8-2F676AB2175B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637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80195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D7627-6AF1-4A50-B411-99CA4A35369B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DC9C8-2DFB-4D98-9FF8-2F676AB2175B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8099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1746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2"/>
          </a:xfrm>
        </p:spPr>
        <p:txBody>
          <a:bodyPr/>
          <a:lstStyle>
            <a:lvl1pPr>
              <a:defRPr sz="2857"/>
            </a:lvl1pPr>
            <a:lvl2pPr>
              <a:defRPr sz="2540"/>
            </a:lvl2pPr>
            <a:lvl3pPr>
              <a:defRPr sz="2222"/>
            </a:lvl3pPr>
            <a:lvl4pPr>
              <a:defRPr sz="1746"/>
            </a:lvl4pPr>
            <a:lvl5pPr>
              <a:defRPr sz="1746"/>
            </a:lvl5pPr>
            <a:lvl6pPr>
              <a:defRPr sz="1746"/>
            </a:lvl6pPr>
            <a:lvl7pPr>
              <a:defRPr sz="1746"/>
            </a:lvl7pPr>
            <a:lvl8pPr>
              <a:defRPr sz="1746"/>
            </a:lvl8pPr>
            <a:lvl9pPr>
              <a:defRPr sz="174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2"/>
          </a:xfrm>
        </p:spPr>
        <p:txBody>
          <a:bodyPr/>
          <a:lstStyle>
            <a:lvl1pPr marL="0" indent="0">
              <a:buNone/>
              <a:defRPr sz="1270"/>
            </a:lvl1pPr>
            <a:lvl2pPr marL="408188" indent="0">
              <a:buNone/>
              <a:defRPr sz="1111"/>
            </a:lvl2pPr>
            <a:lvl3pPr marL="816376" indent="0">
              <a:buNone/>
              <a:defRPr sz="952"/>
            </a:lvl3pPr>
            <a:lvl4pPr marL="1224564" indent="0">
              <a:buNone/>
              <a:defRPr sz="794"/>
            </a:lvl4pPr>
            <a:lvl5pPr marL="1632753" indent="0">
              <a:buNone/>
              <a:defRPr sz="794"/>
            </a:lvl5pPr>
            <a:lvl6pPr marL="2040941" indent="0">
              <a:buNone/>
              <a:defRPr sz="794"/>
            </a:lvl6pPr>
            <a:lvl7pPr marL="2449129" indent="0">
              <a:buNone/>
              <a:defRPr sz="794"/>
            </a:lvl7pPr>
            <a:lvl8pPr marL="2857317" indent="0">
              <a:buNone/>
              <a:defRPr sz="794"/>
            </a:lvl8pPr>
            <a:lvl9pPr marL="3265505" indent="0">
              <a:buNone/>
              <a:defRPr sz="79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D7627-6AF1-4A50-B411-99CA4A35369B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DC9C8-2DFB-4D98-9FF8-2F676AB2175B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9814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00"/>
            <a:ext cx="7315200" cy="566739"/>
          </a:xfrm>
        </p:spPr>
        <p:txBody>
          <a:bodyPr anchor="b"/>
          <a:lstStyle>
            <a:lvl1pPr algn="l">
              <a:defRPr sz="1746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9" y="612777"/>
            <a:ext cx="7315200" cy="4114800"/>
          </a:xfrm>
        </p:spPr>
        <p:txBody>
          <a:bodyPr/>
          <a:lstStyle>
            <a:lvl1pPr marL="0" indent="0">
              <a:buNone/>
              <a:defRPr sz="2857"/>
            </a:lvl1pPr>
            <a:lvl2pPr marL="408188" indent="0">
              <a:buNone/>
              <a:defRPr sz="2540"/>
            </a:lvl2pPr>
            <a:lvl3pPr marL="816376" indent="0">
              <a:buNone/>
              <a:defRPr sz="2222"/>
            </a:lvl3pPr>
            <a:lvl4pPr marL="1224564" indent="0">
              <a:buNone/>
              <a:defRPr sz="1746"/>
            </a:lvl4pPr>
            <a:lvl5pPr marL="1632753" indent="0">
              <a:buNone/>
              <a:defRPr sz="1746"/>
            </a:lvl5pPr>
            <a:lvl6pPr marL="2040941" indent="0">
              <a:buNone/>
              <a:defRPr sz="1746"/>
            </a:lvl6pPr>
            <a:lvl7pPr marL="2449129" indent="0">
              <a:buNone/>
              <a:defRPr sz="1746"/>
            </a:lvl7pPr>
            <a:lvl8pPr marL="2857317" indent="0">
              <a:buNone/>
              <a:defRPr sz="1746"/>
            </a:lvl8pPr>
            <a:lvl9pPr marL="3265505" indent="0">
              <a:buNone/>
              <a:defRPr sz="1746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38"/>
            <a:ext cx="7315200" cy="804862"/>
          </a:xfrm>
        </p:spPr>
        <p:txBody>
          <a:bodyPr/>
          <a:lstStyle>
            <a:lvl1pPr marL="0" indent="0">
              <a:buNone/>
              <a:defRPr sz="1270"/>
            </a:lvl1pPr>
            <a:lvl2pPr marL="408188" indent="0">
              <a:buNone/>
              <a:defRPr sz="1111"/>
            </a:lvl2pPr>
            <a:lvl3pPr marL="816376" indent="0">
              <a:buNone/>
              <a:defRPr sz="952"/>
            </a:lvl3pPr>
            <a:lvl4pPr marL="1224564" indent="0">
              <a:buNone/>
              <a:defRPr sz="794"/>
            </a:lvl4pPr>
            <a:lvl5pPr marL="1632753" indent="0">
              <a:buNone/>
              <a:defRPr sz="794"/>
            </a:lvl5pPr>
            <a:lvl6pPr marL="2040941" indent="0">
              <a:buNone/>
              <a:defRPr sz="794"/>
            </a:lvl6pPr>
            <a:lvl7pPr marL="2449129" indent="0">
              <a:buNone/>
              <a:defRPr sz="794"/>
            </a:lvl7pPr>
            <a:lvl8pPr marL="2857317" indent="0">
              <a:buNone/>
              <a:defRPr sz="794"/>
            </a:lvl8pPr>
            <a:lvl9pPr marL="3265505" indent="0">
              <a:buNone/>
              <a:defRPr sz="79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D7627-6AF1-4A50-B411-99CA4A35369B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DC9C8-2DFB-4D98-9FF8-2F676AB2175B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8511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D7627-6AF1-4A50-B411-99CA4A35369B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DC9C8-2DFB-4D98-9FF8-2F676AB2175B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9433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1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399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D7627-6AF1-4A50-B411-99CA4A35369B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DC9C8-2DFB-4D98-9FF8-2F676AB2175B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6208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949" y="2129898"/>
            <a:ext cx="10362107" cy="147108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29" y="3886729"/>
            <a:ext cx="8534947" cy="1751541"/>
          </a:xfrm>
        </p:spPr>
        <p:txBody>
          <a:bodyPr/>
          <a:lstStyle>
            <a:lvl1pPr marL="0" indent="0" algn="ctr">
              <a:buNone/>
              <a:defRPr/>
            </a:lvl1pPr>
            <a:lvl2pPr marL="384284" indent="0" algn="ctr">
              <a:buNone/>
              <a:defRPr/>
            </a:lvl2pPr>
            <a:lvl3pPr marL="768517" indent="0" algn="ctr">
              <a:buNone/>
              <a:defRPr/>
            </a:lvl3pPr>
            <a:lvl4pPr marL="1152751" indent="0" algn="ctr">
              <a:buNone/>
              <a:defRPr/>
            </a:lvl4pPr>
            <a:lvl5pPr marL="1537007" indent="0" algn="ctr">
              <a:buNone/>
              <a:defRPr/>
            </a:lvl5pPr>
            <a:lvl6pPr marL="1921268" indent="0" algn="ctr">
              <a:buNone/>
              <a:defRPr/>
            </a:lvl6pPr>
            <a:lvl7pPr marL="2305525" indent="0" algn="ctr">
              <a:buNone/>
              <a:defRPr/>
            </a:lvl7pPr>
            <a:lvl8pPr marL="2689781" indent="0" algn="ctr">
              <a:buNone/>
              <a:defRPr/>
            </a:lvl8pPr>
            <a:lvl9pPr marL="307402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F27215-C4EA-4F0B-8578-210876C1091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2520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ED3259-A46A-4BF2-B305-2334930841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4912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43" y="4406637"/>
            <a:ext cx="10363472" cy="1362605"/>
          </a:xfrm>
        </p:spPr>
        <p:txBody>
          <a:bodyPr anchor="t"/>
          <a:lstStyle>
            <a:lvl1pPr algn="l">
              <a:defRPr sz="3386" b="1" cap="all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43" y="2906453"/>
            <a:ext cx="10363472" cy="1500187"/>
          </a:xfrm>
        </p:spPr>
        <p:txBody>
          <a:bodyPr anchor="b"/>
          <a:lstStyle>
            <a:lvl1pPr marL="0" indent="0">
              <a:buNone/>
              <a:defRPr sz="1693"/>
            </a:lvl1pPr>
            <a:lvl2pPr marL="384284" indent="0">
              <a:buNone/>
              <a:defRPr sz="1481"/>
            </a:lvl2pPr>
            <a:lvl3pPr marL="768517" indent="0">
              <a:buNone/>
              <a:defRPr sz="1481"/>
            </a:lvl3pPr>
            <a:lvl4pPr marL="1152751" indent="0">
              <a:buNone/>
              <a:defRPr sz="1058"/>
            </a:lvl4pPr>
            <a:lvl5pPr marL="1537007" indent="0">
              <a:buNone/>
              <a:defRPr sz="1058"/>
            </a:lvl5pPr>
            <a:lvl6pPr marL="1921268" indent="0">
              <a:buNone/>
              <a:defRPr sz="1058"/>
            </a:lvl6pPr>
            <a:lvl7pPr marL="2305525" indent="0">
              <a:buNone/>
              <a:defRPr sz="1058"/>
            </a:lvl7pPr>
            <a:lvl8pPr marL="2689781" indent="0">
              <a:buNone/>
              <a:defRPr sz="1058"/>
            </a:lvl8pPr>
            <a:lvl9pPr marL="3074029" indent="0">
              <a:buNone/>
              <a:defRPr sz="105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D718A1-D5DF-4848-B6AF-FC81B761828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0213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0421" y="1600828"/>
            <a:ext cx="5420031" cy="4525698"/>
          </a:xfrm>
        </p:spPr>
        <p:txBody>
          <a:bodyPr/>
          <a:lstStyle>
            <a:lvl1pPr>
              <a:defRPr sz="2328"/>
            </a:lvl1pPr>
            <a:lvl2pPr>
              <a:defRPr sz="2116"/>
            </a:lvl2pPr>
            <a:lvl3pPr>
              <a:defRPr sz="1693"/>
            </a:lvl3pPr>
            <a:lvl4pPr>
              <a:defRPr sz="1481"/>
            </a:lvl4pPr>
            <a:lvl5pPr>
              <a:defRPr sz="1481"/>
            </a:lvl5pPr>
            <a:lvl6pPr>
              <a:defRPr sz="1481"/>
            </a:lvl6pPr>
            <a:lvl7pPr>
              <a:defRPr sz="1481"/>
            </a:lvl7pPr>
            <a:lvl8pPr>
              <a:defRPr sz="1481"/>
            </a:lvl8pPr>
            <a:lvl9pPr>
              <a:defRPr sz="148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1551" y="1600828"/>
            <a:ext cx="5420033" cy="4525698"/>
          </a:xfrm>
        </p:spPr>
        <p:txBody>
          <a:bodyPr/>
          <a:lstStyle>
            <a:lvl1pPr>
              <a:defRPr sz="2328"/>
            </a:lvl1pPr>
            <a:lvl2pPr>
              <a:defRPr sz="2116"/>
            </a:lvl2pPr>
            <a:lvl3pPr>
              <a:defRPr sz="1693"/>
            </a:lvl3pPr>
            <a:lvl4pPr>
              <a:defRPr sz="1481"/>
            </a:lvl4pPr>
            <a:lvl5pPr>
              <a:defRPr sz="1481"/>
            </a:lvl5pPr>
            <a:lvl6pPr>
              <a:defRPr sz="1481"/>
            </a:lvl6pPr>
            <a:lvl7pPr>
              <a:defRPr sz="1481"/>
            </a:lvl7pPr>
            <a:lvl8pPr>
              <a:defRPr sz="1481"/>
            </a:lvl8pPr>
            <a:lvl9pPr>
              <a:defRPr sz="148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3B5550-0118-43FF-B2EC-93066D6EE2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0985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056" y="275266"/>
            <a:ext cx="10973892" cy="114300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054" y="1534584"/>
            <a:ext cx="5387258" cy="640291"/>
          </a:xfrm>
        </p:spPr>
        <p:txBody>
          <a:bodyPr anchor="b"/>
          <a:lstStyle>
            <a:lvl1pPr marL="0" indent="0">
              <a:buNone/>
              <a:defRPr sz="2116" b="1"/>
            </a:lvl1pPr>
            <a:lvl2pPr marL="384284" indent="0">
              <a:buNone/>
              <a:defRPr sz="1693" b="1"/>
            </a:lvl2pPr>
            <a:lvl3pPr marL="768517" indent="0">
              <a:buNone/>
              <a:defRPr sz="1481" b="1"/>
            </a:lvl3pPr>
            <a:lvl4pPr marL="1152751" indent="0">
              <a:buNone/>
              <a:defRPr sz="1481" b="1"/>
            </a:lvl4pPr>
            <a:lvl5pPr marL="1537007" indent="0">
              <a:buNone/>
              <a:defRPr sz="1481" b="1"/>
            </a:lvl5pPr>
            <a:lvl6pPr marL="1921268" indent="0">
              <a:buNone/>
              <a:defRPr sz="1481" b="1"/>
            </a:lvl6pPr>
            <a:lvl7pPr marL="2305525" indent="0">
              <a:buNone/>
              <a:defRPr sz="1481" b="1"/>
            </a:lvl7pPr>
            <a:lvl8pPr marL="2689781" indent="0">
              <a:buNone/>
              <a:defRPr sz="1481" b="1"/>
            </a:lvl8pPr>
            <a:lvl9pPr marL="3074029" indent="0">
              <a:buNone/>
              <a:defRPr sz="148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054" y="2174875"/>
            <a:ext cx="5387258" cy="3951553"/>
          </a:xfrm>
        </p:spPr>
        <p:txBody>
          <a:bodyPr/>
          <a:lstStyle>
            <a:lvl1pPr>
              <a:defRPr sz="2116"/>
            </a:lvl1pPr>
            <a:lvl2pPr>
              <a:defRPr sz="1693"/>
            </a:lvl2pPr>
            <a:lvl3pPr>
              <a:defRPr sz="1481"/>
            </a:lvl3pPr>
            <a:lvl4pPr>
              <a:defRPr sz="1481"/>
            </a:lvl4pPr>
            <a:lvl5pPr>
              <a:defRPr sz="1481"/>
            </a:lvl5pPr>
            <a:lvl6pPr>
              <a:defRPr sz="1481"/>
            </a:lvl6pPr>
            <a:lvl7pPr>
              <a:defRPr sz="1481"/>
            </a:lvl7pPr>
            <a:lvl8pPr>
              <a:defRPr sz="1481"/>
            </a:lvl8pPr>
            <a:lvl9pPr>
              <a:defRPr sz="148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959" y="1534584"/>
            <a:ext cx="5389990" cy="640291"/>
          </a:xfrm>
        </p:spPr>
        <p:txBody>
          <a:bodyPr anchor="b"/>
          <a:lstStyle>
            <a:lvl1pPr marL="0" indent="0">
              <a:buNone/>
              <a:defRPr sz="2116" b="1"/>
            </a:lvl1pPr>
            <a:lvl2pPr marL="384284" indent="0">
              <a:buNone/>
              <a:defRPr sz="1693" b="1"/>
            </a:lvl2pPr>
            <a:lvl3pPr marL="768517" indent="0">
              <a:buNone/>
              <a:defRPr sz="1481" b="1"/>
            </a:lvl3pPr>
            <a:lvl4pPr marL="1152751" indent="0">
              <a:buNone/>
              <a:defRPr sz="1481" b="1"/>
            </a:lvl4pPr>
            <a:lvl5pPr marL="1537007" indent="0">
              <a:buNone/>
              <a:defRPr sz="1481" b="1"/>
            </a:lvl5pPr>
            <a:lvl6pPr marL="1921268" indent="0">
              <a:buNone/>
              <a:defRPr sz="1481" b="1"/>
            </a:lvl6pPr>
            <a:lvl7pPr marL="2305525" indent="0">
              <a:buNone/>
              <a:defRPr sz="1481" b="1"/>
            </a:lvl7pPr>
            <a:lvl8pPr marL="2689781" indent="0">
              <a:buNone/>
              <a:defRPr sz="1481" b="1"/>
            </a:lvl8pPr>
            <a:lvl9pPr marL="3074029" indent="0">
              <a:buNone/>
              <a:defRPr sz="148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959" y="2174875"/>
            <a:ext cx="5389990" cy="3951553"/>
          </a:xfrm>
        </p:spPr>
        <p:txBody>
          <a:bodyPr/>
          <a:lstStyle>
            <a:lvl1pPr>
              <a:defRPr sz="2116"/>
            </a:lvl1pPr>
            <a:lvl2pPr>
              <a:defRPr sz="1693"/>
            </a:lvl2pPr>
            <a:lvl3pPr>
              <a:defRPr sz="1481"/>
            </a:lvl3pPr>
            <a:lvl4pPr>
              <a:defRPr sz="1481"/>
            </a:lvl4pPr>
            <a:lvl5pPr>
              <a:defRPr sz="1481"/>
            </a:lvl5pPr>
            <a:lvl6pPr>
              <a:defRPr sz="1481"/>
            </a:lvl6pPr>
            <a:lvl7pPr>
              <a:defRPr sz="1481"/>
            </a:lvl7pPr>
            <a:lvl8pPr>
              <a:defRPr sz="1481"/>
            </a:lvl8pPr>
            <a:lvl9pPr>
              <a:defRPr sz="148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52F85E-988C-402D-A5C8-28045B4098D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73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">
  <p:cSld name="Only Title">
    <p:spTree>
      <p:nvGrpSpPr>
        <p:cNvPr id="1" name="Shape 1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8" name="Google Shape;1648;p14"/>
          <p:cNvGrpSpPr/>
          <p:nvPr/>
        </p:nvGrpSpPr>
        <p:grpSpPr>
          <a:xfrm rot="10800000" flipH="1">
            <a:off x="-2793108" y="-1131489"/>
            <a:ext cx="8623819" cy="3541652"/>
            <a:chOff x="5619200" y="4458200"/>
            <a:chExt cx="1647150" cy="742900"/>
          </a:xfrm>
        </p:grpSpPr>
        <p:sp>
          <p:nvSpPr>
            <p:cNvPr id="1649" name="Google Shape;1649;p14"/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0" name="Google Shape;1650;p14"/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1" name="Google Shape;1651;p14"/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2" name="Google Shape;1652;p14"/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3" name="Google Shape;1653;p14"/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4" name="Google Shape;1654;p14"/>
          <p:cNvGrpSpPr/>
          <p:nvPr/>
        </p:nvGrpSpPr>
        <p:grpSpPr>
          <a:xfrm>
            <a:off x="227429" y="4709187"/>
            <a:ext cx="6025333" cy="3238173"/>
            <a:chOff x="4178350" y="2375050"/>
            <a:chExt cx="938350" cy="515775"/>
          </a:xfrm>
        </p:grpSpPr>
        <p:sp>
          <p:nvSpPr>
            <p:cNvPr id="1655" name="Google Shape;1655;p14"/>
            <p:cNvSpPr/>
            <p:nvPr/>
          </p:nvSpPr>
          <p:spPr>
            <a:xfrm>
              <a:off x="4178350" y="2375050"/>
              <a:ext cx="938350" cy="470050"/>
            </a:xfrm>
            <a:custGeom>
              <a:avLst/>
              <a:gdLst/>
              <a:ahLst/>
              <a:cxnLst/>
              <a:rect l="l" t="t" r="r" b="b"/>
              <a:pathLst>
                <a:path w="37534" h="18802" extrusionOk="0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6" name="Google Shape;1656;p14"/>
            <p:cNvSpPr/>
            <p:nvPr/>
          </p:nvSpPr>
          <p:spPr>
            <a:xfrm>
              <a:off x="4192225" y="2449850"/>
              <a:ext cx="867875" cy="411650"/>
            </a:xfrm>
            <a:custGeom>
              <a:avLst/>
              <a:gdLst/>
              <a:ahLst/>
              <a:cxnLst/>
              <a:rect l="l" t="t" r="r" b="b"/>
              <a:pathLst>
                <a:path w="34715" h="16466" extrusionOk="0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7" name="Google Shape;1657;p14"/>
            <p:cNvSpPr/>
            <p:nvPr/>
          </p:nvSpPr>
          <p:spPr>
            <a:xfrm>
              <a:off x="4252800" y="2496850"/>
              <a:ext cx="761025" cy="376950"/>
            </a:xfrm>
            <a:custGeom>
              <a:avLst/>
              <a:gdLst/>
              <a:ahLst/>
              <a:cxnLst/>
              <a:rect l="l" t="t" r="r" b="b"/>
              <a:pathLst>
                <a:path w="30441" h="15078" extrusionOk="0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8" name="Google Shape;1658;p14"/>
            <p:cNvSpPr/>
            <p:nvPr/>
          </p:nvSpPr>
          <p:spPr>
            <a:xfrm>
              <a:off x="4311275" y="2568125"/>
              <a:ext cx="619300" cy="306050"/>
            </a:xfrm>
            <a:custGeom>
              <a:avLst/>
              <a:gdLst/>
              <a:ahLst/>
              <a:cxnLst/>
              <a:rect l="l" t="t" r="r" b="b"/>
              <a:pathLst>
                <a:path w="24772" h="12242" extrusionOk="0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9" name="Google Shape;1659;p14"/>
            <p:cNvSpPr/>
            <p:nvPr/>
          </p:nvSpPr>
          <p:spPr>
            <a:xfrm>
              <a:off x="4374000" y="2647325"/>
              <a:ext cx="513325" cy="228750"/>
            </a:xfrm>
            <a:custGeom>
              <a:avLst/>
              <a:gdLst/>
              <a:ahLst/>
              <a:cxnLst/>
              <a:rect l="l" t="t" r="r" b="b"/>
              <a:pathLst>
                <a:path w="20533" h="9150" extrusionOk="0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0" name="Google Shape;1660;p14"/>
            <p:cNvSpPr/>
            <p:nvPr/>
          </p:nvSpPr>
          <p:spPr>
            <a:xfrm>
              <a:off x="4437575" y="2724875"/>
              <a:ext cx="345675" cy="156550"/>
            </a:xfrm>
            <a:custGeom>
              <a:avLst/>
              <a:gdLst/>
              <a:ahLst/>
              <a:cxnLst/>
              <a:rect l="l" t="t" r="r" b="b"/>
              <a:pathLst>
                <a:path w="13827" h="6262" extrusionOk="0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1" name="Google Shape;1661;p14"/>
            <p:cNvSpPr/>
            <p:nvPr/>
          </p:nvSpPr>
          <p:spPr>
            <a:xfrm>
              <a:off x="4481575" y="2799000"/>
              <a:ext cx="244675" cy="91825"/>
            </a:xfrm>
            <a:custGeom>
              <a:avLst/>
              <a:gdLst/>
              <a:ahLst/>
              <a:cxnLst/>
              <a:rect l="l" t="t" r="r" b="b"/>
              <a:pathLst>
                <a:path w="9787" h="3673" extrusionOk="0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62" name="Google Shape;1662;p14"/>
          <p:cNvGrpSpPr/>
          <p:nvPr/>
        </p:nvGrpSpPr>
        <p:grpSpPr>
          <a:xfrm rot="-423650">
            <a:off x="-1584167" y="4251461"/>
            <a:ext cx="3550016" cy="3771471"/>
            <a:chOff x="4159600" y="887163"/>
            <a:chExt cx="1265600" cy="1344550"/>
          </a:xfrm>
        </p:grpSpPr>
        <p:sp>
          <p:nvSpPr>
            <p:cNvPr id="1663" name="Google Shape;1663;p14"/>
            <p:cNvSpPr/>
            <p:nvPr/>
          </p:nvSpPr>
          <p:spPr>
            <a:xfrm>
              <a:off x="4159600" y="887163"/>
              <a:ext cx="1265600" cy="1344550"/>
            </a:xfrm>
            <a:custGeom>
              <a:avLst/>
              <a:gdLst/>
              <a:ahLst/>
              <a:cxnLst/>
              <a:rect l="l" t="t" r="r" b="b"/>
              <a:pathLst>
                <a:path w="50624" h="53782" extrusionOk="0">
                  <a:moveTo>
                    <a:pt x="24646" y="1"/>
                  </a:moveTo>
                  <a:cubicBezTo>
                    <a:pt x="24468" y="1"/>
                    <a:pt x="24287" y="13"/>
                    <a:pt x="24102" y="38"/>
                  </a:cubicBezTo>
                  <a:cubicBezTo>
                    <a:pt x="22706" y="224"/>
                    <a:pt x="21528" y="1123"/>
                    <a:pt x="20628" y="2178"/>
                  </a:cubicBezTo>
                  <a:cubicBezTo>
                    <a:pt x="17681" y="5714"/>
                    <a:pt x="17867" y="11391"/>
                    <a:pt x="21000" y="14741"/>
                  </a:cubicBezTo>
                  <a:cubicBezTo>
                    <a:pt x="22086" y="15857"/>
                    <a:pt x="23575" y="17067"/>
                    <a:pt x="23296" y="18618"/>
                  </a:cubicBezTo>
                  <a:cubicBezTo>
                    <a:pt x="23075" y="19846"/>
                    <a:pt x="21785" y="20490"/>
                    <a:pt x="20503" y="20490"/>
                  </a:cubicBezTo>
                  <a:cubicBezTo>
                    <a:pt x="20165" y="20490"/>
                    <a:pt x="19828" y="20446"/>
                    <a:pt x="19511" y="20355"/>
                  </a:cubicBezTo>
                  <a:cubicBezTo>
                    <a:pt x="18022" y="19952"/>
                    <a:pt x="16813" y="18866"/>
                    <a:pt x="15417" y="18091"/>
                  </a:cubicBezTo>
                  <a:cubicBezTo>
                    <a:pt x="13952" y="17299"/>
                    <a:pt x="12329" y="16903"/>
                    <a:pt x="10707" y="16903"/>
                  </a:cubicBezTo>
                  <a:cubicBezTo>
                    <a:pt x="8963" y="16903"/>
                    <a:pt x="7220" y="17361"/>
                    <a:pt x="5677" y="18277"/>
                  </a:cubicBezTo>
                  <a:cubicBezTo>
                    <a:pt x="5025" y="18649"/>
                    <a:pt x="4374" y="19176"/>
                    <a:pt x="4250" y="19921"/>
                  </a:cubicBezTo>
                  <a:cubicBezTo>
                    <a:pt x="4219" y="20479"/>
                    <a:pt x="4343" y="21007"/>
                    <a:pt x="4622" y="21472"/>
                  </a:cubicBezTo>
                  <a:cubicBezTo>
                    <a:pt x="6607" y="25504"/>
                    <a:pt x="10981" y="27893"/>
                    <a:pt x="15386" y="28730"/>
                  </a:cubicBezTo>
                  <a:cubicBezTo>
                    <a:pt x="16906" y="29009"/>
                    <a:pt x="18519" y="29196"/>
                    <a:pt x="19822" y="30064"/>
                  </a:cubicBezTo>
                  <a:cubicBezTo>
                    <a:pt x="21093" y="30933"/>
                    <a:pt x="21869" y="32825"/>
                    <a:pt x="20876" y="34066"/>
                  </a:cubicBezTo>
                  <a:cubicBezTo>
                    <a:pt x="20283" y="34807"/>
                    <a:pt x="19277" y="35036"/>
                    <a:pt x="18281" y="35036"/>
                  </a:cubicBezTo>
                  <a:cubicBezTo>
                    <a:pt x="18026" y="35036"/>
                    <a:pt x="17772" y="35021"/>
                    <a:pt x="17526" y="34996"/>
                  </a:cubicBezTo>
                  <a:cubicBezTo>
                    <a:pt x="14083" y="34655"/>
                    <a:pt x="10826" y="33166"/>
                    <a:pt x="7383" y="33135"/>
                  </a:cubicBezTo>
                  <a:cubicBezTo>
                    <a:pt x="3940" y="33135"/>
                    <a:pt x="0" y="35492"/>
                    <a:pt x="217" y="38936"/>
                  </a:cubicBezTo>
                  <a:cubicBezTo>
                    <a:pt x="404" y="42069"/>
                    <a:pt x="3909" y="43961"/>
                    <a:pt x="7011" y="44302"/>
                  </a:cubicBezTo>
                  <a:cubicBezTo>
                    <a:pt x="10144" y="44643"/>
                    <a:pt x="13432" y="44085"/>
                    <a:pt x="16409" y="45108"/>
                  </a:cubicBezTo>
                  <a:cubicBezTo>
                    <a:pt x="19387" y="46163"/>
                    <a:pt x="21838" y="49823"/>
                    <a:pt x="20039" y="52429"/>
                  </a:cubicBezTo>
                  <a:cubicBezTo>
                    <a:pt x="20039" y="52429"/>
                    <a:pt x="20984" y="53782"/>
                    <a:pt x="23076" y="53782"/>
                  </a:cubicBezTo>
                  <a:cubicBezTo>
                    <a:pt x="23870" y="53782"/>
                    <a:pt x="24828" y="53587"/>
                    <a:pt x="25963" y="53049"/>
                  </a:cubicBezTo>
                  <a:cubicBezTo>
                    <a:pt x="29329" y="51475"/>
                    <a:pt x="26087" y="44984"/>
                    <a:pt x="29757" y="44984"/>
                  </a:cubicBezTo>
                  <a:cubicBezTo>
                    <a:pt x="29775" y="44984"/>
                    <a:pt x="29792" y="44984"/>
                    <a:pt x="29810" y="44984"/>
                  </a:cubicBezTo>
                  <a:cubicBezTo>
                    <a:pt x="30958" y="44984"/>
                    <a:pt x="32105" y="45419"/>
                    <a:pt x="33222" y="45698"/>
                  </a:cubicBezTo>
                  <a:cubicBezTo>
                    <a:pt x="34398" y="46006"/>
                    <a:pt x="35607" y="46153"/>
                    <a:pt x="36817" y="46153"/>
                  </a:cubicBezTo>
                  <a:cubicBezTo>
                    <a:pt x="41703" y="46153"/>
                    <a:pt x="46605" y="43745"/>
                    <a:pt x="49414" y="39742"/>
                  </a:cubicBezTo>
                  <a:cubicBezTo>
                    <a:pt x="50065" y="38843"/>
                    <a:pt x="50624" y="37757"/>
                    <a:pt x="50469" y="36640"/>
                  </a:cubicBezTo>
                  <a:cubicBezTo>
                    <a:pt x="50252" y="35027"/>
                    <a:pt x="48483" y="34004"/>
                    <a:pt x="46839" y="33973"/>
                  </a:cubicBezTo>
                  <a:cubicBezTo>
                    <a:pt x="46804" y="33972"/>
                    <a:pt x="46769" y="33972"/>
                    <a:pt x="46734" y="33972"/>
                  </a:cubicBezTo>
                  <a:cubicBezTo>
                    <a:pt x="45100" y="33972"/>
                    <a:pt x="43612" y="34669"/>
                    <a:pt x="42125" y="35337"/>
                  </a:cubicBezTo>
                  <a:cubicBezTo>
                    <a:pt x="40127" y="36196"/>
                    <a:pt x="37937" y="36981"/>
                    <a:pt x="35810" y="36981"/>
                  </a:cubicBezTo>
                  <a:cubicBezTo>
                    <a:pt x="34865" y="36981"/>
                    <a:pt x="33933" y="36826"/>
                    <a:pt x="33036" y="36454"/>
                  </a:cubicBezTo>
                  <a:cubicBezTo>
                    <a:pt x="30151" y="35275"/>
                    <a:pt x="28724" y="30747"/>
                    <a:pt x="31330" y="28978"/>
                  </a:cubicBezTo>
                  <a:cubicBezTo>
                    <a:pt x="32167" y="28420"/>
                    <a:pt x="33222" y="28265"/>
                    <a:pt x="34215" y="28079"/>
                  </a:cubicBezTo>
                  <a:cubicBezTo>
                    <a:pt x="36944" y="27645"/>
                    <a:pt x="39736" y="26962"/>
                    <a:pt x="41938" y="25256"/>
                  </a:cubicBezTo>
                  <a:cubicBezTo>
                    <a:pt x="44110" y="23581"/>
                    <a:pt x="45537" y="20634"/>
                    <a:pt x="44761" y="17998"/>
                  </a:cubicBezTo>
                  <a:cubicBezTo>
                    <a:pt x="44175" y="16083"/>
                    <a:pt x="42149" y="14691"/>
                    <a:pt x="40229" y="14691"/>
                  </a:cubicBezTo>
                  <a:cubicBezTo>
                    <a:pt x="39505" y="14691"/>
                    <a:pt x="38796" y="14889"/>
                    <a:pt x="38185" y="15330"/>
                  </a:cubicBezTo>
                  <a:cubicBezTo>
                    <a:pt x="35808" y="17113"/>
                    <a:pt x="35224" y="21685"/>
                    <a:pt x="32480" y="21685"/>
                  </a:cubicBezTo>
                  <a:cubicBezTo>
                    <a:pt x="32359" y="21685"/>
                    <a:pt x="32235" y="21676"/>
                    <a:pt x="32105" y="21658"/>
                  </a:cubicBezTo>
                  <a:cubicBezTo>
                    <a:pt x="30864" y="21472"/>
                    <a:pt x="29996" y="20293"/>
                    <a:pt x="29562" y="19083"/>
                  </a:cubicBezTo>
                  <a:cubicBezTo>
                    <a:pt x="28321" y="15547"/>
                    <a:pt x="29748" y="11701"/>
                    <a:pt x="29934" y="7947"/>
                  </a:cubicBezTo>
                  <a:cubicBezTo>
                    <a:pt x="30140" y="4380"/>
                    <a:pt x="28049" y="1"/>
                    <a:pt x="24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4" name="Google Shape;1664;p14"/>
            <p:cNvSpPr/>
            <p:nvPr/>
          </p:nvSpPr>
          <p:spPr>
            <a:xfrm>
              <a:off x="4735775" y="97803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1" y="683"/>
                    <a:pt x="776" y="683"/>
                  </a:cubicBezTo>
                  <a:cubicBezTo>
                    <a:pt x="1210" y="683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5" name="Google Shape;1665;p14"/>
            <p:cNvSpPr/>
            <p:nvPr/>
          </p:nvSpPr>
          <p:spPr>
            <a:xfrm>
              <a:off x="4695450" y="10268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1" y="559"/>
                    <a:pt x="745" y="559"/>
                  </a:cubicBezTo>
                  <a:cubicBezTo>
                    <a:pt x="1117" y="559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6" name="Google Shape;1666;p14"/>
            <p:cNvSpPr/>
            <p:nvPr/>
          </p:nvSpPr>
          <p:spPr>
            <a:xfrm>
              <a:off x="4665975" y="1081963"/>
              <a:ext cx="47350" cy="18625"/>
            </a:xfrm>
            <a:custGeom>
              <a:avLst/>
              <a:gdLst/>
              <a:ahLst/>
              <a:cxnLst/>
              <a:rect l="l" t="t" r="r" b="b"/>
              <a:pathLst>
                <a:path w="1894" h="745" extrusionOk="0">
                  <a:moveTo>
                    <a:pt x="1149" y="0"/>
                  </a:moveTo>
                  <a:cubicBezTo>
                    <a:pt x="652" y="0"/>
                    <a:pt x="1" y="745"/>
                    <a:pt x="745" y="745"/>
                  </a:cubicBezTo>
                  <a:cubicBezTo>
                    <a:pt x="1242" y="745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7" name="Google Shape;1667;p14"/>
            <p:cNvSpPr/>
            <p:nvPr/>
          </p:nvSpPr>
          <p:spPr>
            <a:xfrm>
              <a:off x="4713300" y="113623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48" y="1"/>
                  </a:moveTo>
                  <a:cubicBezTo>
                    <a:pt x="682" y="1"/>
                    <a:pt x="0" y="683"/>
                    <a:pt x="714" y="683"/>
                  </a:cubicBezTo>
                  <a:cubicBezTo>
                    <a:pt x="1179" y="683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8" name="Google Shape;1668;p14"/>
            <p:cNvSpPr/>
            <p:nvPr/>
          </p:nvSpPr>
          <p:spPr>
            <a:xfrm>
              <a:off x="4745850" y="1218438"/>
              <a:ext cx="48900" cy="14775"/>
            </a:xfrm>
            <a:custGeom>
              <a:avLst/>
              <a:gdLst/>
              <a:ahLst/>
              <a:cxnLst/>
              <a:rect l="l" t="t" r="r" b="b"/>
              <a:pathLst>
                <a:path w="1956" h="591" extrusionOk="0">
                  <a:moveTo>
                    <a:pt x="1211" y="1"/>
                  </a:moveTo>
                  <a:cubicBezTo>
                    <a:pt x="807" y="1"/>
                    <a:pt x="1" y="590"/>
                    <a:pt x="745" y="590"/>
                  </a:cubicBezTo>
                  <a:cubicBezTo>
                    <a:pt x="1149" y="590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9" name="Google Shape;1669;p14"/>
            <p:cNvSpPr/>
            <p:nvPr/>
          </p:nvSpPr>
          <p:spPr>
            <a:xfrm>
              <a:off x="4675300" y="1188963"/>
              <a:ext cx="48875" cy="13225"/>
            </a:xfrm>
            <a:custGeom>
              <a:avLst/>
              <a:gdLst/>
              <a:ahLst/>
              <a:cxnLst/>
              <a:rect l="l" t="t" r="r" b="b"/>
              <a:pathLst>
                <a:path w="1955" h="529" extrusionOk="0">
                  <a:moveTo>
                    <a:pt x="1210" y="1"/>
                  </a:moveTo>
                  <a:cubicBezTo>
                    <a:pt x="838" y="1"/>
                    <a:pt x="0" y="528"/>
                    <a:pt x="745" y="528"/>
                  </a:cubicBezTo>
                  <a:cubicBezTo>
                    <a:pt x="1117" y="528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0" name="Google Shape;1670;p14"/>
            <p:cNvSpPr/>
            <p:nvPr/>
          </p:nvSpPr>
          <p:spPr>
            <a:xfrm>
              <a:off x="4790050" y="1182613"/>
              <a:ext cx="27950" cy="15700"/>
            </a:xfrm>
            <a:custGeom>
              <a:avLst/>
              <a:gdLst/>
              <a:ahLst/>
              <a:cxnLst/>
              <a:rect l="l" t="t" r="r" b="b"/>
              <a:pathLst>
                <a:path w="1118" h="628" extrusionOk="0">
                  <a:moveTo>
                    <a:pt x="859" y="1"/>
                  </a:moveTo>
                  <a:cubicBezTo>
                    <a:pt x="530" y="1"/>
                    <a:pt x="1" y="154"/>
                    <a:pt x="1" y="410"/>
                  </a:cubicBezTo>
                  <a:lnTo>
                    <a:pt x="1" y="534"/>
                  </a:lnTo>
                  <a:cubicBezTo>
                    <a:pt x="1" y="598"/>
                    <a:pt x="99" y="627"/>
                    <a:pt x="237" y="627"/>
                  </a:cubicBezTo>
                  <a:cubicBezTo>
                    <a:pt x="565" y="627"/>
                    <a:pt x="1118" y="464"/>
                    <a:pt x="1118" y="224"/>
                  </a:cubicBezTo>
                  <a:lnTo>
                    <a:pt x="1118" y="100"/>
                  </a:lnTo>
                  <a:cubicBezTo>
                    <a:pt x="1118" y="32"/>
                    <a:pt x="1009" y="1"/>
                    <a:pt x="8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1" name="Google Shape;1671;p14"/>
            <p:cNvSpPr/>
            <p:nvPr/>
          </p:nvSpPr>
          <p:spPr>
            <a:xfrm>
              <a:off x="4759825" y="1112213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79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41" y="714"/>
                    <a:pt x="1923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2" name="Google Shape;1672;p14"/>
            <p:cNvSpPr/>
            <p:nvPr/>
          </p:nvSpPr>
          <p:spPr>
            <a:xfrm>
              <a:off x="4745850" y="1033113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90"/>
                    <a:pt x="745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3" name="Google Shape;1673;p14"/>
            <p:cNvSpPr/>
            <p:nvPr/>
          </p:nvSpPr>
          <p:spPr>
            <a:xfrm>
              <a:off x="4835825" y="1085838"/>
              <a:ext cx="44225" cy="10875"/>
            </a:xfrm>
            <a:custGeom>
              <a:avLst/>
              <a:gdLst/>
              <a:ahLst/>
              <a:cxnLst/>
              <a:rect l="l" t="t" r="r" b="b"/>
              <a:pathLst>
                <a:path w="1769" h="435" extrusionOk="0">
                  <a:moveTo>
                    <a:pt x="1241" y="0"/>
                  </a:moveTo>
                  <a:cubicBezTo>
                    <a:pt x="1024" y="0"/>
                    <a:pt x="0" y="435"/>
                    <a:pt x="527" y="435"/>
                  </a:cubicBezTo>
                  <a:cubicBezTo>
                    <a:pt x="745" y="435"/>
                    <a:pt x="1768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4" name="Google Shape;1674;p14"/>
            <p:cNvSpPr/>
            <p:nvPr/>
          </p:nvSpPr>
          <p:spPr>
            <a:xfrm>
              <a:off x="4823400" y="1141663"/>
              <a:ext cx="48900" cy="13225"/>
            </a:xfrm>
            <a:custGeom>
              <a:avLst/>
              <a:gdLst/>
              <a:ahLst/>
              <a:cxnLst/>
              <a:rect l="l" t="t" r="r" b="b"/>
              <a:pathLst>
                <a:path w="1956" h="529" extrusionOk="0">
                  <a:moveTo>
                    <a:pt x="1211" y="1"/>
                  </a:moveTo>
                  <a:cubicBezTo>
                    <a:pt x="869" y="1"/>
                    <a:pt x="1" y="528"/>
                    <a:pt x="745" y="528"/>
                  </a:cubicBezTo>
                  <a:cubicBezTo>
                    <a:pt x="1086" y="528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5" name="Google Shape;1675;p14"/>
            <p:cNvSpPr/>
            <p:nvPr/>
          </p:nvSpPr>
          <p:spPr>
            <a:xfrm>
              <a:off x="4817200" y="10199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6" name="Google Shape;1676;p14"/>
            <p:cNvSpPr/>
            <p:nvPr/>
          </p:nvSpPr>
          <p:spPr>
            <a:xfrm>
              <a:off x="4793950" y="941588"/>
              <a:ext cx="39575" cy="22525"/>
            </a:xfrm>
            <a:custGeom>
              <a:avLst/>
              <a:gdLst/>
              <a:ahLst/>
              <a:cxnLst/>
              <a:rect l="l" t="t" r="r" b="b"/>
              <a:pathLst>
                <a:path w="1583" h="901" extrusionOk="0">
                  <a:moveTo>
                    <a:pt x="838" y="1"/>
                  </a:moveTo>
                  <a:cubicBezTo>
                    <a:pt x="186" y="1"/>
                    <a:pt x="0" y="900"/>
                    <a:pt x="745" y="900"/>
                  </a:cubicBezTo>
                  <a:cubicBezTo>
                    <a:pt x="1427" y="900"/>
                    <a:pt x="1582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7" name="Google Shape;1677;p14"/>
            <p:cNvSpPr/>
            <p:nvPr/>
          </p:nvSpPr>
          <p:spPr>
            <a:xfrm>
              <a:off x="4736550" y="933063"/>
              <a:ext cx="48100" cy="19425"/>
            </a:xfrm>
            <a:custGeom>
              <a:avLst/>
              <a:gdLst/>
              <a:ahLst/>
              <a:cxnLst/>
              <a:rect l="l" t="t" r="r" b="b"/>
              <a:pathLst>
                <a:path w="1924" h="777" extrusionOk="0">
                  <a:moveTo>
                    <a:pt x="1148" y="1"/>
                  </a:moveTo>
                  <a:cubicBezTo>
                    <a:pt x="652" y="1"/>
                    <a:pt x="1" y="776"/>
                    <a:pt x="745" y="776"/>
                  </a:cubicBezTo>
                  <a:cubicBezTo>
                    <a:pt x="1241" y="776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8" name="Google Shape;1678;p14"/>
            <p:cNvSpPr/>
            <p:nvPr/>
          </p:nvSpPr>
          <p:spPr>
            <a:xfrm>
              <a:off x="4797050" y="130141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9" name="Google Shape;1679;p14"/>
            <p:cNvSpPr/>
            <p:nvPr/>
          </p:nvSpPr>
          <p:spPr>
            <a:xfrm>
              <a:off x="47730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76" y="1"/>
                    <a:pt x="1" y="652"/>
                    <a:pt x="745" y="652"/>
                  </a:cubicBezTo>
                  <a:cubicBezTo>
                    <a:pt x="1179" y="652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0" name="Google Shape;1680;p14"/>
            <p:cNvSpPr/>
            <p:nvPr/>
          </p:nvSpPr>
          <p:spPr>
            <a:xfrm>
              <a:off x="4849000" y="1418513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1"/>
                  </a:moveTo>
                  <a:cubicBezTo>
                    <a:pt x="1024" y="1"/>
                    <a:pt x="0" y="466"/>
                    <a:pt x="528" y="466"/>
                  </a:cubicBezTo>
                  <a:cubicBezTo>
                    <a:pt x="776" y="466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1" name="Google Shape;1681;p14"/>
            <p:cNvSpPr/>
            <p:nvPr/>
          </p:nvSpPr>
          <p:spPr>
            <a:xfrm>
              <a:off x="4797050" y="146271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2" name="Google Shape;1682;p14"/>
            <p:cNvSpPr/>
            <p:nvPr/>
          </p:nvSpPr>
          <p:spPr>
            <a:xfrm>
              <a:off x="4666750" y="1428588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56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3" name="Google Shape;1683;p14"/>
            <p:cNvSpPr/>
            <p:nvPr/>
          </p:nvSpPr>
          <p:spPr>
            <a:xfrm>
              <a:off x="4605500" y="1475138"/>
              <a:ext cx="40350" cy="20175"/>
            </a:xfrm>
            <a:custGeom>
              <a:avLst/>
              <a:gdLst/>
              <a:ahLst/>
              <a:cxnLst/>
              <a:rect l="l" t="t" r="r" b="b"/>
              <a:pathLst>
                <a:path w="1614" h="807" extrusionOk="0">
                  <a:moveTo>
                    <a:pt x="869" y="0"/>
                  </a:moveTo>
                  <a:cubicBezTo>
                    <a:pt x="218" y="0"/>
                    <a:pt x="0" y="807"/>
                    <a:pt x="745" y="807"/>
                  </a:cubicBezTo>
                  <a:cubicBezTo>
                    <a:pt x="1396" y="807"/>
                    <a:pt x="1613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4" name="Google Shape;1684;p14"/>
            <p:cNvSpPr/>
            <p:nvPr/>
          </p:nvSpPr>
          <p:spPr>
            <a:xfrm>
              <a:off x="4523300" y="1526313"/>
              <a:ext cx="49650" cy="12425"/>
            </a:xfrm>
            <a:custGeom>
              <a:avLst/>
              <a:gdLst/>
              <a:ahLst/>
              <a:cxnLst/>
              <a:rect l="l" t="t" r="r" b="b"/>
              <a:pathLst>
                <a:path w="1986" h="497" extrusionOk="0">
                  <a:moveTo>
                    <a:pt x="1241" y="0"/>
                  </a:moveTo>
                  <a:cubicBezTo>
                    <a:pt x="900" y="0"/>
                    <a:pt x="0" y="497"/>
                    <a:pt x="745" y="497"/>
                  </a:cubicBezTo>
                  <a:cubicBezTo>
                    <a:pt x="1086" y="497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5" name="Google Shape;1685;p14"/>
            <p:cNvSpPr/>
            <p:nvPr/>
          </p:nvSpPr>
          <p:spPr>
            <a:xfrm>
              <a:off x="4420150" y="14914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69" y="0"/>
                  </a:moveTo>
                  <a:cubicBezTo>
                    <a:pt x="218" y="0"/>
                    <a:pt x="1" y="838"/>
                    <a:pt x="776" y="838"/>
                  </a:cubicBezTo>
                  <a:cubicBezTo>
                    <a:pt x="1397" y="838"/>
                    <a:pt x="161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6" name="Google Shape;1686;p14"/>
            <p:cNvSpPr/>
            <p:nvPr/>
          </p:nvSpPr>
          <p:spPr>
            <a:xfrm>
              <a:off x="4325550" y="138516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79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7" name="Google Shape;1687;p14"/>
            <p:cNvSpPr/>
            <p:nvPr/>
          </p:nvSpPr>
          <p:spPr>
            <a:xfrm>
              <a:off x="4386800" y="14379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38" y="0"/>
                  </a:moveTo>
                  <a:cubicBezTo>
                    <a:pt x="187" y="0"/>
                    <a:pt x="1" y="838"/>
                    <a:pt x="745" y="838"/>
                  </a:cubicBezTo>
                  <a:cubicBezTo>
                    <a:pt x="1397" y="838"/>
                    <a:pt x="1614" y="0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8" name="Google Shape;1688;p14"/>
            <p:cNvSpPr/>
            <p:nvPr/>
          </p:nvSpPr>
          <p:spPr>
            <a:xfrm>
              <a:off x="4489950" y="1434813"/>
              <a:ext cx="48875" cy="19400"/>
            </a:xfrm>
            <a:custGeom>
              <a:avLst/>
              <a:gdLst/>
              <a:ahLst/>
              <a:cxnLst/>
              <a:rect l="l" t="t" r="r" b="b"/>
              <a:pathLst>
                <a:path w="1955" h="776" extrusionOk="0">
                  <a:moveTo>
                    <a:pt x="1179" y="0"/>
                  </a:moveTo>
                  <a:cubicBezTo>
                    <a:pt x="652" y="0"/>
                    <a:pt x="0" y="776"/>
                    <a:pt x="776" y="776"/>
                  </a:cubicBezTo>
                  <a:cubicBezTo>
                    <a:pt x="1272" y="776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9" name="Google Shape;1689;p14"/>
            <p:cNvSpPr/>
            <p:nvPr/>
          </p:nvSpPr>
          <p:spPr>
            <a:xfrm>
              <a:off x="44124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210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0" name="Google Shape;1690;p14"/>
            <p:cNvSpPr/>
            <p:nvPr/>
          </p:nvSpPr>
          <p:spPr>
            <a:xfrm>
              <a:off x="4390700" y="135106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2" y="0"/>
                  </a:moveTo>
                  <a:cubicBezTo>
                    <a:pt x="1024" y="0"/>
                    <a:pt x="0" y="465"/>
                    <a:pt x="558" y="465"/>
                  </a:cubicBezTo>
                  <a:cubicBezTo>
                    <a:pt x="807" y="465"/>
                    <a:pt x="183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1" name="Google Shape;1691;p14"/>
            <p:cNvSpPr/>
            <p:nvPr/>
          </p:nvSpPr>
          <p:spPr>
            <a:xfrm>
              <a:off x="4480650" y="1385163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2" name="Google Shape;1692;p14"/>
            <p:cNvSpPr/>
            <p:nvPr/>
          </p:nvSpPr>
          <p:spPr>
            <a:xfrm>
              <a:off x="4614800" y="154026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0" y="683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3" name="Google Shape;1693;p14"/>
            <p:cNvSpPr/>
            <p:nvPr/>
          </p:nvSpPr>
          <p:spPr>
            <a:xfrm>
              <a:off x="4665200" y="15953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9" y="589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4" name="Google Shape;1694;p14"/>
            <p:cNvSpPr/>
            <p:nvPr/>
          </p:nvSpPr>
          <p:spPr>
            <a:xfrm>
              <a:off x="4699325" y="148366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79" y="652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5" name="Google Shape;1695;p14"/>
            <p:cNvSpPr/>
            <p:nvPr/>
          </p:nvSpPr>
          <p:spPr>
            <a:xfrm>
              <a:off x="4773775" y="1538713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8" y="1"/>
                    <a:pt x="1" y="807"/>
                    <a:pt x="745" y="807"/>
                  </a:cubicBezTo>
                  <a:cubicBezTo>
                    <a:pt x="1396" y="807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6" name="Google Shape;1696;p14"/>
            <p:cNvSpPr/>
            <p:nvPr/>
          </p:nvSpPr>
          <p:spPr>
            <a:xfrm>
              <a:off x="4708625" y="15317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7" name="Google Shape;1697;p14"/>
            <p:cNvSpPr/>
            <p:nvPr/>
          </p:nvSpPr>
          <p:spPr>
            <a:xfrm>
              <a:off x="4847450" y="1533288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8" name="Google Shape;1698;p14"/>
            <p:cNvSpPr/>
            <p:nvPr/>
          </p:nvSpPr>
          <p:spPr>
            <a:xfrm>
              <a:off x="4893975" y="1486763"/>
              <a:ext cx="48875" cy="17075"/>
            </a:xfrm>
            <a:custGeom>
              <a:avLst/>
              <a:gdLst/>
              <a:ahLst/>
              <a:cxnLst/>
              <a:rect l="l" t="t" r="r" b="b"/>
              <a:pathLst>
                <a:path w="1955" h="683" extrusionOk="0">
                  <a:moveTo>
                    <a:pt x="1210" y="0"/>
                  </a:moveTo>
                  <a:cubicBezTo>
                    <a:pt x="745" y="0"/>
                    <a:pt x="1" y="683"/>
                    <a:pt x="776" y="683"/>
                  </a:cubicBezTo>
                  <a:cubicBezTo>
                    <a:pt x="1210" y="683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14"/>
            <p:cNvSpPr/>
            <p:nvPr/>
          </p:nvSpPr>
          <p:spPr>
            <a:xfrm>
              <a:off x="4935075" y="153948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1" y="776"/>
                    <a:pt x="776" y="776"/>
                  </a:cubicBezTo>
                  <a:cubicBezTo>
                    <a:pt x="1396" y="776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0" name="Google Shape;1700;p14"/>
            <p:cNvSpPr/>
            <p:nvPr/>
          </p:nvSpPr>
          <p:spPr>
            <a:xfrm>
              <a:off x="5052175" y="1534063"/>
              <a:ext cx="48875" cy="16300"/>
            </a:xfrm>
            <a:custGeom>
              <a:avLst/>
              <a:gdLst/>
              <a:ahLst/>
              <a:cxnLst/>
              <a:rect l="l" t="t" r="r" b="b"/>
              <a:pathLst>
                <a:path w="1955" h="652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179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1" name="Google Shape;1701;p14"/>
            <p:cNvSpPr/>
            <p:nvPr/>
          </p:nvSpPr>
          <p:spPr>
            <a:xfrm>
              <a:off x="4990125" y="1492963"/>
              <a:ext cx="45800" cy="11650"/>
            </a:xfrm>
            <a:custGeom>
              <a:avLst/>
              <a:gdLst/>
              <a:ahLst/>
              <a:cxnLst/>
              <a:rect l="l" t="t" r="r" b="b"/>
              <a:pathLst>
                <a:path w="1832" h="466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2" name="Google Shape;1702;p14"/>
            <p:cNvSpPr/>
            <p:nvPr/>
          </p:nvSpPr>
          <p:spPr>
            <a:xfrm>
              <a:off x="5147550" y="15014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14"/>
            <p:cNvSpPr/>
            <p:nvPr/>
          </p:nvSpPr>
          <p:spPr>
            <a:xfrm>
              <a:off x="5080100" y="1468138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7" y="1"/>
                    <a:pt x="0" y="807"/>
                    <a:pt x="745" y="807"/>
                  </a:cubicBezTo>
                  <a:cubicBezTo>
                    <a:pt x="1396" y="807"/>
                    <a:pt x="1613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14"/>
            <p:cNvSpPr/>
            <p:nvPr/>
          </p:nvSpPr>
          <p:spPr>
            <a:xfrm>
              <a:off x="5047525" y="1438688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0"/>
                  </a:moveTo>
                  <a:cubicBezTo>
                    <a:pt x="1024" y="0"/>
                    <a:pt x="0" y="465"/>
                    <a:pt x="528" y="465"/>
                  </a:cubicBezTo>
                  <a:cubicBezTo>
                    <a:pt x="776" y="465"/>
                    <a:pt x="180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5" name="Google Shape;1705;p14"/>
            <p:cNvSpPr/>
            <p:nvPr/>
          </p:nvSpPr>
          <p:spPr>
            <a:xfrm>
              <a:off x="5082425" y="13432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6" name="Google Shape;1706;p14"/>
            <p:cNvSpPr/>
            <p:nvPr/>
          </p:nvSpPr>
          <p:spPr>
            <a:xfrm>
              <a:off x="5102575" y="1403788"/>
              <a:ext cx="49650" cy="13975"/>
            </a:xfrm>
            <a:custGeom>
              <a:avLst/>
              <a:gdLst/>
              <a:ahLst/>
              <a:cxnLst/>
              <a:rect l="l" t="t" r="r" b="b"/>
              <a:pathLst>
                <a:path w="1986" h="559" extrusionOk="0">
                  <a:moveTo>
                    <a:pt x="1211" y="0"/>
                  </a:moveTo>
                  <a:cubicBezTo>
                    <a:pt x="838" y="0"/>
                    <a:pt x="1" y="559"/>
                    <a:pt x="776" y="559"/>
                  </a:cubicBezTo>
                  <a:cubicBezTo>
                    <a:pt x="1148" y="559"/>
                    <a:pt x="1986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7" name="Google Shape;1707;p14"/>
            <p:cNvSpPr/>
            <p:nvPr/>
          </p:nvSpPr>
          <p:spPr>
            <a:xfrm>
              <a:off x="5170825" y="142238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89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8" name="Google Shape;1708;p14"/>
            <p:cNvSpPr/>
            <p:nvPr/>
          </p:nvSpPr>
          <p:spPr>
            <a:xfrm>
              <a:off x="5211150" y="1368113"/>
              <a:ext cx="47325" cy="17850"/>
            </a:xfrm>
            <a:custGeom>
              <a:avLst/>
              <a:gdLst/>
              <a:ahLst/>
              <a:cxnLst/>
              <a:rect l="l" t="t" r="r" b="b"/>
              <a:pathLst>
                <a:path w="1893" h="714" extrusionOk="0">
                  <a:moveTo>
                    <a:pt x="1148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10" y="714"/>
                    <a:pt x="1893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9" name="Google Shape;1709;p14"/>
            <p:cNvSpPr/>
            <p:nvPr/>
          </p:nvSpPr>
          <p:spPr>
            <a:xfrm>
              <a:off x="5144450" y="13432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0" name="Google Shape;1710;p14"/>
            <p:cNvSpPr/>
            <p:nvPr/>
          </p:nvSpPr>
          <p:spPr>
            <a:xfrm>
              <a:off x="5170050" y="13091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0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1" name="Google Shape;1711;p14"/>
            <p:cNvSpPr/>
            <p:nvPr/>
          </p:nvSpPr>
          <p:spPr>
            <a:xfrm>
              <a:off x="4761375" y="1715538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2" name="Google Shape;1712;p14"/>
            <p:cNvSpPr/>
            <p:nvPr/>
          </p:nvSpPr>
          <p:spPr>
            <a:xfrm>
              <a:off x="4726475" y="166123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" name="Google Shape;1713;p14"/>
            <p:cNvSpPr/>
            <p:nvPr/>
          </p:nvSpPr>
          <p:spPr>
            <a:xfrm>
              <a:off x="4748950" y="1626338"/>
              <a:ext cx="49675" cy="14000"/>
            </a:xfrm>
            <a:custGeom>
              <a:avLst/>
              <a:gdLst/>
              <a:ahLst/>
              <a:cxnLst/>
              <a:rect l="l" t="t" r="r" b="b"/>
              <a:pathLst>
                <a:path w="1987" h="560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18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" name="Google Shape;1714;p14"/>
            <p:cNvSpPr/>
            <p:nvPr/>
          </p:nvSpPr>
          <p:spPr>
            <a:xfrm>
              <a:off x="4823400" y="1627113"/>
              <a:ext cx="48900" cy="12450"/>
            </a:xfrm>
            <a:custGeom>
              <a:avLst/>
              <a:gdLst/>
              <a:ahLst/>
              <a:cxnLst/>
              <a:rect l="l" t="t" r="r" b="b"/>
              <a:pathLst>
                <a:path w="1956" h="498" extrusionOk="0">
                  <a:moveTo>
                    <a:pt x="1211" y="1"/>
                  </a:moveTo>
                  <a:cubicBezTo>
                    <a:pt x="869" y="1"/>
                    <a:pt x="1" y="497"/>
                    <a:pt x="745" y="497"/>
                  </a:cubicBezTo>
                  <a:cubicBezTo>
                    <a:pt x="1055" y="497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5" name="Google Shape;1715;p14"/>
            <p:cNvSpPr/>
            <p:nvPr/>
          </p:nvSpPr>
          <p:spPr>
            <a:xfrm>
              <a:off x="4826500" y="1686063"/>
              <a:ext cx="48900" cy="15525"/>
            </a:xfrm>
            <a:custGeom>
              <a:avLst/>
              <a:gdLst/>
              <a:ahLst/>
              <a:cxnLst/>
              <a:rect l="l" t="t" r="r" b="b"/>
              <a:pathLst>
                <a:path w="1956" h="621" extrusionOk="0">
                  <a:moveTo>
                    <a:pt x="1211" y="0"/>
                  </a:moveTo>
                  <a:cubicBezTo>
                    <a:pt x="807" y="0"/>
                    <a:pt x="1" y="621"/>
                    <a:pt x="776" y="621"/>
                  </a:cubicBezTo>
                  <a:cubicBezTo>
                    <a:pt x="1180" y="621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6" name="Google Shape;1716;p14"/>
            <p:cNvSpPr/>
            <p:nvPr/>
          </p:nvSpPr>
          <p:spPr>
            <a:xfrm>
              <a:off x="4853650" y="1797738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8" y="589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7" name="Google Shape;1717;p14"/>
            <p:cNvSpPr/>
            <p:nvPr/>
          </p:nvSpPr>
          <p:spPr>
            <a:xfrm>
              <a:off x="4736550" y="1811688"/>
              <a:ext cx="48100" cy="19400"/>
            </a:xfrm>
            <a:custGeom>
              <a:avLst/>
              <a:gdLst/>
              <a:ahLst/>
              <a:cxnLst/>
              <a:rect l="l" t="t" r="r" b="b"/>
              <a:pathLst>
                <a:path w="1924" h="776" extrusionOk="0">
                  <a:moveTo>
                    <a:pt x="1148" y="0"/>
                  </a:moveTo>
                  <a:cubicBezTo>
                    <a:pt x="652" y="0"/>
                    <a:pt x="1" y="776"/>
                    <a:pt x="745" y="776"/>
                  </a:cubicBezTo>
                  <a:cubicBezTo>
                    <a:pt x="1241" y="776"/>
                    <a:pt x="1924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8" name="Google Shape;1718;p14"/>
            <p:cNvSpPr/>
            <p:nvPr/>
          </p:nvSpPr>
          <p:spPr>
            <a:xfrm>
              <a:off x="4709400" y="1769813"/>
              <a:ext cx="48125" cy="16300"/>
            </a:xfrm>
            <a:custGeom>
              <a:avLst/>
              <a:gdLst/>
              <a:ahLst/>
              <a:cxnLst/>
              <a:rect l="l" t="t" r="r" b="b"/>
              <a:pathLst>
                <a:path w="1925" h="652" extrusionOk="0">
                  <a:moveTo>
                    <a:pt x="1180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80" y="652"/>
                    <a:pt x="1924" y="0"/>
                    <a:pt x="11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9" name="Google Shape;1719;p14"/>
            <p:cNvSpPr/>
            <p:nvPr/>
          </p:nvSpPr>
          <p:spPr>
            <a:xfrm>
              <a:off x="4789275" y="177368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0" name="Google Shape;1720;p14"/>
            <p:cNvSpPr/>
            <p:nvPr/>
          </p:nvSpPr>
          <p:spPr>
            <a:xfrm>
              <a:off x="4614800" y="1852788"/>
              <a:ext cx="48100" cy="18625"/>
            </a:xfrm>
            <a:custGeom>
              <a:avLst/>
              <a:gdLst/>
              <a:ahLst/>
              <a:cxnLst/>
              <a:rect l="l" t="t" r="r" b="b"/>
              <a:pathLst>
                <a:path w="1924" h="745" extrusionOk="0">
                  <a:moveTo>
                    <a:pt x="1179" y="0"/>
                  </a:moveTo>
                  <a:cubicBezTo>
                    <a:pt x="683" y="0"/>
                    <a:pt x="1" y="745"/>
                    <a:pt x="776" y="745"/>
                  </a:cubicBezTo>
                  <a:cubicBezTo>
                    <a:pt x="1241" y="745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1" name="Google Shape;1721;p14"/>
            <p:cNvSpPr/>
            <p:nvPr/>
          </p:nvSpPr>
          <p:spPr>
            <a:xfrm>
              <a:off x="4577575" y="17907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1" y="621"/>
                    <a:pt x="745" y="621"/>
                  </a:cubicBezTo>
                  <a:cubicBezTo>
                    <a:pt x="1148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2" name="Google Shape;1722;p14"/>
            <p:cNvSpPr/>
            <p:nvPr/>
          </p:nvSpPr>
          <p:spPr>
            <a:xfrm>
              <a:off x="4478325" y="183651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3" name="Google Shape;1723;p14"/>
            <p:cNvSpPr/>
            <p:nvPr/>
          </p:nvSpPr>
          <p:spPr>
            <a:xfrm>
              <a:off x="4523300" y="1889238"/>
              <a:ext cx="49650" cy="13200"/>
            </a:xfrm>
            <a:custGeom>
              <a:avLst/>
              <a:gdLst/>
              <a:ahLst/>
              <a:cxnLst/>
              <a:rect l="l" t="t" r="r" b="b"/>
              <a:pathLst>
                <a:path w="1986" h="528" extrusionOk="0">
                  <a:moveTo>
                    <a:pt x="1241" y="0"/>
                  </a:moveTo>
                  <a:cubicBezTo>
                    <a:pt x="869" y="0"/>
                    <a:pt x="0" y="528"/>
                    <a:pt x="776" y="528"/>
                  </a:cubicBezTo>
                  <a:cubicBezTo>
                    <a:pt x="1117" y="528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4" name="Google Shape;1724;p14"/>
            <p:cNvSpPr/>
            <p:nvPr/>
          </p:nvSpPr>
          <p:spPr>
            <a:xfrm>
              <a:off x="4406200" y="188303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76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5" name="Google Shape;1725;p14"/>
            <p:cNvSpPr/>
            <p:nvPr/>
          </p:nvSpPr>
          <p:spPr>
            <a:xfrm>
              <a:off x="4296850" y="1914038"/>
              <a:ext cx="45000" cy="10900"/>
            </a:xfrm>
            <a:custGeom>
              <a:avLst/>
              <a:gdLst/>
              <a:ahLst/>
              <a:cxnLst/>
              <a:rect l="l" t="t" r="r" b="b"/>
              <a:pathLst>
                <a:path w="1800" h="436" extrusionOk="0">
                  <a:moveTo>
                    <a:pt x="1272" y="1"/>
                  </a:moveTo>
                  <a:cubicBezTo>
                    <a:pt x="1024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6" name="Google Shape;1726;p14"/>
            <p:cNvSpPr/>
            <p:nvPr/>
          </p:nvSpPr>
          <p:spPr>
            <a:xfrm>
              <a:off x="4226275" y="1896988"/>
              <a:ext cx="45025" cy="10875"/>
            </a:xfrm>
            <a:custGeom>
              <a:avLst/>
              <a:gdLst/>
              <a:ahLst/>
              <a:cxnLst/>
              <a:rect l="l" t="t" r="r" b="b"/>
              <a:pathLst>
                <a:path w="1801" h="435" extrusionOk="0">
                  <a:moveTo>
                    <a:pt x="1242" y="1"/>
                  </a:moveTo>
                  <a:cubicBezTo>
                    <a:pt x="1025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7" name="Google Shape;1727;p14"/>
            <p:cNvSpPr/>
            <p:nvPr/>
          </p:nvSpPr>
          <p:spPr>
            <a:xfrm>
              <a:off x="4203800" y="184116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8" name="Google Shape;1728;p14"/>
            <p:cNvSpPr/>
            <p:nvPr/>
          </p:nvSpPr>
          <p:spPr>
            <a:xfrm>
              <a:off x="4278250" y="1868288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7" y="1"/>
                    <a:pt x="0" y="838"/>
                    <a:pt x="776" y="838"/>
                  </a:cubicBezTo>
                  <a:cubicBezTo>
                    <a:pt x="1427" y="838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9" name="Google Shape;1729;p14"/>
            <p:cNvSpPr/>
            <p:nvPr/>
          </p:nvSpPr>
          <p:spPr>
            <a:xfrm>
              <a:off x="4347250" y="1849688"/>
              <a:ext cx="45025" cy="11650"/>
            </a:xfrm>
            <a:custGeom>
              <a:avLst/>
              <a:gdLst/>
              <a:ahLst/>
              <a:cxnLst/>
              <a:rect l="l" t="t" r="r" b="b"/>
              <a:pathLst>
                <a:path w="1801" h="466" extrusionOk="0">
                  <a:moveTo>
                    <a:pt x="1273" y="0"/>
                  </a:moveTo>
                  <a:cubicBezTo>
                    <a:pt x="1025" y="0"/>
                    <a:pt x="1" y="466"/>
                    <a:pt x="528" y="466"/>
                  </a:cubicBezTo>
                  <a:cubicBezTo>
                    <a:pt x="776" y="466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0" name="Google Shape;1730;p14"/>
            <p:cNvSpPr/>
            <p:nvPr/>
          </p:nvSpPr>
          <p:spPr>
            <a:xfrm>
              <a:off x="4279025" y="182176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6" y="1"/>
                    <a:pt x="0" y="838"/>
                    <a:pt x="745" y="838"/>
                  </a:cubicBezTo>
                  <a:cubicBezTo>
                    <a:pt x="1396" y="838"/>
                    <a:pt x="1613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1" name="Google Shape;1731;p14"/>
            <p:cNvSpPr/>
            <p:nvPr/>
          </p:nvSpPr>
          <p:spPr>
            <a:xfrm>
              <a:off x="4267375" y="1777563"/>
              <a:ext cx="49675" cy="13975"/>
            </a:xfrm>
            <a:custGeom>
              <a:avLst/>
              <a:gdLst/>
              <a:ahLst/>
              <a:cxnLst/>
              <a:rect l="l" t="t" r="r" b="b"/>
              <a:pathLst>
                <a:path w="1987" h="559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49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2" name="Google Shape;1732;p14"/>
            <p:cNvSpPr/>
            <p:nvPr/>
          </p:nvSpPr>
          <p:spPr>
            <a:xfrm>
              <a:off x="4380600" y="177911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3" y="1"/>
                  </a:moveTo>
                  <a:cubicBezTo>
                    <a:pt x="1024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3" name="Google Shape;1733;p14"/>
            <p:cNvSpPr/>
            <p:nvPr/>
          </p:nvSpPr>
          <p:spPr>
            <a:xfrm>
              <a:off x="4466675" y="1789188"/>
              <a:ext cx="48900" cy="17100"/>
            </a:xfrm>
            <a:custGeom>
              <a:avLst/>
              <a:gdLst/>
              <a:ahLst/>
              <a:cxnLst/>
              <a:rect l="l" t="t" r="r" b="b"/>
              <a:pathLst>
                <a:path w="1956" h="684" extrusionOk="0">
                  <a:moveTo>
                    <a:pt x="1180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1" y="683"/>
                    <a:pt x="1955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14"/>
            <p:cNvSpPr/>
            <p:nvPr/>
          </p:nvSpPr>
          <p:spPr>
            <a:xfrm>
              <a:off x="4412400" y="18310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1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5" name="Google Shape;1735;p14"/>
            <p:cNvSpPr/>
            <p:nvPr/>
          </p:nvSpPr>
          <p:spPr>
            <a:xfrm>
              <a:off x="4500025" y="1963688"/>
              <a:ext cx="48875" cy="12425"/>
            </a:xfrm>
            <a:custGeom>
              <a:avLst/>
              <a:gdLst/>
              <a:ahLst/>
              <a:cxnLst/>
              <a:rect l="l" t="t" r="r" b="b"/>
              <a:pathLst>
                <a:path w="1955" h="497" extrusionOk="0">
                  <a:moveTo>
                    <a:pt x="1211" y="0"/>
                  </a:moveTo>
                  <a:cubicBezTo>
                    <a:pt x="900" y="0"/>
                    <a:pt x="1" y="496"/>
                    <a:pt x="745" y="496"/>
                  </a:cubicBezTo>
                  <a:cubicBezTo>
                    <a:pt x="1086" y="496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6" name="Google Shape;1736;p14"/>
            <p:cNvSpPr/>
            <p:nvPr/>
          </p:nvSpPr>
          <p:spPr>
            <a:xfrm>
              <a:off x="4376725" y="195281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7" name="Google Shape;1737;p14"/>
            <p:cNvSpPr/>
            <p:nvPr/>
          </p:nvSpPr>
          <p:spPr>
            <a:xfrm>
              <a:off x="4432575" y="1948163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0" y="652"/>
                    <a:pt x="776" y="652"/>
                  </a:cubicBezTo>
                  <a:cubicBezTo>
                    <a:pt x="1210" y="652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8" name="Google Shape;1738;p14"/>
            <p:cNvSpPr/>
            <p:nvPr/>
          </p:nvSpPr>
          <p:spPr>
            <a:xfrm>
              <a:off x="4634975" y="194118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0" y="683"/>
                    <a:pt x="745" y="683"/>
                  </a:cubicBezTo>
                  <a:cubicBezTo>
                    <a:pt x="1210" y="683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9" name="Google Shape;1739;p14"/>
            <p:cNvSpPr/>
            <p:nvPr/>
          </p:nvSpPr>
          <p:spPr>
            <a:xfrm>
              <a:off x="4548100" y="1961363"/>
              <a:ext cx="47350" cy="17075"/>
            </a:xfrm>
            <a:custGeom>
              <a:avLst/>
              <a:gdLst/>
              <a:ahLst/>
              <a:cxnLst/>
              <a:rect l="l" t="t" r="r" b="b"/>
              <a:pathLst>
                <a:path w="1894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0" name="Google Shape;1740;p14"/>
            <p:cNvSpPr/>
            <p:nvPr/>
          </p:nvSpPr>
          <p:spPr>
            <a:xfrm>
              <a:off x="4712525" y="1913263"/>
              <a:ext cx="48875" cy="12450"/>
            </a:xfrm>
            <a:custGeom>
              <a:avLst/>
              <a:gdLst/>
              <a:ahLst/>
              <a:cxnLst/>
              <a:rect l="l" t="t" r="r" b="b"/>
              <a:pathLst>
                <a:path w="1955" h="498" extrusionOk="0">
                  <a:moveTo>
                    <a:pt x="1210" y="1"/>
                  </a:moveTo>
                  <a:cubicBezTo>
                    <a:pt x="838" y="1"/>
                    <a:pt x="0" y="497"/>
                    <a:pt x="745" y="497"/>
                  </a:cubicBezTo>
                  <a:cubicBezTo>
                    <a:pt x="1086" y="497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1" name="Google Shape;1741;p14"/>
            <p:cNvSpPr/>
            <p:nvPr/>
          </p:nvSpPr>
          <p:spPr>
            <a:xfrm>
              <a:off x="4689250" y="198383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0" y="776"/>
                    <a:pt x="776" y="776"/>
                  </a:cubicBezTo>
                  <a:cubicBezTo>
                    <a:pt x="1396" y="776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2" name="Google Shape;1742;p14"/>
            <p:cNvSpPr/>
            <p:nvPr/>
          </p:nvSpPr>
          <p:spPr>
            <a:xfrm>
              <a:off x="4755950" y="200013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69" y="0"/>
                    <a:pt x="0" y="527"/>
                    <a:pt x="745" y="527"/>
                  </a:cubicBezTo>
                  <a:cubicBezTo>
                    <a:pt x="1086" y="527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3" name="Google Shape;1743;p14"/>
            <p:cNvSpPr/>
            <p:nvPr/>
          </p:nvSpPr>
          <p:spPr>
            <a:xfrm>
              <a:off x="4662875" y="203733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9"/>
                    <a:pt x="745" y="839"/>
                  </a:cubicBezTo>
                  <a:cubicBezTo>
                    <a:pt x="1397" y="83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4" name="Google Shape;1744;p14"/>
            <p:cNvSpPr/>
            <p:nvPr/>
          </p:nvSpPr>
          <p:spPr>
            <a:xfrm>
              <a:off x="4692350" y="208001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1"/>
                    <a:pt x="745" y="651"/>
                  </a:cubicBezTo>
                  <a:cubicBezTo>
                    <a:pt x="1179" y="651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5" name="Google Shape;1745;p14"/>
            <p:cNvSpPr/>
            <p:nvPr/>
          </p:nvSpPr>
          <p:spPr>
            <a:xfrm>
              <a:off x="4783850" y="21110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397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6" name="Google Shape;1746;p14"/>
            <p:cNvSpPr/>
            <p:nvPr/>
          </p:nvSpPr>
          <p:spPr>
            <a:xfrm>
              <a:off x="4719500" y="2147463"/>
              <a:ext cx="48100" cy="15550"/>
            </a:xfrm>
            <a:custGeom>
              <a:avLst/>
              <a:gdLst/>
              <a:ahLst/>
              <a:cxnLst/>
              <a:rect l="l" t="t" r="r" b="b"/>
              <a:pathLst>
                <a:path w="1924" h="622" extrusionOk="0">
                  <a:moveTo>
                    <a:pt x="1179" y="1"/>
                  </a:moveTo>
                  <a:cubicBezTo>
                    <a:pt x="745" y="1"/>
                    <a:pt x="0" y="621"/>
                    <a:pt x="745" y="621"/>
                  </a:cubicBezTo>
                  <a:cubicBezTo>
                    <a:pt x="1179" y="621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7" name="Google Shape;1747;p14"/>
            <p:cNvSpPr/>
            <p:nvPr/>
          </p:nvSpPr>
          <p:spPr>
            <a:xfrm>
              <a:off x="4766025" y="2066813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776" y="1"/>
                    <a:pt x="0" y="621"/>
                    <a:pt x="745" y="621"/>
                  </a:cubicBezTo>
                  <a:cubicBezTo>
                    <a:pt x="1179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8" name="Google Shape;1748;p14"/>
            <p:cNvSpPr/>
            <p:nvPr/>
          </p:nvSpPr>
          <p:spPr>
            <a:xfrm>
              <a:off x="4774550" y="1948938"/>
              <a:ext cx="40350" cy="21750"/>
            </a:xfrm>
            <a:custGeom>
              <a:avLst/>
              <a:gdLst/>
              <a:ahLst/>
              <a:cxnLst/>
              <a:rect l="l" t="t" r="r" b="b"/>
              <a:pathLst>
                <a:path w="1614" h="870" extrusionOk="0">
                  <a:moveTo>
                    <a:pt x="838" y="1"/>
                  </a:moveTo>
                  <a:cubicBezTo>
                    <a:pt x="187" y="1"/>
                    <a:pt x="1" y="869"/>
                    <a:pt x="745" y="869"/>
                  </a:cubicBezTo>
                  <a:cubicBezTo>
                    <a:pt x="1396" y="86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9" name="Google Shape;1749;p14"/>
            <p:cNvSpPr/>
            <p:nvPr/>
          </p:nvSpPr>
          <p:spPr>
            <a:xfrm>
              <a:off x="4806350" y="186208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1"/>
                  </a:moveTo>
                  <a:cubicBezTo>
                    <a:pt x="869" y="1"/>
                    <a:pt x="0" y="528"/>
                    <a:pt x="745" y="528"/>
                  </a:cubicBezTo>
                  <a:cubicBezTo>
                    <a:pt x="1117" y="528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0" name="Google Shape;1750;p14"/>
            <p:cNvSpPr/>
            <p:nvPr/>
          </p:nvSpPr>
          <p:spPr>
            <a:xfrm>
              <a:off x="4918025" y="1922588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38" y="0"/>
                    <a:pt x="0" y="558"/>
                    <a:pt x="745" y="558"/>
                  </a:cubicBezTo>
                  <a:cubicBezTo>
                    <a:pt x="1086" y="558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1" name="Google Shape;1751;p14"/>
            <p:cNvSpPr/>
            <p:nvPr/>
          </p:nvSpPr>
          <p:spPr>
            <a:xfrm>
              <a:off x="4854425" y="195048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1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2" name="Google Shape;1752;p14"/>
            <p:cNvSpPr/>
            <p:nvPr/>
          </p:nvSpPr>
          <p:spPr>
            <a:xfrm>
              <a:off x="4842025" y="1910938"/>
              <a:ext cx="45000" cy="10125"/>
            </a:xfrm>
            <a:custGeom>
              <a:avLst/>
              <a:gdLst/>
              <a:ahLst/>
              <a:cxnLst/>
              <a:rect l="l" t="t" r="r" b="b"/>
              <a:pathLst>
                <a:path w="1800" h="405" extrusionOk="0">
                  <a:moveTo>
                    <a:pt x="1272" y="1"/>
                  </a:moveTo>
                  <a:cubicBezTo>
                    <a:pt x="1055" y="1"/>
                    <a:pt x="0" y="404"/>
                    <a:pt x="528" y="404"/>
                  </a:cubicBezTo>
                  <a:cubicBezTo>
                    <a:pt x="745" y="404"/>
                    <a:pt x="1799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3" name="Google Shape;1753;p14"/>
            <p:cNvSpPr/>
            <p:nvPr/>
          </p:nvSpPr>
          <p:spPr>
            <a:xfrm>
              <a:off x="4921125" y="1854338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4" name="Google Shape;1754;p14"/>
            <p:cNvSpPr/>
            <p:nvPr/>
          </p:nvSpPr>
          <p:spPr>
            <a:xfrm>
              <a:off x="5008750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179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5" name="Google Shape;1755;p14"/>
            <p:cNvSpPr/>
            <p:nvPr/>
          </p:nvSpPr>
          <p:spPr>
            <a:xfrm>
              <a:off x="4968425" y="196911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6" name="Google Shape;1756;p14"/>
            <p:cNvSpPr/>
            <p:nvPr/>
          </p:nvSpPr>
          <p:spPr>
            <a:xfrm>
              <a:off x="5039000" y="1976863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69" y="0"/>
                    <a:pt x="0" y="559"/>
                    <a:pt x="745" y="559"/>
                  </a:cubicBezTo>
                  <a:cubicBezTo>
                    <a:pt x="1086" y="559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7" name="Google Shape;1757;p14"/>
            <p:cNvSpPr/>
            <p:nvPr/>
          </p:nvSpPr>
          <p:spPr>
            <a:xfrm>
              <a:off x="5130500" y="1949713"/>
              <a:ext cx="41125" cy="20200"/>
            </a:xfrm>
            <a:custGeom>
              <a:avLst/>
              <a:gdLst/>
              <a:ahLst/>
              <a:cxnLst/>
              <a:rect l="l" t="t" r="r" b="b"/>
              <a:pathLst>
                <a:path w="1645" h="808" extrusionOk="0">
                  <a:moveTo>
                    <a:pt x="869" y="1"/>
                  </a:moveTo>
                  <a:cubicBezTo>
                    <a:pt x="218" y="1"/>
                    <a:pt x="0" y="807"/>
                    <a:pt x="776" y="807"/>
                  </a:cubicBezTo>
                  <a:cubicBezTo>
                    <a:pt x="1396" y="807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8" name="Google Shape;1758;p14"/>
            <p:cNvSpPr/>
            <p:nvPr/>
          </p:nvSpPr>
          <p:spPr>
            <a:xfrm>
              <a:off x="5066125" y="1914038"/>
              <a:ext cx="48125" cy="17100"/>
            </a:xfrm>
            <a:custGeom>
              <a:avLst/>
              <a:gdLst/>
              <a:ahLst/>
              <a:cxnLst/>
              <a:rect l="l" t="t" r="r" b="b"/>
              <a:pathLst>
                <a:path w="1925" h="684" extrusionOk="0">
                  <a:moveTo>
                    <a:pt x="1180" y="1"/>
                  </a:moveTo>
                  <a:cubicBezTo>
                    <a:pt x="714" y="1"/>
                    <a:pt x="1" y="683"/>
                    <a:pt x="745" y="683"/>
                  </a:cubicBezTo>
                  <a:cubicBezTo>
                    <a:pt x="1211" y="683"/>
                    <a:pt x="1924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9" name="Google Shape;1759;p14"/>
            <p:cNvSpPr/>
            <p:nvPr/>
          </p:nvSpPr>
          <p:spPr>
            <a:xfrm>
              <a:off x="5116550" y="18605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45" y="1"/>
                    <a:pt x="0" y="652"/>
                    <a:pt x="745" y="652"/>
                  </a:cubicBezTo>
                  <a:cubicBezTo>
                    <a:pt x="1179" y="652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0" name="Google Shape;1760;p14"/>
            <p:cNvSpPr/>
            <p:nvPr/>
          </p:nvSpPr>
          <p:spPr>
            <a:xfrm>
              <a:off x="5188650" y="1829513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807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1" name="Google Shape;1761;p14"/>
            <p:cNvSpPr/>
            <p:nvPr/>
          </p:nvSpPr>
          <p:spPr>
            <a:xfrm>
              <a:off x="5237525" y="1794613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07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2" name="Google Shape;1762;p14"/>
            <p:cNvSpPr/>
            <p:nvPr/>
          </p:nvSpPr>
          <p:spPr>
            <a:xfrm>
              <a:off x="5303425" y="180626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3" y="0"/>
                  </a:moveTo>
                  <a:cubicBezTo>
                    <a:pt x="1024" y="0"/>
                    <a:pt x="1" y="435"/>
                    <a:pt x="528" y="435"/>
                  </a:cubicBezTo>
                  <a:cubicBezTo>
                    <a:pt x="776" y="435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3" name="Google Shape;1763;p14"/>
            <p:cNvSpPr/>
            <p:nvPr/>
          </p:nvSpPr>
          <p:spPr>
            <a:xfrm>
              <a:off x="5346075" y="1843488"/>
              <a:ext cx="47325" cy="17075"/>
            </a:xfrm>
            <a:custGeom>
              <a:avLst/>
              <a:gdLst/>
              <a:ahLst/>
              <a:cxnLst/>
              <a:rect l="l" t="t" r="r" b="b"/>
              <a:pathLst>
                <a:path w="1893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4" name="Google Shape;1764;p14"/>
            <p:cNvSpPr/>
            <p:nvPr/>
          </p:nvSpPr>
          <p:spPr>
            <a:xfrm>
              <a:off x="5274750" y="19016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0" y="621"/>
                    <a:pt x="745" y="621"/>
                  </a:cubicBezTo>
                  <a:cubicBezTo>
                    <a:pt x="1148" y="621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5" name="Google Shape;1765;p14"/>
            <p:cNvSpPr/>
            <p:nvPr/>
          </p:nvSpPr>
          <p:spPr>
            <a:xfrm>
              <a:off x="5208050" y="196058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45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6" name="Google Shape;1766;p14"/>
            <p:cNvSpPr/>
            <p:nvPr/>
          </p:nvSpPr>
          <p:spPr>
            <a:xfrm>
              <a:off x="5159975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807" y="0"/>
                    <a:pt x="0" y="621"/>
                    <a:pt x="776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7" name="Google Shape;1767;p14"/>
            <p:cNvSpPr/>
            <p:nvPr/>
          </p:nvSpPr>
          <p:spPr>
            <a:xfrm>
              <a:off x="5254575" y="1852013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38" y="0"/>
                    <a:pt x="1" y="528"/>
                    <a:pt x="745" y="528"/>
                  </a:cubicBezTo>
                  <a:cubicBezTo>
                    <a:pt x="1086" y="528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8" name="Google Shape;1768;p14"/>
          <p:cNvGrpSpPr/>
          <p:nvPr/>
        </p:nvGrpSpPr>
        <p:grpSpPr>
          <a:xfrm rot="-10163243">
            <a:off x="-472539" y="-177772"/>
            <a:ext cx="1848557" cy="3112128"/>
            <a:chOff x="3026750" y="1552825"/>
            <a:chExt cx="1108700" cy="1867600"/>
          </a:xfrm>
        </p:grpSpPr>
        <p:sp>
          <p:nvSpPr>
            <p:cNvPr id="1769" name="Google Shape;1769;p14"/>
            <p:cNvSpPr/>
            <p:nvPr/>
          </p:nvSpPr>
          <p:spPr>
            <a:xfrm>
              <a:off x="3517625" y="1552825"/>
              <a:ext cx="235775" cy="558625"/>
            </a:xfrm>
            <a:custGeom>
              <a:avLst/>
              <a:gdLst/>
              <a:ahLst/>
              <a:cxnLst/>
              <a:rect l="l" t="t" r="r" b="b"/>
              <a:pathLst>
                <a:path w="9431" h="22345" extrusionOk="0">
                  <a:moveTo>
                    <a:pt x="5310" y="1463"/>
                  </a:moveTo>
                  <a:cubicBezTo>
                    <a:pt x="5816" y="2596"/>
                    <a:pt x="6477" y="3510"/>
                    <a:pt x="7197" y="4604"/>
                  </a:cubicBezTo>
                  <a:cubicBezTo>
                    <a:pt x="8283" y="6279"/>
                    <a:pt x="8190" y="8233"/>
                    <a:pt x="8159" y="10156"/>
                  </a:cubicBezTo>
                  <a:cubicBezTo>
                    <a:pt x="8058" y="13394"/>
                    <a:pt x="7585" y="16612"/>
                    <a:pt x="6758" y="19742"/>
                  </a:cubicBezTo>
                  <a:lnTo>
                    <a:pt x="6758" y="19742"/>
                  </a:lnTo>
                  <a:cubicBezTo>
                    <a:pt x="4215" y="14312"/>
                    <a:pt x="1810" y="6507"/>
                    <a:pt x="5310" y="1463"/>
                  </a:cubicBezTo>
                  <a:close/>
                  <a:moveTo>
                    <a:pt x="5701" y="0"/>
                  </a:moveTo>
                  <a:cubicBezTo>
                    <a:pt x="5466" y="0"/>
                    <a:pt x="5197" y="121"/>
                    <a:pt x="5057" y="261"/>
                  </a:cubicBezTo>
                  <a:cubicBezTo>
                    <a:pt x="0" y="5883"/>
                    <a:pt x="3244" y="15384"/>
                    <a:pt x="6282" y="21407"/>
                  </a:cubicBezTo>
                  <a:lnTo>
                    <a:pt x="6282" y="21407"/>
                  </a:lnTo>
                  <a:cubicBezTo>
                    <a:pt x="6236" y="21555"/>
                    <a:pt x="6190" y="21703"/>
                    <a:pt x="6143" y="21850"/>
                  </a:cubicBezTo>
                  <a:cubicBezTo>
                    <a:pt x="6045" y="22174"/>
                    <a:pt x="6303" y="22320"/>
                    <a:pt x="6593" y="22320"/>
                  </a:cubicBezTo>
                  <a:cubicBezTo>
                    <a:pt x="6663" y="22320"/>
                    <a:pt x="6735" y="22312"/>
                    <a:pt x="6805" y="22295"/>
                  </a:cubicBezTo>
                  <a:lnTo>
                    <a:pt x="6805" y="22295"/>
                  </a:lnTo>
                  <a:cubicBezTo>
                    <a:pt x="6870" y="22329"/>
                    <a:pt x="6950" y="22344"/>
                    <a:pt x="7034" y="22344"/>
                  </a:cubicBezTo>
                  <a:cubicBezTo>
                    <a:pt x="7411" y="22344"/>
                    <a:pt x="7890" y="22035"/>
                    <a:pt x="7694" y="21664"/>
                  </a:cubicBezTo>
                  <a:lnTo>
                    <a:pt x="7694" y="21633"/>
                  </a:lnTo>
                  <a:cubicBezTo>
                    <a:pt x="7619" y="21491"/>
                    <a:pt x="7545" y="21347"/>
                    <a:pt x="7470" y="21200"/>
                  </a:cubicBezTo>
                  <a:lnTo>
                    <a:pt x="7470" y="21200"/>
                  </a:lnTo>
                  <a:cubicBezTo>
                    <a:pt x="8558" y="17592"/>
                    <a:pt x="9160" y="13854"/>
                    <a:pt x="9276" y="10063"/>
                  </a:cubicBezTo>
                  <a:cubicBezTo>
                    <a:pt x="9338" y="8512"/>
                    <a:pt x="9431" y="6744"/>
                    <a:pt x="8841" y="5255"/>
                  </a:cubicBezTo>
                  <a:cubicBezTo>
                    <a:pt x="8159" y="3456"/>
                    <a:pt x="6701" y="2153"/>
                    <a:pt x="6112" y="261"/>
                  </a:cubicBezTo>
                  <a:cubicBezTo>
                    <a:pt x="6044" y="72"/>
                    <a:pt x="5882" y="0"/>
                    <a:pt x="57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0" name="Google Shape;1770;p14"/>
            <p:cNvSpPr/>
            <p:nvPr/>
          </p:nvSpPr>
          <p:spPr>
            <a:xfrm>
              <a:off x="3666525" y="1821075"/>
              <a:ext cx="411675" cy="323500"/>
            </a:xfrm>
            <a:custGeom>
              <a:avLst/>
              <a:gdLst/>
              <a:ahLst/>
              <a:cxnLst/>
              <a:rect l="l" t="t" r="r" b="b"/>
              <a:pathLst>
                <a:path w="16467" h="12940" extrusionOk="0">
                  <a:moveTo>
                    <a:pt x="15040" y="1041"/>
                  </a:moveTo>
                  <a:lnTo>
                    <a:pt x="15040" y="1041"/>
                  </a:lnTo>
                  <a:cubicBezTo>
                    <a:pt x="12704" y="6579"/>
                    <a:pt x="7732" y="10769"/>
                    <a:pt x="1765" y="11814"/>
                  </a:cubicBezTo>
                  <a:lnTo>
                    <a:pt x="1765" y="11814"/>
                  </a:lnTo>
                  <a:cubicBezTo>
                    <a:pt x="1538" y="8000"/>
                    <a:pt x="5542" y="4523"/>
                    <a:pt x="8779" y="3210"/>
                  </a:cubicBezTo>
                  <a:cubicBezTo>
                    <a:pt x="10861" y="2333"/>
                    <a:pt x="13084" y="2063"/>
                    <a:pt x="15040" y="1041"/>
                  </a:cubicBezTo>
                  <a:close/>
                  <a:moveTo>
                    <a:pt x="16295" y="1"/>
                  </a:moveTo>
                  <a:cubicBezTo>
                    <a:pt x="16016" y="1"/>
                    <a:pt x="15444" y="197"/>
                    <a:pt x="15355" y="264"/>
                  </a:cubicBezTo>
                  <a:cubicBezTo>
                    <a:pt x="13618" y="1659"/>
                    <a:pt x="11447" y="1908"/>
                    <a:pt x="9399" y="2590"/>
                  </a:cubicBezTo>
                  <a:cubicBezTo>
                    <a:pt x="7972" y="3024"/>
                    <a:pt x="6670" y="3738"/>
                    <a:pt x="5491" y="4606"/>
                  </a:cubicBezTo>
                  <a:cubicBezTo>
                    <a:pt x="2854" y="6591"/>
                    <a:pt x="0" y="9259"/>
                    <a:pt x="745" y="12857"/>
                  </a:cubicBezTo>
                  <a:cubicBezTo>
                    <a:pt x="753" y="12915"/>
                    <a:pt x="839" y="12940"/>
                    <a:pt x="959" y="12940"/>
                  </a:cubicBezTo>
                  <a:cubicBezTo>
                    <a:pt x="1290" y="12940"/>
                    <a:pt x="1884" y="12752"/>
                    <a:pt x="1862" y="12547"/>
                  </a:cubicBezTo>
                  <a:cubicBezTo>
                    <a:pt x="1838" y="12432"/>
                    <a:pt x="1819" y="12317"/>
                    <a:pt x="1803" y="12202"/>
                  </a:cubicBezTo>
                  <a:lnTo>
                    <a:pt x="1803" y="12202"/>
                  </a:lnTo>
                  <a:cubicBezTo>
                    <a:pt x="8417" y="10962"/>
                    <a:pt x="14057" y="6474"/>
                    <a:pt x="16441" y="108"/>
                  </a:cubicBezTo>
                  <a:cubicBezTo>
                    <a:pt x="16467" y="30"/>
                    <a:pt x="16403" y="1"/>
                    <a:pt x="162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1" name="Google Shape;1771;p14"/>
            <p:cNvSpPr/>
            <p:nvPr/>
          </p:nvSpPr>
          <p:spPr>
            <a:xfrm>
              <a:off x="3382700" y="1934550"/>
              <a:ext cx="340975" cy="237375"/>
            </a:xfrm>
            <a:custGeom>
              <a:avLst/>
              <a:gdLst/>
              <a:ahLst/>
              <a:cxnLst/>
              <a:rect l="l" t="t" r="r" b="b"/>
              <a:pathLst>
                <a:path w="13639" h="9495" extrusionOk="0">
                  <a:moveTo>
                    <a:pt x="2456" y="642"/>
                  </a:moveTo>
                  <a:cubicBezTo>
                    <a:pt x="6549" y="642"/>
                    <a:pt x="10686" y="4748"/>
                    <a:pt x="12256" y="8297"/>
                  </a:cubicBezTo>
                  <a:lnTo>
                    <a:pt x="12256" y="8297"/>
                  </a:lnTo>
                  <a:cubicBezTo>
                    <a:pt x="11701" y="8764"/>
                    <a:pt x="11154" y="8960"/>
                    <a:pt x="10625" y="8960"/>
                  </a:cubicBezTo>
                  <a:cubicBezTo>
                    <a:pt x="8371" y="8960"/>
                    <a:pt x="6435" y="5395"/>
                    <a:pt x="5522" y="3914"/>
                  </a:cubicBezTo>
                  <a:cubicBezTo>
                    <a:pt x="4679" y="2525"/>
                    <a:pt x="3697" y="1334"/>
                    <a:pt x="2322" y="643"/>
                  </a:cubicBezTo>
                  <a:lnTo>
                    <a:pt x="2322" y="643"/>
                  </a:lnTo>
                  <a:cubicBezTo>
                    <a:pt x="2367" y="642"/>
                    <a:pt x="2411" y="642"/>
                    <a:pt x="2456" y="642"/>
                  </a:cubicBezTo>
                  <a:close/>
                  <a:moveTo>
                    <a:pt x="2712" y="1"/>
                  </a:moveTo>
                  <a:cubicBezTo>
                    <a:pt x="2068" y="1"/>
                    <a:pt x="1420" y="81"/>
                    <a:pt x="776" y="253"/>
                  </a:cubicBezTo>
                  <a:cubicBezTo>
                    <a:pt x="497" y="315"/>
                    <a:pt x="0" y="750"/>
                    <a:pt x="528" y="874"/>
                  </a:cubicBezTo>
                  <a:cubicBezTo>
                    <a:pt x="4405" y="1897"/>
                    <a:pt x="4715" y="6581"/>
                    <a:pt x="7755" y="8629"/>
                  </a:cubicBezTo>
                  <a:cubicBezTo>
                    <a:pt x="8573" y="9194"/>
                    <a:pt x="9526" y="9495"/>
                    <a:pt x="10468" y="9495"/>
                  </a:cubicBezTo>
                  <a:cubicBezTo>
                    <a:pt x="11247" y="9495"/>
                    <a:pt x="12019" y="9288"/>
                    <a:pt x="12700" y="8854"/>
                  </a:cubicBezTo>
                  <a:lnTo>
                    <a:pt x="12700" y="8854"/>
                  </a:lnTo>
                  <a:cubicBezTo>
                    <a:pt x="12737" y="8860"/>
                    <a:pt x="12776" y="8863"/>
                    <a:pt x="12816" y="8863"/>
                  </a:cubicBezTo>
                  <a:cubicBezTo>
                    <a:pt x="13184" y="8863"/>
                    <a:pt x="13639" y="8629"/>
                    <a:pt x="13556" y="8380"/>
                  </a:cubicBezTo>
                  <a:lnTo>
                    <a:pt x="13556" y="8380"/>
                  </a:lnTo>
                  <a:lnTo>
                    <a:pt x="13556" y="8411"/>
                  </a:lnTo>
                  <a:cubicBezTo>
                    <a:pt x="11892" y="4266"/>
                    <a:pt x="7399" y="1"/>
                    <a:pt x="27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2" name="Google Shape;1772;p14"/>
            <p:cNvSpPr/>
            <p:nvPr/>
          </p:nvSpPr>
          <p:spPr>
            <a:xfrm>
              <a:off x="3696300" y="2037575"/>
              <a:ext cx="439150" cy="352000"/>
            </a:xfrm>
            <a:custGeom>
              <a:avLst/>
              <a:gdLst/>
              <a:ahLst/>
              <a:cxnLst/>
              <a:rect l="l" t="t" r="r" b="b"/>
              <a:pathLst>
                <a:path w="17566" h="14080" extrusionOk="0">
                  <a:moveTo>
                    <a:pt x="16282" y="721"/>
                  </a:moveTo>
                  <a:cubicBezTo>
                    <a:pt x="15226" y="3804"/>
                    <a:pt x="14037" y="6880"/>
                    <a:pt x="11434" y="8974"/>
                  </a:cubicBezTo>
                  <a:cubicBezTo>
                    <a:pt x="8656" y="11208"/>
                    <a:pt x="5163" y="12543"/>
                    <a:pt x="1665" y="13125"/>
                  </a:cubicBezTo>
                  <a:lnTo>
                    <a:pt x="1665" y="13125"/>
                  </a:lnTo>
                  <a:cubicBezTo>
                    <a:pt x="2282" y="9956"/>
                    <a:pt x="4540" y="7608"/>
                    <a:pt x="6936" y="5562"/>
                  </a:cubicBezTo>
                  <a:cubicBezTo>
                    <a:pt x="9812" y="3093"/>
                    <a:pt x="12715" y="1658"/>
                    <a:pt x="16282" y="721"/>
                  </a:cubicBezTo>
                  <a:close/>
                  <a:moveTo>
                    <a:pt x="17223" y="1"/>
                  </a:moveTo>
                  <a:cubicBezTo>
                    <a:pt x="17082" y="1"/>
                    <a:pt x="16935" y="27"/>
                    <a:pt x="16894" y="41"/>
                  </a:cubicBezTo>
                  <a:cubicBezTo>
                    <a:pt x="12861" y="971"/>
                    <a:pt x="9666" y="2367"/>
                    <a:pt x="6502" y="5035"/>
                  </a:cubicBezTo>
                  <a:cubicBezTo>
                    <a:pt x="3847" y="7247"/>
                    <a:pt x="1192" y="9825"/>
                    <a:pt x="538" y="13327"/>
                  </a:cubicBezTo>
                  <a:lnTo>
                    <a:pt x="538" y="13327"/>
                  </a:lnTo>
                  <a:cubicBezTo>
                    <a:pt x="188" y="13483"/>
                    <a:pt x="0" y="13823"/>
                    <a:pt x="458" y="13823"/>
                  </a:cubicBezTo>
                  <a:cubicBezTo>
                    <a:pt x="459" y="13823"/>
                    <a:pt x="459" y="13823"/>
                    <a:pt x="460" y="13823"/>
                  </a:cubicBezTo>
                  <a:lnTo>
                    <a:pt x="460" y="13823"/>
                  </a:lnTo>
                  <a:cubicBezTo>
                    <a:pt x="458" y="13841"/>
                    <a:pt x="456" y="13858"/>
                    <a:pt x="453" y="13875"/>
                  </a:cubicBezTo>
                  <a:cubicBezTo>
                    <a:pt x="429" y="14020"/>
                    <a:pt x="582" y="14080"/>
                    <a:pt x="782" y="14080"/>
                  </a:cubicBezTo>
                  <a:cubicBezTo>
                    <a:pt x="1099" y="14080"/>
                    <a:pt x="1532" y="13929"/>
                    <a:pt x="1570" y="13720"/>
                  </a:cubicBezTo>
                  <a:cubicBezTo>
                    <a:pt x="1572" y="13706"/>
                    <a:pt x="1574" y="13692"/>
                    <a:pt x="1576" y="13677"/>
                  </a:cubicBezTo>
                  <a:lnTo>
                    <a:pt x="1576" y="13677"/>
                  </a:lnTo>
                  <a:cubicBezTo>
                    <a:pt x="5099" y="13110"/>
                    <a:pt x="8447" y="11771"/>
                    <a:pt x="11403" y="9781"/>
                  </a:cubicBezTo>
                  <a:cubicBezTo>
                    <a:pt x="14784" y="7454"/>
                    <a:pt x="16242" y="3980"/>
                    <a:pt x="17514" y="196"/>
                  </a:cubicBezTo>
                  <a:cubicBezTo>
                    <a:pt x="17566" y="41"/>
                    <a:pt x="17398" y="1"/>
                    <a:pt x="172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3" name="Google Shape;1773;p14"/>
            <p:cNvSpPr/>
            <p:nvPr/>
          </p:nvSpPr>
          <p:spPr>
            <a:xfrm>
              <a:off x="3363300" y="2187475"/>
              <a:ext cx="369775" cy="331275"/>
            </a:xfrm>
            <a:custGeom>
              <a:avLst/>
              <a:gdLst/>
              <a:ahLst/>
              <a:cxnLst/>
              <a:rect l="l" t="t" r="r" b="b"/>
              <a:pathLst>
                <a:path w="14791" h="13251" extrusionOk="0">
                  <a:moveTo>
                    <a:pt x="1444" y="822"/>
                  </a:moveTo>
                  <a:lnTo>
                    <a:pt x="1444" y="822"/>
                  </a:lnTo>
                  <a:cubicBezTo>
                    <a:pt x="4081" y="1724"/>
                    <a:pt x="5898" y="5356"/>
                    <a:pt x="7446" y="7290"/>
                  </a:cubicBezTo>
                  <a:cubicBezTo>
                    <a:pt x="8283" y="8314"/>
                    <a:pt x="9524" y="8934"/>
                    <a:pt x="10485" y="9834"/>
                  </a:cubicBezTo>
                  <a:cubicBezTo>
                    <a:pt x="11296" y="10577"/>
                    <a:pt x="12058" y="11370"/>
                    <a:pt x="12771" y="12199"/>
                  </a:cubicBezTo>
                  <a:lnTo>
                    <a:pt x="12771" y="12199"/>
                  </a:lnTo>
                  <a:cubicBezTo>
                    <a:pt x="9753" y="11622"/>
                    <a:pt x="6952" y="10621"/>
                    <a:pt x="5367" y="7662"/>
                  </a:cubicBezTo>
                  <a:cubicBezTo>
                    <a:pt x="4654" y="6359"/>
                    <a:pt x="4220" y="4901"/>
                    <a:pt x="3444" y="3599"/>
                  </a:cubicBezTo>
                  <a:cubicBezTo>
                    <a:pt x="2903" y="2620"/>
                    <a:pt x="1935" y="1813"/>
                    <a:pt x="1444" y="822"/>
                  </a:cubicBezTo>
                  <a:close/>
                  <a:moveTo>
                    <a:pt x="838" y="0"/>
                  </a:moveTo>
                  <a:cubicBezTo>
                    <a:pt x="652" y="0"/>
                    <a:pt x="1" y="156"/>
                    <a:pt x="63" y="466"/>
                  </a:cubicBezTo>
                  <a:cubicBezTo>
                    <a:pt x="435" y="2017"/>
                    <a:pt x="2017" y="3195"/>
                    <a:pt x="2731" y="4622"/>
                  </a:cubicBezTo>
                  <a:cubicBezTo>
                    <a:pt x="3444" y="6080"/>
                    <a:pt x="3940" y="7662"/>
                    <a:pt x="4871" y="8996"/>
                  </a:cubicBezTo>
                  <a:cubicBezTo>
                    <a:pt x="6811" y="11845"/>
                    <a:pt x="10261" y="12562"/>
                    <a:pt x="13457" y="13027"/>
                  </a:cubicBezTo>
                  <a:lnTo>
                    <a:pt x="13457" y="13027"/>
                  </a:lnTo>
                  <a:cubicBezTo>
                    <a:pt x="13490" y="13069"/>
                    <a:pt x="13523" y="13111"/>
                    <a:pt x="13556" y="13153"/>
                  </a:cubicBezTo>
                  <a:cubicBezTo>
                    <a:pt x="13617" y="13221"/>
                    <a:pt x="13727" y="13250"/>
                    <a:pt x="13854" y="13250"/>
                  </a:cubicBezTo>
                  <a:cubicBezTo>
                    <a:pt x="14243" y="13250"/>
                    <a:pt x="14790" y="12976"/>
                    <a:pt x="14580" y="12718"/>
                  </a:cubicBezTo>
                  <a:cubicBezTo>
                    <a:pt x="14567" y="12703"/>
                    <a:pt x="14554" y="12688"/>
                    <a:pt x="14541" y="12672"/>
                  </a:cubicBezTo>
                  <a:lnTo>
                    <a:pt x="14541" y="12672"/>
                  </a:lnTo>
                  <a:cubicBezTo>
                    <a:pt x="14599" y="12581"/>
                    <a:pt x="14566" y="12502"/>
                    <a:pt x="14369" y="12471"/>
                  </a:cubicBezTo>
                  <a:lnTo>
                    <a:pt x="14369" y="12471"/>
                  </a:lnTo>
                  <a:cubicBezTo>
                    <a:pt x="12137" y="9898"/>
                    <a:pt x="9338" y="7978"/>
                    <a:pt x="7383" y="5212"/>
                  </a:cubicBezTo>
                  <a:cubicBezTo>
                    <a:pt x="5926" y="3071"/>
                    <a:pt x="3661" y="156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4" name="Google Shape;1774;p14"/>
            <p:cNvSpPr/>
            <p:nvPr/>
          </p:nvSpPr>
          <p:spPr>
            <a:xfrm>
              <a:off x="3636250" y="2375375"/>
              <a:ext cx="441475" cy="350150"/>
            </a:xfrm>
            <a:custGeom>
              <a:avLst/>
              <a:gdLst/>
              <a:ahLst/>
              <a:cxnLst/>
              <a:rect l="l" t="t" r="r" b="b"/>
              <a:pathLst>
                <a:path w="17659" h="14006" extrusionOk="0">
                  <a:moveTo>
                    <a:pt x="15262" y="1321"/>
                  </a:moveTo>
                  <a:cubicBezTo>
                    <a:pt x="13611" y="3164"/>
                    <a:pt x="12658" y="5579"/>
                    <a:pt x="10734" y="7250"/>
                  </a:cubicBezTo>
                  <a:cubicBezTo>
                    <a:pt x="8206" y="9405"/>
                    <a:pt x="5289" y="11059"/>
                    <a:pt x="2141" y="12132"/>
                  </a:cubicBezTo>
                  <a:lnTo>
                    <a:pt x="2141" y="12132"/>
                  </a:lnTo>
                  <a:cubicBezTo>
                    <a:pt x="3533" y="9460"/>
                    <a:pt x="5626" y="7733"/>
                    <a:pt x="8098" y="5761"/>
                  </a:cubicBezTo>
                  <a:cubicBezTo>
                    <a:pt x="9401" y="4706"/>
                    <a:pt x="10455" y="3465"/>
                    <a:pt x="11975" y="2659"/>
                  </a:cubicBezTo>
                  <a:cubicBezTo>
                    <a:pt x="13032" y="2140"/>
                    <a:pt x="14131" y="1691"/>
                    <a:pt x="15262" y="1321"/>
                  </a:cubicBezTo>
                  <a:close/>
                  <a:moveTo>
                    <a:pt x="16910" y="0"/>
                  </a:moveTo>
                  <a:cubicBezTo>
                    <a:pt x="16857" y="0"/>
                    <a:pt x="16804" y="7"/>
                    <a:pt x="16752" y="22"/>
                  </a:cubicBezTo>
                  <a:cubicBezTo>
                    <a:pt x="14922" y="487"/>
                    <a:pt x="13154" y="1139"/>
                    <a:pt x="11448" y="1976"/>
                  </a:cubicBezTo>
                  <a:cubicBezTo>
                    <a:pt x="9835" y="2814"/>
                    <a:pt x="8749" y="4117"/>
                    <a:pt x="7353" y="5233"/>
                  </a:cubicBezTo>
                  <a:cubicBezTo>
                    <a:pt x="4562" y="7460"/>
                    <a:pt x="2258" y="9354"/>
                    <a:pt x="813" y="12545"/>
                  </a:cubicBezTo>
                  <a:lnTo>
                    <a:pt x="813" y="12545"/>
                  </a:lnTo>
                  <a:cubicBezTo>
                    <a:pt x="729" y="12569"/>
                    <a:pt x="645" y="12593"/>
                    <a:pt x="560" y="12616"/>
                  </a:cubicBezTo>
                  <a:cubicBezTo>
                    <a:pt x="0" y="12769"/>
                    <a:pt x="46" y="13318"/>
                    <a:pt x="457" y="13407"/>
                  </a:cubicBezTo>
                  <a:lnTo>
                    <a:pt x="457" y="13407"/>
                  </a:lnTo>
                  <a:cubicBezTo>
                    <a:pt x="439" y="13454"/>
                    <a:pt x="422" y="13500"/>
                    <a:pt x="405" y="13546"/>
                  </a:cubicBezTo>
                  <a:cubicBezTo>
                    <a:pt x="274" y="13859"/>
                    <a:pt x="534" y="14005"/>
                    <a:pt x="830" y="14005"/>
                  </a:cubicBezTo>
                  <a:cubicBezTo>
                    <a:pt x="1094" y="14005"/>
                    <a:pt x="1387" y="13889"/>
                    <a:pt x="1460" y="13671"/>
                  </a:cubicBezTo>
                  <a:cubicBezTo>
                    <a:pt x="1528" y="13486"/>
                    <a:pt x="1599" y="13306"/>
                    <a:pt x="1673" y="13129"/>
                  </a:cubicBezTo>
                  <a:lnTo>
                    <a:pt x="1673" y="13129"/>
                  </a:lnTo>
                  <a:cubicBezTo>
                    <a:pt x="4843" y="12144"/>
                    <a:pt x="7820" y="10597"/>
                    <a:pt x="10486" y="8583"/>
                  </a:cubicBezTo>
                  <a:cubicBezTo>
                    <a:pt x="11758" y="7653"/>
                    <a:pt x="12875" y="6505"/>
                    <a:pt x="13805" y="5233"/>
                  </a:cubicBezTo>
                  <a:cubicBezTo>
                    <a:pt x="14891" y="3620"/>
                    <a:pt x="15666" y="1852"/>
                    <a:pt x="17248" y="673"/>
                  </a:cubicBezTo>
                  <a:cubicBezTo>
                    <a:pt x="17658" y="373"/>
                    <a:pt x="17298" y="0"/>
                    <a:pt x="169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5" name="Google Shape;1775;p14"/>
            <p:cNvSpPr/>
            <p:nvPr/>
          </p:nvSpPr>
          <p:spPr>
            <a:xfrm>
              <a:off x="3266925" y="2664000"/>
              <a:ext cx="420475" cy="134025"/>
            </a:xfrm>
            <a:custGeom>
              <a:avLst/>
              <a:gdLst/>
              <a:ahLst/>
              <a:cxnLst/>
              <a:rect l="l" t="t" r="r" b="b"/>
              <a:pathLst>
                <a:path w="16819" h="5361" extrusionOk="0">
                  <a:moveTo>
                    <a:pt x="5575" y="864"/>
                  </a:moveTo>
                  <a:cubicBezTo>
                    <a:pt x="6716" y="864"/>
                    <a:pt x="7829" y="1317"/>
                    <a:pt x="8912" y="1784"/>
                  </a:cubicBezTo>
                  <a:cubicBezTo>
                    <a:pt x="10546" y="2442"/>
                    <a:pt x="11816" y="2577"/>
                    <a:pt x="13260" y="2577"/>
                  </a:cubicBezTo>
                  <a:cubicBezTo>
                    <a:pt x="13681" y="2577"/>
                    <a:pt x="14116" y="2566"/>
                    <a:pt x="14579" y="2552"/>
                  </a:cubicBezTo>
                  <a:lnTo>
                    <a:pt x="14579" y="2552"/>
                  </a:lnTo>
                  <a:cubicBezTo>
                    <a:pt x="13415" y="3879"/>
                    <a:pt x="11916" y="4239"/>
                    <a:pt x="10268" y="4239"/>
                  </a:cubicBezTo>
                  <a:cubicBezTo>
                    <a:pt x="8317" y="4239"/>
                    <a:pt x="6157" y="3735"/>
                    <a:pt x="4094" y="3735"/>
                  </a:cubicBezTo>
                  <a:cubicBezTo>
                    <a:pt x="3154" y="3735"/>
                    <a:pt x="2234" y="3840"/>
                    <a:pt x="1363" y="4144"/>
                  </a:cubicBezTo>
                  <a:lnTo>
                    <a:pt x="1363" y="4144"/>
                  </a:lnTo>
                  <a:cubicBezTo>
                    <a:pt x="1778" y="2852"/>
                    <a:pt x="2725" y="1770"/>
                    <a:pt x="3980" y="1195"/>
                  </a:cubicBezTo>
                  <a:cubicBezTo>
                    <a:pt x="4518" y="960"/>
                    <a:pt x="5049" y="864"/>
                    <a:pt x="5575" y="864"/>
                  </a:cubicBezTo>
                  <a:close/>
                  <a:moveTo>
                    <a:pt x="5845" y="1"/>
                  </a:moveTo>
                  <a:cubicBezTo>
                    <a:pt x="5619" y="1"/>
                    <a:pt x="5391" y="16"/>
                    <a:pt x="5159" y="47"/>
                  </a:cubicBezTo>
                  <a:cubicBezTo>
                    <a:pt x="2584" y="419"/>
                    <a:pt x="506" y="2405"/>
                    <a:pt x="40" y="4979"/>
                  </a:cubicBezTo>
                  <a:cubicBezTo>
                    <a:pt x="0" y="5262"/>
                    <a:pt x="263" y="5361"/>
                    <a:pt x="519" y="5361"/>
                  </a:cubicBezTo>
                  <a:cubicBezTo>
                    <a:pt x="656" y="5361"/>
                    <a:pt x="792" y="5333"/>
                    <a:pt x="878" y="5289"/>
                  </a:cubicBezTo>
                  <a:cubicBezTo>
                    <a:pt x="1922" y="4681"/>
                    <a:pt x="3019" y="4484"/>
                    <a:pt x="4143" y="4484"/>
                  </a:cubicBezTo>
                  <a:cubicBezTo>
                    <a:pt x="6225" y="4484"/>
                    <a:pt x="8401" y="5162"/>
                    <a:pt x="10503" y="5162"/>
                  </a:cubicBezTo>
                  <a:cubicBezTo>
                    <a:pt x="10739" y="5162"/>
                    <a:pt x="10974" y="5153"/>
                    <a:pt x="11207" y="5134"/>
                  </a:cubicBezTo>
                  <a:cubicBezTo>
                    <a:pt x="13844" y="4917"/>
                    <a:pt x="15581" y="3459"/>
                    <a:pt x="16667" y="1133"/>
                  </a:cubicBezTo>
                  <a:cubicBezTo>
                    <a:pt x="16819" y="812"/>
                    <a:pt x="16548" y="657"/>
                    <a:pt x="16235" y="657"/>
                  </a:cubicBezTo>
                  <a:cubicBezTo>
                    <a:pt x="15972" y="657"/>
                    <a:pt x="15680" y="766"/>
                    <a:pt x="15581" y="978"/>
                  </a:cubicBezTo>
                  <a:cubicBezTo>
                    <a:pt x="15459" y="1239"/>
                    <a:pt x="15330" y="1481"/>
                    <a:pt x="15196" y="1704"/>
                  </a:cubicBezTo>
                  <a:lnTo>
                    <a:pt x="15196" y="1704"/>
                  </a:lnTo>
                  <a:cubicBezTo>
                    <a:pt x="14478" y="1741"/>
                    <a:pt x="13781" y="1828"/>
                    <a:pt x="13082" y="1828"/>
                  </a:cubicBezTo>
                  <a:cubicBezTo>
                    <a:pt x="12748" y="1828"/>
                    <a:pt x="12413" y="1808"/>
                    <a:pt x="12076" y="1753"/>
                  </a:cubicBezTo>
                  <a:cubicBezTo>
                    <a:pt x="10990" y="1567"/>
                    <a:pt x="9967" y="1226"/>
                    <a:pt x="9005" y="761"/>
                  </a:cubicBezTo>
                  <a:cubicBezTo>
                    <a:pt x="7975" y="349"/>
                    <a:pt x="6946" y="1"/>
                    <a:pt x="58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6" name="Google Shape;1776;p14"/>
            <p:cNvSpPr/>
            <p:nvPr/>
          </p:nvSpPr>
          <p:spPr>
            <a:xfrm>
              <a:off x="3501350" y="2560000"/>
              <a:ext cx="177875" cy="161425"/>
            </a:xfrm>
            <a:custGeom>
              <a:avLst/>
              <a:gdLst/>
              <a:ahLst/>
              <a:cxnLst/>
              <a:rect l="l" t="t" r="r" b="b"/>
              <a:pathLst>
                <a:path w="7115" h="6457" extrusionOk="0">
                  <a:moveTo>
                    <a:pt x="1384" y="727"/>
                  </a:moveTo>
                  <a:lnTo>
                    <a:pt x="1384" y="727"/>
                  </a:lnTo>
                  <a:cubicBezTo>
                    <a:pt x="2153" y="1115"/>
                    <a:pt x="3566" y="2717"/>
                    <a:pt x="3847" y="2997"/>
                  </a:cubicBezTo>
                  <a:cubicBezTo>
                    <a:pt x="4381" y="3630"/>
                    <a:pt x="4852" y="4301"/>
                    <a:pt x="5260" y="5010"/>
                  </a:cubicBezTo>
                  <a:lnTo>
                    <a:pt x="5260" y="5010"/>
                  </a:lnTo>
                  <a:cubicBezTo>
                    <a:pt x="3423" y="4440"/>
                    <a:pt x="2175" y="2477"/>
                    <a:pt x="1384" y="727"/>
                  </a:cubicBezTo>
                  <a:close/>
                  <a:moveTo>
                    <a:pt x="1252" y="1"/>
                  </a:moveTo>
                  <a:cubicBezTo>
                    <a:pt x="935" y="1"/>
                    <a:pt x="611" y="89"/>
                    <a:pt x="279" y="299"/>
                  </a:cubicBezTo>
                  <a:cubicBezTo>
                    <a:pt x="186" y="361"/>
                    <a:pt x="0" y="485"/>
                    <a:pt x="62" y="640"/>
                  </a:cubicBezTo>
                  <a:cubicBezTo>
                    <a:pt x="1153" y="3136"/>
                    <a:pt x="2880" y="5579"/>
                    <a:pt x="5685" y="5809"/>
                  </a:cubicBezTo>
                  <a:lnTo>
                    <a:pt x="5685" y="5809"/>
                  </a:lnTo>
                  <a:cubicBezTo>
                    <a:pt x="5757" y="5956"/>
                    <a:pt x="5827" y="6105"/>
                    <a:pt x="5894" y="6255"/>
                  </a:cubicBezTo>
                  <a:cubicBezTo>
                    <a:pt x="5955" y="6398"/>
                    <a:pt x="6115" y="6457"/>
                    <a:pt x="6295" y="6457"/>
                  </a:cubicBezTo>
                  <a:cubicBezTo>
                    <a:pt x="6662" y="6457"/>
                    <a:pt x="7115" y="6214"/>
                    <a:pt x="7011" y="5944"/>
                  </a:cubicBezTo>
                  <a:cubicBezTo>
                    <a:pt x="6962" y="5835"/>
                    <a:pt x="6912" y="5727"/>
                    <a:pt x="6861" y="5619"/>
                  </a:cubicBezTo>
                  <a:lnTo>
                    <a:pt x="6861" y="5619"/>
                  </a:lnTo>
                  <a:cubicBezTo>
                    <a:pt x="7050" y="5425"/>
                    <a:pt x="7032" y="5160"/>
                    <a:pt x="6620" y="5138"/>
                  </a:cubicBezTo>
                  <a:lnTo>
                    <a:pt x="6620" y="5138"/>
                  </a:lnTo>
                  <a:cubicBezTo>
                    <a:pt x="5877" y="3718"/>
                    <a:pt x="4894" y="2426"/>
                    <a:pt x="3692" y="1353"/>
                  </a:cubicBezTo>
                  <a:cubicBezTo>
                    <a:pt x="2980" y="711"/>
                    <a:pt x="2150" y="1"/>
                    <a:pt x="12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7" name="Google Shape;1777;p14"/>
            <p:cNvSpPr/>
            <p:nvPr/>
          </p:nvSpPr>
          <p:spPr>
            <a:xfrm>
              <a:off x="3631300" y="2657975"/>
              <a:ext cx="311325" cy="64150"/>
            </a:xfrm>
            <a:custGeom>
              <a:avLst/>
              <a:gdLst/>
              <a:ahLst/>
              <a:cxnLst/>
              <a:rect l="l" t="t" r="r" b="b"/>
              <a:pathLst>
                <a:path w="12453" h="2566" extrusionOk="0">
                  <a:moveTo>
                    <a:pt x="7387" y="764"/>
                  </a:moveTo>
                  <a:cubicBezTo>
                    <a:pt x="8503" y="764"/>
                    <a:pt x="9620" y="904"/>
                    <a:pt x="10712" y="1187"/>
                  </a:cubicBezTo>
                  <a:lnTo>
                    <a:pt x="10712" y="1187"/>
                  </a:lnTo>
                  <a:cubicBezTo>
                    <a:pt x="9648" y="1660"/>
                    <a:pt x="8524" y="1826"/>
                    <a:pt x="7379" y="1826"/>
                  </a:cubicBezTo>
                  <a:cubicBezTo>
                    <a:pt x="6052" y="1826"/>
                    <a:pt x="4696" y="1604"/>
                    <a:pt x="3366" y="1380"/>
                  </a:cubicBezTo>
                  <a:lnTo>
                    <a:pt x="3366" y="1380"/>
                  </a:lnTo>
                  <a:cubicBezTo>
                    <a:pt x="4669" y="972"/>
                    <a:pt x="6027" y="764"/>
                    <a:pt x="7387" y="764"/>
                  </a:cubicBezTo>
                  <a:close/>
                  <a:moveTo>
                    <a:pt x="7634" y="0"/>
                  </a:moveTo>
                  <a:cubicBezTo>
                    <a:pt x="5670" y="0"/>
                    <a:pt x="3718" y="385"/>
                    <a:pt x="1895" y="1141"/>
                  </a:cubicBezTo>
                  <a:lnTo>
                    <a:pt x="1895" y="1141"/>
                  </a:lnTo>
                  <a:cubicBezTo>
                    <a:pt x="1628" y="1101"/>
                    <a:pt x="1362" y="1064"/>
                    <a:pt x="1099" y="1033"/>
                  </a:cubicBezTo>
                  <a:cubicBezTo>
                    <a:pt x="1078" y="1030"/>
                    <a:pt x="1057" y="1029"/>
                    <a:pt x="1036" y="1029"/>
                  </a:cubicBezTo>
                  <a:cubicBezTo>
                    <a:pt x="544" y="1029"/>
                    <a:pt x="0" y="1661"/>
                    <a:pt x="608" y="1794"/>
                  </a:cubicBezTo>
                  <a:lnTo>
                    <a:pt x="608" y="1794"/>
                  </a:lnTo>
                  <a:cubicBezTo>
                    <a:pt x="396" y="2036"/>
                    <a:pt x="649" y="2290"/>
                    <a:pt x="990" y="2290"/>
                  </a:cubicBezTo>
                  <a:cubicBezTo>
                    <a:pt x="1094" y="2290"/>
                    <a:pt x="1206" y="2266"/>
                    <a:pt x="1316" y="2211"/>
                  </a:cubicBezTo>
                  <a:cubicBezTo>
                    <a:pt x="1490" y="2124"/>
                    <a:pt x="1664" y="2040"/>
                    <a:pt x="1841" y="1961"/>
                  </a:cubicBezTo>
                  <a:lnTo>
                    <a:pt x="1841" y="1961"/>
                  </a:lnTo>
                  <a:cubicBezTo>
                    <a:pt x="3668" y="2226"/>
                    <a:pt x="5483" y="2566"/>
                    <a:pt x="7261" y="2566"/>
                  </a:cubicBezTo>
                  <a:cubicBezTo>
                    <a:pt x="8938" y="2566"/>
                    <a:pt x="10582" y="2264"/>
                    <a:pt x="12173" y="1312"/>
                  </a:cubicBezTo>
                  <a:cubicBezTo>
                    <a:pt x="12452" y="1188"/>
                    <a:pt x="12421" y="785"/>
                    <a:pt x="12142" y="691"/>
                  </a:cubicBezTo>
                  <a:cubicBezTo>
                    <a:pt x="10669" y="229"/>
                    <a:pt x="9148" y="0"/>
                    <a:pt x="76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8" name="Google Shape;1778;p14"/>
            <p:cNvSpPr/>
            <p:nvPr/>
          </p:nvSpPr>
          <p:spPr>
            <a:xfrm>
              <a:off x="3596925" y="2760425"/>
              <a:ext cx="204875" cy="192375"/>
            </a:xfrm>
            <a:custGeom>
              <a:avLst/>
              <a:gdLst/>
              <a:ahLst/>
              <a:cxnLst/>
              <a:rect l="l" t="t" r="r" b="b"/>
              <a:pathLst>
                <a:path w="8195" h="7695" extrusionOk="0">
                  <a:moveTo>
                    <a:pt x="6571" y="951"/>
                  </a:moveTo>
                  <a:lnTo>
                    <a:pt x="6571" y="951"/>
                  </a:lnTo>
                  <a:cubicBezTo>
                    <a:pt x="5247" y="3030"/>
                    <a:pt x="3798" y="5093"/>
                    <a:pt x="1727" y="6424"/>
                  </a:cubicBezTo>
                  <a:lnTo>
                    <a:pt x="1727" y="6424"/>
                  </a:lnTo>
                  <a:cubicBezTo>
                    <a:pt x="2612" y="4215"/>
                    <a:pt x="4386" y="1771"/>
                    <a:pt x="6571" y="951"/>
                  </a:cubicBezTo>
                  <a:close/>
                  <a:moveTo>
                    <a:pt x="7631" y="1"/>
                  </a:moveTo>
                  <a:cubicBezTo>
                    <a:pt x="7607" y="1"/>
                    <a:pt x="7583" y="3"/>
                    <a:pt x="7561" y="6"/>
                  </a:cubicBezTo>
                  <a:cubicBezTo>
                    <a:pt x="4075" y="582"/>
                    <a:pt x="1419" y="3913"/>
                    <a:pt x="373" y="7162"/>
                  </a:cubicBezTo>
                  <a:lnTo>
                    <a:pt x="373" y="7162"/>
                  </a:lnTo>
                  <a:cubicBezTo>
                    <a:pt x="1" y="7419"/>
                    <a:pt x="285" y="7695"/>
                    <a:pt x="675" y="7695"/>
                  </a:cubicBezTo>
                  <a:cubicBezTo>
                    <a:pt x="775" y="7695"/>
                    <a:pt x="881" y="7677"/>
                    <a:pt x="985" y="7636"/>
                  </a:cubicBezTo>
                  <a:cubicBezTo>
                    <a:pt x="4180" y="6178"/>
                    <a:pt x="6197" y="3294"/>
                    <a:pt x="8027" y="409"/>
                  </a:cubicBezTo>
                  <a:cubicBezTo>
                    <a:pt x="8194" y="129"/>
                    <a:pt x="7858" y="1"/>
                    <a:pt x="76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9" name="Google Shape;1779;p14"/>
            <p:cNvSpPr/>
            <p:nvPr/>
          </p:nvSpPr>
          <p:spPr>
            <a:xfrm>
              <a:off x="3388900" y="2884800"/>
              <a:ext cx="251650" cy="86400"/>
            </a:xfrm>
            <a:custGeom>
              <a:avLst/>
              <a:gdLst/>
              <a:ahLst/>
              <a:cxnLst/>
              <a:rect l="l" t="t" r="r" b="b"/>
              <a:pathLst>
                <a:path w="10066" h="3456" extrusionOk="0">
                  <a:moveTo>
                    <a:pt x="3492" y="565"/>
                  </a:moveTo>
                  <a:cubicBezTo>
                    <a:pt x="5349" y="565"/>
                    <a:pt x="7136" y="945"/>
                    <a:pt x="8517" y="2362"/>
                  </a:cubicBezTo>
                  <a:lnTo>
                    <a:pt x="8517" y="2362"/>
                  </a:lnTo>
                  <a:cubicBezTo>
                    <a:pt x="8038" y="2772"/>
                    <a:pt x="7459" y="2939"/>
                    <a:pt x="6837" y="2939"/>
                  </a:cubicBezTo>
                  <a:cubicBezTo>
                    <a:pt x="5085" y="2939"/>
                    <a:pt x="2983" y="1617"/>
                    <a:pt x="1741" y="656"/>
                  </a:cubicBezTo>
                  <a:lnTo>
                    <a:pt x="1741" y="656"/>
                  </a:lnTo>
                  <a:cubicBezTo>
                    <a:pt x="2325" y="602"/>
                    <a:pt x="2911" y="565"/>
                    <a:pt x="3492" y="565"/>
                  </a:cubicBezTo>
                  <a:close/>
                  <a:moveTo>
                    <a:pt x="4097" y="1"/>
                  </a:moveTo>
                  <a:cubicBezTo>
                    <a:pt x="3013" y="1"/>
                    <a:pt x="1913" y="118"/>
                    <a:pt x="869" y="242"/>
                  </a:cubicBezTo>
                  <a:cubicBezTo>
                    <a:pt x="776" y="242"/>
                    <a:pt x="1" y="521"/>
                    <a:pt x="249" y="707"/>
                  </a:cubicBezTo>
                  <a:cubicBezTo>
                    <a:pt x="1821" y="2014"/>
                    <a:pt x="4349" y="3456"/>
                    <a:pt x="6627" y="3456"/>
                  </a:cubicBezTo>
                  <a:cubicBezTo>
                    <a:pt x="7464" y="3456"/>
                    <a:pt x="8267" y="3261"/>
                    <a:pt x="8977" y="2794"/>
                  </a:cubicBezTo>
                  <a:lnTo>
                    <a:pt x="8977" y="2794"/>
                  </a:lnTo>
                  <a:cubicBezTo>
                    <a:pt x="9006" y="2798"/>
                    <a:pt x="9037" y="2801"/>
                    <a:pt x="9070" y="2801"/>
                  </a:cubicBezTo>
                  <a:cubicBezTo>
                    <a:pt x="9440" y="2801"/>
                    <a:pt x="10065" y="2507"/>
                    <a:pt x="9896" y="2289"/>
                  </a:cubicBezTo>
                  <a:lnTo>
                    <a:pt x="9865" y="2289"/>
                  </a:lnTo>
                  <a:cubicBezTo>
                    <a:pt x="9824" y="2239"/>
                    <a:pt x="9782" y="2190"/>
                    <a:pt x="9740" y="2141"/>
                  </a:cubicBezTo>
                  <a:lnTo>
                    <a:pt x="9740" y="2141"/>
                  </a:lnTo>
                  <a:cubicBezTo>
                    <a:pt x="9761" y="2119"/>
                    <a:pt x="9782" y="2095"/>
                    <a:pt x="9803" y="2072"/>
                  </a:cubicBezTo>
                  <a:cubicBezTo>
                    <a:pt x="9923" y="1939"/>
                    <a:pt x="9791" y="1886"/>
                    <a:pt x="9584" y="1886"/>
                  </a:cubicBezTo>
                  <a:cubicBezTo>
                    <a:pt x="9559" y="1886"/>
                    <a:pt x="9532" y="1886"/>
                    <a:pt x="9506" y="1888"/>
                  </a:cubicBezTo>
                  <a:lnTo>
                    <a:pt x="9506" y="1888"/>
                  </a:lnTo>
                  <a:cubicBezTo>
                    <a:pt x="8047" y="399"/>
                    <a:pt x="6097" y="1"/>
                    <a:pt x="40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0" name="Google Shape;1780;p14"/>
            <p:cNvSpPr/>
            <p:nvPr/>
          </p:nvSpPr>
          <p:spPr>
            <a:xfrm>
              <a:off x="3060100" y="2488550"/>
              <a:ext cx="300900" cy="466975"/>
            </a:xfrm>
            <a:custGeom>
              <a:avLst/>
              <a:gdLst/>
              <a:ahLst/>
              <a:cxnLst/>
              <a:rect l="l" t="t" r="r" b="b"/>
              <a:pathLst>
                <a:path w="12036" h="18679" extrusionOk="0">
                  <a:moveTo>
                    <a:pt x="2705" y="2356"/>
                  </a:moveTo>
                  <a:cubicBezTo>
                    <a:pt x="3562" y="4879"/>
                    <a:pt x="4619" y="7489"/>
                    <a:pt x="6049" y="9609"/>
                  </a:cubicBezTo>
                  <a:cubicBezTo>
                    <a:pt x="7811" y="12222"/>
                    <a:pt x="10657" y="14391"/>
                    <a:pt x="10561" y="17746"/>
                  </a:cubicBezTo>
                  <a:lnTo>
                    <a:pt x="10561" y="17746"/>
                  </a:lnTo>
                  <a:cubicBezTo>
                    <a:pt x="7835" y="16142"/>
                    <a:pt x="4428" y="14109"/>
                    <a:pt x="2854" y="11439"/>
                  </a:cubicBezTo>
                  <a:cubicBezTo>
                    <a:pt x="2017" y="9981"/>
                    <a:pt x="2110" y="8306"/>
                    <a:pt x="2203" y="6662"/>
                  </a:cubicBezTo>
                  <a:cubicBezTo>
                    <a:pt x="2264" y="5224"/>
                    <a:pt x="2435" y="3785"/>
                    <a:pt x="2705" y="2356"/>
                  </a:cubicBezTo>
                  <a:close/>
                  <a:moveTo>
                    <a:pt x="2930" y="1"/>
                  </a:moveTo>
                  <a:cubicBezTo>
                    <a:pt x="2611" y="1"/>
                    <a:pt x="2122" y="190"/>
                    <a:pt x="2079" y="365"/>
                  </a:cubicBezTo>
                  <a:cubicBezTo>
                    <a:pt x="1303" y="3560"/>
                    <a:pt x="0" y="8678"/>
                    <a:pt x="1768" y="11718"/>
                  </a:cubicBezTo>
                  <a:cubicBezTo>
                    <a:pt x="3506" y="14789"/>
                    <a:pt x="7445" y="16898"/>
                    <a:pt x="10330" y="18635"/>
                  </a:cubicBezTo>
                  <a:cubicBezTo>
                    <a:pt x="10375" y="18666"/>
                    <a:pt x="10439" y="18679"/>
                    <a:pt x="10513" y="18679"/>
                  </a:cubicBezTo>
                  <a:cubicBezTo>
                    <a:pt x="10778" y="18679"/>
                    <a:pt x="11173" y="18512"/>
                    <a:pt x="11335" y="18376"/>
                  </a:cubicBezTo>
                  <a:lnTo>
                    <a:pt x="11335" y="18376"/>
                  </a:lnTo>
                  <a:cubicBezTo>
                    <a:pt x="11498" y="18314"/>
                    <a:pt x="11622" y="18230"/>
                    <a:pt x="11633" y="18139"/>
                  </a:cubicBezTo>
                  <a:cubicBezTo>
                    <a:pt x="12036" y="14851"/>
                    <a:pt x="9802" y="12711"/>
                    <a:pt x="7941" y="10322"/>
                  </a:cubicBezTo>
                  <a:cubicBezTo>
                    <a:pt x="5646" y="7437"/>
                    <a:pt x="4281" y="3591"/>
                    <a:pt x="3195" y="117"/>
                  </a:cubicBezTo>
                  <a:cubicBezTo>
                    <a:pt x="3168" y="34"/>
                    <a:pt x="3064" y="1"/>
                    <a:pt x="2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1" name="Google Shape;1781;p14"/>
            <p:cNvSpPr/>
            <p:nvPr/>
          </p:nvSpPr>
          <p:spPr>
            <a:xfrm>
              <a:off x="3026750" y="2889000"/>
              <a:ext cx="333600" cy="115875"/>
            </a:xfrm>
            <a:custGeom>
              <a:avLst/>
              <a:gdLst/>
              <a:ahLst/>
              <a:cxnLst/>
              <a:rect l="l" t="t" r="r" b="b"/>
              <a:pathLst>
                <a:path w="13344" h="4635" extrusionOk="0">
                  <a:moveTo>
                    <a:pt x="6896" y="830"/>
                  </a:moveTo>
                  <a:cubicBezTo>
                    <a:pt x="8651" y="830"/>
                    <a:pt x="10331" y="1198"/>
                    <a:pt x="11446" y="2216"/>
                  </a:cubicBezTo>
                  <a:lnTo>
                    <a:pt x="11446" y="2216"/>
                  </a:lnTo>
                  <a:cubicBezTo>
                    <a:pt x="10103" y="3070"/>
                    <a:pt x="8769" y="3754"/>
                    <a:pt x="7270" y="3754"/>
                  </a:cubicBezTo>
                  <a:cubicBezTo>
                    <a:pt x="6723" y="3754"/>
                    <a:pt x="6153" y="3663"/>
                    <a:pt x="5553" y="3455"/>
                  </a:cubicBezTo>
                  <a:cubicBezTo>
                    <a:pt x="4276" y="2995"/>
                    <a:pt x="3019" y="2325"/>
                    <a:pt x="1784" y="1687"/>
                  </a:cubicBezTo>
                  <a:lnTo>
                    <a:pt x="1784" y="1687"/>
                  </a:lnTo>
                  <a:cubicBezTo>
                    <a:pt x="3214" y="1217"/>
                    <a:pt x="5095" y="830"/>
                    <a:pt x="6896" y="830"/>
                  </a:cubicBezTo>
                  <a:close/>
                  <a:moveTo>
                    <a:pt x="7205" y="0"/>
                  </a:moveTo>
                  <a:cubicBezTo>
                    <a:pt x="4739" y="0"/>
                    <a:pt x="2141" y="657"/>
                    <a:pt x="435" y="1346"/>
                  </a:cubicBezTo>
                  <a:cubicBezTo>
                    <a:pt x="94" y="1470"/>
                    <a:pt x="0" y="1873"/>
                    <a:pt x="373" y="2028"/>
                  </a:cubicBezTo>
                  <a:cubicBezTo>
                    <a:pt x="2420" y="3052"/>
                    <a:pt x="4715" y="4603"/>
                    <a:pt x="7073" y="4634"/>
                  </a:cubicBezTo>
                  <a:cubicBezTo>
                    <a:pt x="7101" y="4634"/>
                    <a:pt x="7129" y="4634"/>
                    <a:pt x="7158" y="4634"/>
                  </a:cubicBezTo>
                  <a:cubicBezTo>
                    <a:pt x="8945" y="4634"/>
                    <a:pt x="10525" y="3791"/>
                    <a:pt x="11999" y="2843"/>
                  </a:cubicBezTo>
                  <a:lnTo>
                    <a:pt x="11999" y="2843"/>
                  </a:lnTo>
                  <a:cubicBezTo>
                    <a:pt x="12033" y="2891"/>
                    <a:pt x="12066" y="2940"/>
                    <a:pt x="12098" y="2990"/>
                  </a:cubicBezTo>
                  <a:cubicBezTo>
                    <a:pt x="12169" y="3105"/>
                    <a:pt x="12309" y="3154"/>
                    <a:pt x="12465" y="3154"/>
                  </a:cubicBezTo>
                  <a:cubicBezTo>
                    <a:pt x="12853" y="3154"/>
                    <a:pt x="13343" y="2848"/>
                    <a:pt x="13122" y="2493"/>
                  </a:cubicBezTo>
                  <a:cubicBezTo>
                    <a:pt x="13035" y="2359"/>
                    <a:pt x="12943" y="2232"/>
                    <a:pt x="12846" y="2110"/>
                  </a:cubicBezTo>
                  <a:lnTo>
                    <a:pt x="12846" y="2110"/>
                  </a:lnTo>
                  <a:cubicBezTo>
                    <a:pt x="12831" y="2038"/>
                    <a:pt x="12773" y="1974"/>
                    <a:pt x="12689" y="1925"/>
                  </a:cubicBezTo>
                  <a:lnTo>
                    <a:pt x="12689" y="1925"/>
                  </a:lnTo>
                  <a:cubicBezTo>
                    <a:pt x="11418" y="502"/>
                    <a:pt x="9362" y="0"/>
                    <a:pt x="7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2" name="Google Shape;1782;p14"/>
            <p:cNvSpPr/>
            <p:nvPr/>
          </p:nvSpPr>
          <p:spPr>
            <a:xfrm>
              <a:off x="3103525" y="3018500"/>
              <a:ext cx="382200" cy="152775"/>
            </a:xfrm>
            <a:custGeom>
              <a:avLst/>
              <a:gdLst/>
              <a:ahLst/>
              <a:cxnLst/>
              <a:rect l="l" t="t" r="r" b="b"/>
              <a:pathLst>
                <a:path w="15288" h="6111" extrusionOk="0">
                  <a:moveTo>
                    <a:pt x="11629" y="670"/>
                  </a:moveTo>
                  <a:cubicBezTo>
                    <a:pt x="12392" y="670"/>
                    <a:pt x="13146" y="896"/>
                    <a:pt x="13866" y="1470"/>
                  </a:cubicBezTo>
                  <a:cubicBezTo>
                    <a:pt x="13910" y="1505"/>
                    <a:pt x="13969" y="1527"/>
                    <a:pt x="14038" y="1537"/>
                  </a:cubicBezTo>
                  <a:lnTo>
                    <a:pt x="14038" y="1537"/>
                  </a:lnTo>
                  <a:cubicBezTo>
                    <a:pt x="13228" y="4218"/>
                    <a:pt x="10107" y="4686"/>
                    <a:pt x="7631" y="5099"/>
                  </a:cubicBezTo>
                  <a:cubicBezTo>
                    <a:pt x="5965" y="5354"/>
                    <a:pt x="4299" y="5487"/>
                    <a:pt x="2620" y="5487"/>
                  </a:cubicBezTo>
                  <a:cubicBezTo>
                    <a:pt x="2365" y="5487"/>
                    <a:pt x="2111" y="5484"/>
                    <a:pt x="1855" y="5478"/>
                  </a:cubicBezTo>
                  <a:lnTo>
                    <a:pt x="1855" y="5478"/>
                  </a:lnTo>
                  <a:lnTo>
                    <a:pt x="6359" y="2897"/>
                  </a:lnTo>
                  <a:cubicBezTo>
                    <a:pt x="7915" y="1977"/>
                    <a:pt x="9795" y="670"/>
                    <a:pt x="11629" y="670"/>
                  </a:cubicBezTo>
                  <a:close/>
                  <a:moveTo>
                    <a:pt x="11930" y="1"/>
                  </a:moveTo>
                  <a:cubicBezTo>
                    <a:pt x="11077" y="1"/>
                    <a:pt x="10207" y="204"/>
                    <a:pt x="9368" y="539"/>
                  </a:cubicBezTo>
                  <a:cubicBezTo>
                    <a:pt x="6204" y="1811"/>
                    <a:pt x="3257" y="3889"/>
                    <a:pt x="342" y="5595"/>
                  </a:cubicBezTo>
                  <a:cubicBezTo>
                    <a:pt x="0" y="5782"/>
                    <a:pt x="124" y="6061"/>
                    <a:pt x="466" y="6061"/>
                  </a:cubicBezTo>
                  <a:cubicBezTo>
                    <a:pt x="1069" y="6094"/>
                    <a:pt x="1671" y="6110"/>
                    <a:pt x="2271" y="6110"/>
                  </a:cubicBezTo>
                  <a:cubicBezTo>
                    <a:pt x="5039" y="6110"/>
                    <a:pt x="7778" y="5762"/>
                    <a:pt x="10454" y="5099"/>
                  </a:cubicBezTo>
                  <a:cubicBezTo>
                    <a:pt x="12780" y="4510"/>
                    <a:pt x="14766" y="3517"/>
                    <a:pt x="15262" y="974"/>
                  </a:cubicBezTo>
                  <a:cubicBezTo>
                    <a:pt x="15287" y="796"/>
                    <a:pt x="15116" y="722"/>
                    <a:pt x="14900" y="722"/>
                  </a:cubicBezTo>
                  <a:cubicBezTo>
                    <a:pt x="14787" y="722"/>
                    <a:pt x="14660" y="743"/>
                    <a:pt x="14544" y="780"/>
                  </a:cubicBezTo>
                  <a:lnTo>
                    <a:pt x="14544" y="780"/>
                  </a:lnTo>
                  <a:cubicBezTo>
                    <a:pt x="13731" y="232"/>
                    <a:pt x="12840" y="1"/>
                    <a:pt x="11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3" name="Google Shape;1783;p14"/>
            <p:cNvSpPr/>
            <p:nvPr/>
          </p:nvSpPr>
          <p:spPr>
            <a:xfrm>
              <a:off x="3296100" y="3087275"/>
              <a:ext cx="216125" cy="333150"/>
            </a:xfrm>
            <a:custGeom>
              <a:avLst/>
              <a:gdLst/>
              <a:ahLst/>
              <a:cxnLst/>
              <a:rect l="l" t="t" r="r" b="b"/>
              <a:pathLst>
                <a:path w="8645" h="13326" extrusionOk="0">
                  <a:moveTo>
                    <a:pt x="5528" y="890"/>
                  </a:moveTo>
                  <a:cubicBezTo>
                    <a:pt x="7061" y="4499"/>
                    <a:pt x="7427" y="8493"/>
                    <a:pt x="6603" y="12314"/>
                  </a:cubicBezTo>
                  <a:lnTo>
                    <a:pt x="6603" y="12314"/>
                  </a:lnTo>
                  <a:cubicBezTo>
                    <a:pt x="3643" y="9738"/>
                    <a:pt x="1339" y="2794"/>
                    <a:pt x="5528" y="890"/>
                  </a:cubicBezTo>
                  <a:close/>
                  <a:moveTo>
                    <a:pt x="6188" y="1"/>
                  </a:moveTo>
                  <a:cubicBezTo>
                    <a:pt x="5837" y="1"/>
                    <a:pt x="5224" y="245"/>
                    <a:pt x="5295" y="363"/>
                  </a:cubicBezTo>
                  <a:cubicBezTo>
                    <a:pt x="5327" y="433"/>
                    <a:pt x="5359" y="503"/>
                    <a:pt x="5390" y="574"/>
                  </a:cubicBezTo>
                  <a:lnTo>
                    <a:pt x="5390" y="574"/>
                  </a:lnTo>
                  <a:cubicBezTo>
                    <a:pt x="1" y="2629"/>
                    <a:pt x="2231" y="11024"/>
                    <a:pt x="6411" y="13298"/>
                  </a:cubicBezTo>
                  <a:cubicBezTo>
                    <a:pt x="6449" y="13317"/>
                    <a:pt x="6512" y="13325"/>
                    <a:pt x="6590" y="13325"/>
                  </a:cubicBezTo>
                  <a:cubicBezTo>
                    <a:pt x="6894" y="13325"/>
                    <a:pt x="7416" y="13192"/>
                    <a:pt x="7466" y="13019"/>
                  </a:cubicBezTo>
                  <a:cubicBezTo>
                    <a:pt x="8645" y="8707"/>
                    <a:pt x="8272" y="4116"/>
                    <a:pt x="6411" y="84"/>
                  </a:cubicBezTo>
                  <a:cubicBezTo>
                    <a:pt x="6382" y="25"/>
                    <a:pt x="6297" y="1"/>
                    <a:pt x="6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4" name="Google Shape;1784;p14"/>
            <p:cNvSpPr/>
            <p:nvPr/>
          </p:nvSpPr>
          <p:spPr>
            <a:xfrm>
              <a:off x="3568025" y="2838900"/>
              <a:ext cx="380325" cy="518525"/>
            </a:xfrm>
            <a:custGeom>
              <a:avLst/>
              <a:gdLst/>
              <a:ahLst/>
              <a:cxnLst/>
              <a:rect l="l" t="t" r="r" b="b"/>
              <a:pathLst>
                <a:path w="15213" h="20741" extrusionOk="0">
                  <a:moveTo>
                    <a:pt x="14007" y="1219"/>
                  </a:moveTo>
                  <a:lnTo>
                    <a:pt x="14007" y="1219"/>
                  </a:lnTo>
                  <a:cubicBezTo>
                    <a:pt x="13109" y="8350"/>
                    <a:pt x="6594" y="13065"/>
                    <a:pt x="3758" y="19468"/>
                  </a:cubicBezTo>
                  <a:lnTo>
                    <a:pt x="3758" y="19468"/>
                  </a:lnTo>
                  <a:cubicBezTo>
                    <a:pt x="2512" y="18332"/>
                    <a:pt x="2117" y="16355"/>
                    <a:pt x="2141" y="14703"/>
                  </a:cubicBezTo>
                  <a:cubicBezTo>
                    <a:pt x="2203" y="12345"/>
                    <a:pt x="3196" y="10112"/>
                    <a:pt x="4871" y="8468"/>
                  </a:cubicBezTo>
                  <a:cubicBezTo>
                    <a:pt x="7533" y="5723"/>
                    <a:pt x="10888" y="3499"/>
                    <a:pt x="14007" y="1219"/>
                  </a:cubicBezTo>
                  <a:close/>
                  <a:moveTo>
                    <a:pt x="14911" y="0"/>
                  </a:moveTo>
                  <a:cubicBezTo>
                    <a:pt x="14653" y="0"/>
                    <a:pt x="14301" y="142"/>
                    <a:pt x="14208" y="217"/>
                  </a:cubicBezTo>
                  <a:cubicBezTo>
                    <a:pt x="11881" y="1985"/>
                    <a:pt x="9555" y="3753"/>
                    <a:pt x="7260" y="5521"/>
                  </a:cubicBezTo>
                  <a:cubicBezTo>
                    <a:pt x="5460" y="6886"/>
                    <a:pt x="3599" y="8313"/>
                    <a:pt x="2389" y="10236"/>
                  </a:cubicBezTo>
                  <a:cubicBezTo>
                    <a:pt x="528" y="13121"/>
                    <a:pt x="1" y="19387"/>
                    <a:pt x="4096" y="20720"/>
                  </a:cubicBezTo>
                  <a:cubicBezTo>
                    <a:pt x="4133" y="20734"/>
                    <a:pt x="4178" y="20740"/>
                    <a:pt x="4228" y="20740"/>
                  </a:cubicBezTo>
                  <a:cubicBezTo>
                    <a:pt x="4637" y="20740"/>
                    <a:pt x="5382" y="20331"/>
                    <a:pt x="4995" y="20193"/>
                  </a:cubicBezTo>
                  <a:cubicBezTo>
                    <a:pt x="4850" y="20145"/>
                    <a:pt x="4711" y="20088"/>
                    <a:pt x="4578" y="20024"/>
                  </a:cubicBezTo>
                  <a:lnTo>
                    <a:pt x="4578" y="20024"/>
                  </a:lnTo>
                  <a:cubicBezTo>
                    <a:pt x="7322" y="13038"/>
                    <a:pt x="14705" y="8172"/>
                    <a:pt x="15200" y="248"/>
                  </a:cubicBezTo>
                  <a:cubicBezTo>
                    <a:pt x="15213" y="62"/>
                    <a:pt x="15082" y="0"/>
                    <a:pt x="14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5" name="Google Shape;1785;p14"/>
            <p:cNvSpPr/>
            <p:nvPr/>
          </p:nvSpPr>
          <p:spPr>
            <a:xfrm>
              <a:off x="3653750" y="3228600"/>
              <a:ext cx="477550" cy="187900"/>
            </a:xfrm>
            <a:custGeom>
              <a:avLst/>
              <a:gdLst/>
              <a:ahLst/>
              <a:cxnLst/>
              <a:rect l="l" t="t" r="r" b="b"/>
              <a:pathLst>
                <a:path w="19102" h="7516" extrusionOk="0">
                  <a:moveTo>
                    <a:pt x="10660" y="570"/>
                  </a:moveTo>
                  <a:cubicBezTo>
                    <a:pt x="12462" y="570"/>
                    <a:pt x="14240" y="687"/>
                    <a:pt x="16030" y="687"/>
                  </a:cubicBezTo>
                  <a:cubicBezTo>
                    <a:pt x="16332" y="687"/>
                    <a:pt x="16635" y="684"/>
                    <a:pt x="16939" y="676"/>
                  </a:cubicBezTo>
                  <a:lnTo>
                    <a:pt x="16939" y="676"/>
                  </a:lnTo>
                  <a:cubicBezTo>
                    <a:pt x="14822" y="1878"/>
                    <a:pt x="13300" y="3966"/>
                    <a:pt x="11182" y="5194"/>
                  </a:cubicBezTo>
                  <a:cubicBezTo>
                    <a:pt x="10158" y="5784"/>
                    <a:pt x="9073" y="6218"/>
                    <a:pt x="7956" y="6497"/>
                  </a:cubicBezTo>
                  <a:cubicBezTo>
                    <a:pt x="7302" y="6652"/>
                    <a:pt x="6140" y="6884"/>
                    <a:pt x="5072" y="6884"/>
                  </a:cubicBezTo>
                  <a:cubicBezTo>
                    <a:pt x="4216" y="6884"/>
                    <a:pt x="3421" y="6735"/>
                    <a:pt x="2993" y="6280"/>
                  </a:cubicBezTo>
                  <a:cubicBezTo>
                    <a:pt x="2362" y="5650"/>
                    <a:pt x="2286" y="4814"/>
                    <a:pt x="1695" y="4290"/>
                  </a:cubicBezTo>
                  <a:lnTo>
                    <a:pt x="1695" y="4290"/>
                  </a:lnTo>
                  <a:cubicBezTo>
                    <a:pt x="1719" y="1121"/>
                    <a:pt x="8070" y="602"/>
                    <a:pt x="10220" y="573"/>
                  </a:cubicBezTo>
                  <a:cubicBezTo>
                    <a:pt x="10367" y="571"/>
                    <a:pt x="10514" y="570"/>
                    <a:pt x="10660" y="570"/>
                  </a:cubicBezTo>
                  <a:close/>
                  <a:moveTo>
                    <a:pt x="10987" y="0"/>
                  </a:moveTo>
                  <a:cubicBezTo>
                    <a:pt x="9356" y="0"/>
                    <a:pt x="7731" y="100"/>
                    <a:pt x="6126" y="479"/>
                  </a:cubicBezTo>
                  <a:cubicBezTo>
                    <a:pt x="4352" y="916"/>
                    <a:pt x="1113" y="2025"/>
                    <a:pt x="614" y="4061"/>
                  </a:cubicBezTo>
                  <a:lnTo>
                    <a:pt x="614" y="4061"/>
                  </a:lnTo>
                  <a:cubicBezTo>
                    <a:pt x="282" y="4185"/>
                    <a:pt x="1" y="4400"/>
                    <a:pt x="263" y="4512"/>
                  </a:cubicBezTo>
                  <a:cubicBezTo>
                    <a:pt x="367" y="4553"/>
                    <a:pt x="462" y="4601"/>
                    <a:pt x="549" y="4656"/>
                  </a:cubicBezTo>
                  <a:lnTo>
                    <a:pt x="549" y="4656"/>
                  </a:lnTo>
                  <a:cubicBezTo>
                    <a:pt x="551" y="4751"/>
                    <a:pt x="559" y="4848"/>
                    <a:pt x="573" y="4946"/>
                  </a:cubicBezTo>
                  <a:cubicBezTo>
                    <a:pt x="594" y="5060"/>
                    <a:pt x="732" y="5108"/>
                    <a:pt x="904" y="5108"/>
                  </a:cubicBezTo>
                  <a:cubicBezTo>
                    <a:pt x="947" y="5108"/>
                    <a:pt x="992" y="5105"/>
                    <a:pt x="1037" y="5100"/>
                  </a:cubicBezTo>
                  <a:lnTo>
                    <a:pt x="1037" y="5100"/>
                  </a:lnTo>
                  <a:cubicBezTo>
                    <a:pt x="1634" y="5841"/>
                    <a:pt x="1837" y="6924"/>
                    <a:pt x="2931" y="7273"/>
                  </a:cubicBezTo>
                  <a:cubicBezTo>
                    <a:pt x="3460" y="7446"/>
                    <a:pt x="4059" y="7515"/>
                    <a:pt x="4682" y="7515"/>
                  </a:cubicBezTo>
                  <a:cubicBezTo>
                    <a:pt x="5959" y="7515"/>
                    <a:pt x="7337" y="7223"/>
                    <a:pt x="8421" y="6931"/>
                  </a:cubicBezTo>
                  <a:cubicBezTo>
                    <a:pt x="10096" y="6466"/>
                    <a:pt x="11647" y="5691"/>
                    <a:pt x="13074" y="4698"/>
                  </a:cubicBezTo>
                  <a:cubicBezTo>
                    <a:pt x="14935" y="3333"/>
                    <a:pt x="16362" y="1286"/>
                    <a:pt x="18627" y="511"/>
                  </a:cubicBezTo>
                  <a:cubicBezTo>
                    <a:pt x="19102" y="362"/>
                    <a:pt x="18980" y="43"/>
                    <a:pt x="18534" y="43"/>
                  </a:cubicBezTo>
                  <a:cubicBezTo>
                    <a:pt x="18514" y="43"/>
                    <a:pt x="18493" y="44"/>
                    <a:pt x="18472" y="45"/>
                  </a:cubicBezTo>
                  <a:cubicBezTo>
                    <a:pt x="17759" y="99"/>
                    <a:pt x="17044" y="118"/>
                    <a:pt x="16327" y="118"/>
                  </a:cubicBezTo>
                  <a:cubicBezTo>
                    <a:pt x="14551" y="118"/>
                    <a:pt x="12765" y="0"/>
                    <a:pt x="109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6" name="Google Shape;1786;p14"/>
            <p:cNvSpPr/>
            <p:nvPr/>
          </p:nvSpPr>
          <p:spPr>
            <a:xfrm>
              <a:off x="3316825" y="2947825"/>
              <a:ext cx="291075" cy="292850"/>
            </a:xfrm>
            <a:custGeom>
              <a:avLst/>
              <a:gdLst/>
              <a:ahLst/>
              <a:cxnLst/>
              <a:rect l="l" t="t" r="r" b="b"/>
              <a:pathLst>
                <a:path w="11643" h="11714" extrusionOk="0">
                  <a:moveTo>
                    <a:pt x="833" y="0"/>
                  </a:moveTo>
                  <a:cubicBezTo>
                    <a:pt x="551" y="0"/>
                    <a:pt x="1" y="279"/>
                    <a:pt x="247" y="388"/>
                  </a:cubicBezTo>
                  <a:lnTo>
                    <a:pt x="247" y="357"/>
                  </a:lnTo>
                  <a:cubicBezTo>
                    <a:pt x="5210" y="2405"/>
                    <a:pt x="9553" y="6220"/>
                    <a:pt x="10762" y="11617"/>
                  </a:cubicBezTo>
                  <a:cubicBezTo>
                    <a:pt x="10782" y="11685"/>
                    <a:pt x="10875" y="11713"/>
                    <a:pt x="10994" y="11713"/>
                  </a:cubicBezTo>
                  <a:cubicBezTo>
                    <a:pt x="11257" y="11713"/>
                    <a:pt x="11643" y="11572"/>
                    <a:pt x="11600" y="11400"/>
                  </a:cubicBezTo>
                  <a:cubicBezTo>
                    <a:pt x="10359" y="5910"/>
                    <a:pt x="5954" y="2095"/>
                    <a:pt x="929" y="16"/>
                  </a:cubicBezTo>
                  <a:cubicBezTo>
                    <a:pt x="904" y="5"/>
                    <a:pt x="871" y="0"/>
                    <a:pt x="8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7" name="Google Shape;1787;p14"/>
            <p:cNvSpPr/>
            <p:nvPr/>
          </p:nvSpPr>
          <p:spPr>
            <a:xfrm>
              <a:off x="3592850" y="2082700"/>
              <a:ext cx="154350" cy="1167000"/>
            </a:xfrm>
            <a:custGeom>
              <a:avLst/>
              <a:gdLst/>
              <a:ahLst/>
              <a:cxnLst/>
              <a:rect l="l" t="t" r="r" b="b"/>
              <a:pathLst>
                <a:path w="6174" h="46680" extrusionOk="0">
                  <a:moveTo>
                    <a:pt x="4057" y="1"/>
                  </a:moveTo>
                  <a:cubicBezTo>
                    <a:pt x="3776" y="1"/>
                    <a:pt x="3404" y="235"/>
                    <a:pt x="3537" y="500"/>
                  </a:cubicBezTo>
                  <a:cubicBezTo>
                    <a:pt x="4591" y="2392"/>
                    <a:pt x="5119" y="4595"/>
                    <a:pt x="5026" y="6766"/>
                  </a:cubicBezTo>
                  <a:cubicBezTo>
                    <a:pt x="4933" y="8627"/>
                    <a:pt x="4281" y="10395"/>
                    <a:pt x="4157" y="12194"/>
                  </a:cubicBezTo>
                  <a:cubicBezTo>
                    <a:pt x="4002" y="14025"/>
                    <a:pt x="4622" y="15824"/>
                    <a:pt x="4498" y="17623"/>
                  </a:cubicBezTo>
                  <a:cubicBezTo>
                    <a:pt x="4312" y="19608"/>
                    <a:pt x="2947" y="20973"/>
                    <a:pt x="2451" y="22803"/>
                  </a:cubicBezTo>
                  <a:cubicBezTo>
                    <a:pt x="1955" y="24633"/>
                    <a:pt x="2017" y="26494"/>
                    <a:pt x="1490" y="28293"/>
                  </a:cubicBezTo>
                  <a:cubicBezTo>
                    <a:pt x="931" y="30123"/>
                    <a:pt x="590" y="31985"/>
                    <a:pt x="435" y="33877"/>
                  </a:cubicBezTo>
                  <a:cubicBezTo>
                    <a:pt x="187" y="38064"/>
                    <a:pt x="125" y="42252"/>
                    <a:pt x="1" y="46440"/>
                  </a:cubicBezTo>
                  <a:cubicBezTo>
                    <a:pt x="1" y="46609"/>
                    <a:pt x="148" y="46680"/>
                    <a:pt x="320" y="46680"/>
                  </a:cubicBezTo>
                  <a:cubicBezTo>
                    <a:pt x="556" y="46680"/>
                    <a:pt x="838" y="46544"/>
                    <a:pt x="838" y="46347"/>
                  </a:cubicBezTo>
                  <a:cubicBezTo>
                    <a:pt x="993" y="42066"/>
                    <a:pt x="993" y="37723"/>
                    <a:pt x="1303" y="33443"/>
                  </a:cubicBezTo>
                  <a:cubicBezTo>
                    <a:pt x="1459" y="31364"/>
                    <a:pt x="2017" y="29534"/>
                    <a:pt x="2544" y="27549"/>
                  </a:cubicBezTo>
                  <a:cubicBezTo>
                    <a:pt x="3134" y="25315"/>
                    <a:pt x="2916" y="23082"/>
                    <a:pt x="4095" y="21004"/>
                  </a:cubicBezTo>
                  <a:cubicBezTo>
                    <a:pt x="4871" y="19577"/>
                    <a:pt x="5398" y="18460"/>
                    <a:pt x="5336" y="16816"/>
                  </a:cubicBezTo>
                  <a:cubicBezTo>
                    <a:pt x="5274" y="14614"/>
                    <a:pt x="4840" y="12660"/>
                    <a:pt x="5274" y="10426"/>
                  </a:cubicBezTo>
                  <a:cubicBezTo>
                    <a:pt x="5987" y="6704"/>
                    <a:pt x="6173" y="3602"/>
                    <a:pt x="4312" y="128"/>
                  </a:cubicBezTo>
                  <a:cubicBezTo>
                    <a:pt x="4268" y="39"/>
                    <a:pt x="4170" y="1"/>
                    <a:pt x="40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88" name="Google Shape;1788;p14"/>
          <p:cNvGrpSpPr/>
          <p:nvPr/>
        </p:nvGrpSpPr>
        <p:grpSpPr>
          <a:xfrm rot="-10011506">
            <a:off x="11372847" y="-455385"/>
            <a:ext cx="1230532" cy="1974232"/>
            <a:chOff x="2402100" y="3854125"/>
            <a:chExt cx="435600" cy="698825"/>
          </a:xfrm>
        </p:grpSpPr>
        <p:sp>
          <p:nvSpPr>
            <p:cNvPr id="1789" name="Google Shape;1789;p14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0" name="Google Shape;1790;p14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1" name="Google Shape;1791;p14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2" name="Google Shape;1792;p14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3" name="Google Shape;1793;p14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4" name="Google Shape;1794;p14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5" name="Google Shape;1795;p14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6" name="Google Shape;1796;p14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7" name="Google Shape;1797;p14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8" name="Google Shape;1798;p14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9" name="Google Shape;1799;p14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0" name="Google Shape;1800;p14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1" name="Google Shape;1801;p14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02" name="Google Shape;1802;p14"/>
          <p:cNvGrpSpPr/>
          <p:nvPr/>
        </p:nvGrpSpPr>
        <p:grpSpPr>
          <a:xfrm>
            <a:off x="11327751" y="5410725"/>
            <a:ext cx="1128955" cy="1991307"/>
            <a:chOff x="2797700" y="3217325"/>
            <a:chExt cx="682725" cy="1204225"/>
          </a:xfrm>
        </p:grpSpPr>
        <p:sp>
          <p:nvSpPr>
            <p:cNvPr id="1803" name="Google Shape;1803;p14"/>
            <p:cNvSpPr/>
            <p:nvPr/>
          </p:nvSpPr>
          <p:spPr>
            <a:xfrm>
              <a:off x="2797700" y="3824925"/>
              <a:ext cx="500825" cy="451000"/>
            </a:xfrm>
            <a:custGeom>
              <a:avLst/>
              <a:gdLst/>
              <a:ahLst/>
              <a:cxnLst/>
              <a:rect l="l" t="t" r="r" b="b"/>
              <a:pathLst>
                <a:path w="20033" h="18040" extrusionOk="0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4" name="Google Shape;1804;p14"/>
            <p:cNvSpPr/>
            <p:nvPr/>
          </p:nvSpPr>
          <p:spPr>
            <a:xfrm>
              <a:off x="2799200" y="3824650"/>
              <a:ext cx="633925" cy="527825"/>
            </a:xfrm>
            <a:custGeom>
              <a:avLst/>
              <a:gdLst/>
              <a:ahLst/>
              <a:cxnLst/>
              <a:rect l="l" t="t" r="r" b="b"/>
              <a:pathLst>
                <a:path w="25357" h="21113" extrusionOk="0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5" name="Google Shape;1805;p14"/>
            <p:cNvSpPr/>
            <p:nvPr/>
          </p:nvSpPr>
          <p:spPr>
            <a:xfrm>
              <a:off x="3258625" y="3484850"/>
              <a:ext cx="221800" cy="706250"/>
            </a:xfrm>
            <a:custGeom>
              <a:avLst/>
              <a:gdLst/>
              <a:ahLst/>
              <a:cxnLst/>
              <a:rect l="l" t="t" r="r" b="b"/>
              <a:pathLst>
                <a:path w="8872" h="28250" extrusionOk="0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6" name="Google Shape;1806;p14"/>
            <p:cNvSpPr/>
            <p:nvPr/>
          </p:nvSpPr>
          <p:spPr>
            <a:xfrm>
              <a:off x="3342800" y="3512850"/>
              <a:ext cx="102725" cy="837725"/>
            </a:xfrm>
            <a:custGeom>
              <a:avLst/>
              <a:gdLst/>
              <a:ahLst/>
              <a:cxnLst/>
              <a:rect l="l" t="t" r="r" b="b"/>
              <a:pathLst>
                <a:path w="4109" h="33509" extrusionOk="0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7" name="Google Shape;1807;p14"/>
            <p:cNvSpPr/>
            <p:nvPr/>
          </p:nvSpPr>
          <p:spPr>
            <a:xfrm>
              <a:off x="3139775" y="3858825"/>
              <a:ext cx="334875" cy="562725"/>
            </a:xfrm>
            <a:custGeom>
              <a:avLst/>
              <a:gdLst/>
              <a:ahLst/>
              <a:cxnLst/>
              <a:rect l="l" t="t" r="r" b="b"/>
              <a:pathLst>
                <a:path w="13395" h="22509" extrusionOk="0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8" name="Google Shape;1808;p14"/>
            <p:cNvSpPr/>
            <p:nvPr/>
          </p:nvSpPr>
          <p:spPr>
            <a:xfrm>
              <a:off x="2926700" y="3217325"/>
              <a:ext cx="246850" cy="708075"/>
            </a:xfrm>
            <a:custGeom>
              <a:avLst/>
              <a:gdLst/>
              <a:ahLst/>
              <a:cxnLst/>
              <a:rect l="l" t="t" r="r" b="b"/>
              <a:pathLst>
                <a:path w="9874" h="28323" extrusionOk="0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9" name="Google Shape;1809;p14"/>
            <p:cNvSpPr/>
            <p:nvPr/>
          </p:nvSpPr>
          <p:spPr>
            <a:xfrm>
              <a:off x="2975275" y="3249325"/>
              <a:ext cx="199675" cy="674700"/>
            </a:xfrm>
            <a:custGeom>
              <a:avLst/>
              <a:gdLst/>
              <a:ahLst/>
              <a:cxnLst/>
              <a:rect l="l" t="t" r="r" b="b"/>
              <a:pathLst>
                <a:path w="7987" h="26988" extrusionOk="0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10" name="Google Shape;1810;p14"/>
          <p:cNvGrpSpPr/>
          <p:nvPr/>
        </p:nvGrpSpPr>
        <p:grpSpPr>
          <a:xfrm rot="10800000">
            <a:off x="9980830" y="-1510032"/>
            <a:ext cx="1346937" cy="2125579"/>
            <a:chOff x="322650" y="2571325"/>
            <a:chExt cx="573100" cy="904450"/>
          </a:xfrm>
        </p:grpSpPr>
        <p:sp>
          <p:nvSpPr>
            <p:cNvPr id="1811" name="Google Shape;1811;p14"/>
            <p:cNvSpPr/>
            <p:nvPr/>
          </p:nvSpPr>
          <p:spPr>
            <a:xfrm>
              <a:off x="423450" y="2666625"/>
              <a:ext cx="95400" cy="131175"/>
            </a:xfrm>
            <a:custGeom>
              <a:avLst/>
              <a:gdLst/>
              <a:ahLst/>
              <a:cxnLst/>
              <a:rect l="l" t="t" r="r" b="b"/>
              <a:pathLst>
                <a:path w="3816" h="5247" extrusionOk="0">
                  <a:moveTo>
                    <a:pt x="199" y="1"/>
                  </a:moveTo>
                  <a:cubicBezTo>
                    <a:pt x="164" y="1"/>
                    <a:pt x="129" y="2"/>
                    <a:pt x="94" y="4"/>
                  </a:cubicBezTo>
                  <a:cubicBezTo>
                    <a:pt x="1" y="1059"/>
                    <a:pt x="745" y="1958"/>
                    <a:pt x="1521" y="2672"/>
                  </a:cubicBezTo>
                  <a:cubicBezTo>
                    <a:pt x="2327" y="3385"/>
                    <a:pt x="3227" y="4006"/>
                    <a:pt x="3692" y="4936"/>
                  </a:cubicBezTo>
                  <a:lnTo>
                    <a:pt x="3816" y="5247"/>
                  </a:lnTo>
                  <a:cubicBezTo>
                    <a:pt x="3537" y="3851"/>
                    <a:pt x="2978" y="2548"/>
                    <a:pt x="2172" y="1369"/>
                  </a:cubicBezTo>
                  <a:cubicBezTo>
                    <a:pt x="1696" y="685"/>
                    <a:pt x="1020" y="1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2" name="Google Shape;1812;p14"/>
            <p:cNvSpPr/>
            <p:nvPr/>
          </p:nvSpPr>
          <p:spPr>
            <a:xfrm>
              <a:off x="510300" y="2571325"/>
              <a:ext cx="155125" cy="237325"/>
            </a:xfrm>
            <a:custGeom>
              <a:avLst/>
              <a:gdLst/>
              <a:ahLst/>
              <a:cxnLst/>
              <a:rect l="l" t="t" r="r" b="b"/>
              <a:pathLst>
                <a:path w="6205" h="9493" extrusionOk="0">
                  <a:moveTo>
                    <a:pt x="6205" y="1"/>
                  </a:moveTo>
                  <a:lnTo>
                    <a:pt x="6205" y="1"/>
                  </a:lnTo>
                  <a:cubicBezTo>
                    <a:pt x="4343" y="435"/>
                    <a:pt x="3010" y="2048"/>
                    <a:pt x="2203" y="3754"/>
                  </a:cubicBezTo>
                  <a:cubicBezTo>
                    <a:pt x="1397" y="5460"/>
                    <a:pt x="931" y="7352"/>
                    <a:pt x="1" y="8996"/>
                  </a:cubicBezTo>
                  <a:lnTo>
                    <a:pt x="218" y="9493"/>
                  </a:lnTo>
                  <a:lnTo>
                    <a:pt x="2544" y="6639"/>
                  </a:lnTo>
                  <a:cubicBezTo>
                    <a:pt x="2917" y="6205"/>
                    <a:pt x="3258" y="5770"/>
                    <a:pt x="3537" y="5274"/>
                  </a:cubicBezTo>
                  <a:cubicBezTo>
                    <a:pt x="4530" y="3537"/>
                    <a:pt x="4592" y="1211"/>
                    <a:pt x="6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3" name="Google Shape;1813;p14"/>
            <p:cNvSpPr/>
            <p:nvPr/>
          </p:nvSpPr>
          <p:spPr>
            <a:xfrm>
              <a:off x="548300" y="2691425"/>
              <a:ext cx="236550" cy="266900"/>
            </a:xfrm>
            <a:custGeom>
              <a:avLst/>
              <a:gdLst/>
              <a:ahLst/>
              <a:cxnLst/>
              <a:rect l="l" t="t" r="r" b="b"/>
              <a:pathLst>
                <a:path w="9462" h="10676" extrusionOk="0">
                  <a:moveTo>
                    <a:pt x="9224" y="1"/>
                  </a:moveTo>
                  <a:cubicBezTo>
                    <a:pt x="7570" y="1"/>
                    <a:pt x="5960" y="617"/>
                    <a:pt x="4747" y="1742"/>
                  </a:cubicBezTo>
                  <a:cubicBezTo>
                    <a:pt x="2588" y="3791"/>
                    <a:pt x="2114" y="7045"/>
                    <a:pt x="654" y="9656"/>
                  </a:cubicBezTo>
                  <a:lnTo>
                    <a:pt x="654" y="9656"/>
                  </a:lnTo>
                  <a:cubicBezTo>
                    <a:pt x="1708" y="8788"/>
                    <a:pt x="3146" y="8364"/>
                    <a:pt x="4343" y="7636"/>
                  </a:cubicBezTo>
                  <a:cubicBezTo>
                    <a:pt x="7011" y="5992"/>
                    <a:pt x="8283" y="2890"/>
                    <a:pt x="9462" y="5"/>
                  </a:cubicBezTo>
                  <a:cubicBezTo>
                    <a:pt x="9382" y="2"/>
                    <a:pt x="9303" y="1"/>
                    <a:pt x="9224" y="1"/>
                  </a:cubicBezTo>
                  <a:close/>
                  <a:moveTo>
                    <a:pt x="654" y="9656"/>
                  </a:moveTo>
                  <a:cubicBezTo>
                    <a:pt x="451" y="9823"/>
                    <a:pt x="263" y="10006"/>
                    <a:pt x="94" y="10210"/>
                  </a:cubicBezTo>
                  <a:lnTo>
                    <a:pt x="1" y="10675"/>
                  </a:lnTo>
                  <a:cubicBezTo>
                    <a:pt x="241" y="10351"/>
                    <a:pt x="456" y="10009"/>
                    <a:pt x="654" y="96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4" name="Google Shape;1814;p14"/>
            <p:cNvSpPr/>
            <p:nvPr/>
          </p:nvSpPr>
          <p:spPr>
            <a:xfrm>
              <a:off x="322650" y="2792325"/>
              <a:ext cx="214050" cy="94475"/>
            </a:xfrm>
            <a:custGeom>
              <a:avLst/>
              <a:gdLst/>
              <a:ahLst/>
              <a:cxnLst/>
              <a:rect l="l" t="t" r="r" b="b"/>
              <a:pathLst>
                <a:path w="8562" h="3779" extrusionOk="0">
                  <a:moveTo>
                    <a:pt x="129" y="1"/>
                  </a:moveTo>
                  <a:cubicBezTo>
                    <a:pt x="86" y="1"/>
                    <a:pt x="43" y="1"/>
                    <a:pt x="0" y="1"/>
                  </a:cubicBezTo>
                  <a:cubicBezTo>
                    <a:pt x="652" y="374"/>
                    <a:pt x="1024" y="1056"/>
                    <a:pt x="1489" y="1645"/>
                  </a:cubicBezTo>
                  <a:cubicBezTo>
                    <a:pt x="2666" y="3032"/>
                    <a:pt x="4368" y="3778"/>
                    <a:pt x="6106" y="3778"/>
                  </a:cubicBezTo>
                  <a:cubicBezTo>
                    <a:pt x="6934" y="3778"/>
                    <a:pt x="7771" y="3609"/>
                    <a:pt x="8561" y="3258"/>
                  </a:cubicBezTo>
                  <a:lnTo>
                    <a:pt x="8158" y="2979"/>
                  </a:lnTo>
                  <a:cubicBezTo>
                    <a:pt x="5926" y="1053"/>
                    <a:pt x="3091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14"/>
            <p:cNvSpPr/>
            <p:nvPr/>
          </p:nvSpPr>
          <p:spPr>
            <a:xfrm>
              <a:off x="386225" y="2924175"/>
              <a:ext cx="215625" cy="317975"/>
            </a:xfrm>
            <a:custGeom>
              <a:avLst/>
              <a:gdLst/>
              <a:ahLst/>
              <a:cxnLst/>
              <a:rect l="l" t="t" r="r" b="b"/>
              <a:pathLst>
                <a:path w="8625" h="12719" extrusionOk="0">
                  <a:moveTo>
                    <a:pt x="63" y="1"/>
                  </a:moveTo>
                  <a:cubicBezTo>
                    <a:pt x="1" y="2606"/>
                    <a:pt x="94" y="5367"/>
                    <a:pt x="1459" y="7600"/>
                  </a:cubicBezTo>
                  <a:cubicBezTo>
                    <a:pt x="3010" y="10144"/>
                    <a:pt x="5894" y="11509"/>
                    <a:pt x="8593" y="12719"/>
                  </a:cubicBezTo>
                  <a:lnTo>
                    <a:pt x="8593" y="12563"/>
                  </a:lnTo>
                  <a:cubicBezTo>
                    <a:pt x="8624" y="10392"/>
                    <a:pt x="7942" y="8283"/>
                    <a:pt x="6639" y="6546"/>
                  </a:cubicBezTo>
                  <a:cubicBezTo>
                    <a:pt x="4778" y="4064"/>
                    <a:pt x="1831" y="2544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6" name="Google Shape;1816;p14"/>
            <p:cNvSpPr/>
            <p:nvPr/>
          </p:nvSpPr>
          <p:spPr>
            <a:xfrm>
              <a:off x="579325" y="2835775"/>
              <a:ext cx="316425" cy="283075"/>
            </a:xfrm>
            <a:custGeom>
              <a:avLst/>
              <a:gdLst/>
              <a:ahLst/>
              <a:cxnLst/>
              <a:rect l="l" t="t" r="r" b="b"/>
              <a:pathLst>
                <a:path w="12657" h="11323" extrusionOk="0">
                  <a:moveTo>
                    <a:pt x="12656" y="0"/>
                  </a:moveTo>
                  <a:cubicBezTo>
                    <a:pt x="10175" y="94"/>
                    <a:pt x="7786" y="1055"/>
                    <a:pt x="5925" y="2730"/>
                  </a:cubicBezTo>
                  <a:cubicBezTo>
                    <a:pt x="4095" y="4374"/>
                    <a:pt x="2668" y="6421"/>
                    <a:pt x="1707" y="8717"/>
                  </a:cubicBezTo>
                  <a:cubicBezTo>
                    <a:pt x="1303" y="9616"/>
                    <a:pt x="869" y="10640"/>
                    <a:pt x="1" y="11105"/>
                  </a:cubicBezTo>
                  <a:lnTo>
                    <a:pt x="559" y="11322"/>
                  </a:lnTo>
                  <a:cubicBezTo>
                    <a:pt x="2606" y="8810"/>
                    <a:pt x="5770" y="7445"/>
                    <a:pt x="8035" y="5119"/>
                  </a:cubicBezTo>
                  <a:cubicBezTo>
                    <a:pt x="9648" y="3475"/>
                    <a:pt x="10795" y="1365"/>
                    <a:pt x="12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7" name="Google Shape;1817;p14"/>
            <p:cNvSpPr/>
            <p:nvPr/>
          </p:nvSpPr>
          <p:spPr>
            <a:xfrm>
              <a:off x="509000" y="2776025"/>
              <a:ext cx="101375" cy="699750"/>
            </a:xfrm>
            <a:custGeom>
              <a:avLst/>
              <a:gdLst/>
              <a:ahLst/>
              <a:cxnLst/>
              <a:rect l="l" t="t" r="r" b="b"/>
              <a:pathLst>
                <a:path w="4055" h="27990" extrusionOk="0">
                  <a:moveTo>
                    <a:pt x="520" y="0"/>
                  </a:moveTo>
                  <a:cubicBezTo>
                    <a:pt x="350" y="0"/>
                    <a:pt x="126" y="122"/>
                    <a:pt x="146" y="281"/>
                  </a:cubicBezTo>
                  <a:cubicBezTo>
                    <a:pt x="983" y="4965"/>
                    <a:pt x="1852" y="9618"/>
                    <a:pt x="2689" y="14302"/>
                  </a:cubicBezTo>
                  <a:cubicBezTo>
                    <a:pt x="3124" y="16628"/>
                    <a:pt x="3589" y="19017"/>
                    <a:pt x="3062" y="21343"/>
                  </a:cubicBezTo>
                  <a:cubicBezTo>
                    <a:pt x="2534" y="23701"/>
                    <a:pt x="1294" y="25748"/>
                    <a:pt x="84" y="27795"/>
                  </a:cubicBezTo>
                  <a:cubicBezTo>
                    <a:pt x="1" y="27928"/>
                    <a:pt x="122" y="27990"/>
                    <a:pt x="272" y="27990"/>
                  </a:cubicBezTo>
                  <a:cubicBezTo>
                    <a:pt x="402" y="27990"/>
                    <a:pt x="554" y="27944"/>
                    <a:pt x="611" y="27857"/>
                  </a:cubicBezTo>
                  <a:cubicBezTo>
                    <a:pt x="1666" y="26058"/>
                    <a:pt x="2751" y="24259"/>
                    <a:pt x="3372" y="22274"/>
                  </a:cubicBezTo>
                  <a:cubicBezTo>
                    <a:pt x="4054" y="20040"/>
                    <a:pt x="3899" y="17838"/>
                    <a:pt x="3527" y="15574"/>
                  </a:cubicBezTo>
                  <a:cubicBezTo>
                    <a:pt x="2658" y="10424"/>
                    <a:pt x="1666" y="5275"/>
                    <a:pt x="704" y="126"/>
                  </a:cubicBezTo>
                  <a:cubicBezTo>
                    <a:pt x="693" y="38"/>
                    <a:pt x="615" y="0"/>
                    <a:pt x="5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18" name="Google Shape;1818;p14"/>
          <p:cNvGrpSpPr/>
          <p:nvPr/>
        </p:nvGrpSpPr>
        <p:grpSpPr>
          <a:xfrm>
            <a:off x="3842618" y="954234"/>
            <a:ext cx="933933" cy="848100"/>
            <a:chOff x="3652400" y="3788700"/>
            <a:chExt cx="700450" cy="636075"/>
          </a:xfrm>
        </p:grpSpPr>
        <p:sp>
          <p:nvSpPr>
            <p:cNvPr id="1819" name="Google Shape;1819;p14"/>
            <p:cNvSpPr/>
            <p:nvPr/>
          </p:nvSpPr>
          <p:spPr>
            <a:xfrm>
              <a:off x="3941050" y="3916900"/>
              <a:ext cx="65150" cy="72250"/>
            </a:xfrm>
            <a:custGeom>
              <a:avLst/>
              <a:gdLst/>
              <a:ahLst/>
              <a:cxnLst/>
              <a:rect l="l" t="t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0" name="Google Shape;1820;p14"/>
            <p:cNvSpPr/>
            <p:nvPr/>
          </p:nvSpPr>
          <p:spPr>
            <a:xfrm>
              <a:off x="4125850" y="3918850"/>
              <a:ext cx="58725" cy="76325"/>
            </a:xfrm>
            <a:custGeom>
              <a:avLst/>
              <a:gdLst/>
              <a:ahLst/>
              <a:cxnLst/>
              <a:rect l="l" t="t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1" name="Google Shape;1821;p14"/>
            <p:cNvSpPr/>
            <p:nvPr/>
          </p:nvSpPr>
          <p:spPr>
            <a:xfrm>
              <a:off x="4000750" y="4053225"/>
              <a:ext cx="75575" cy="74650"/>
            </a:xfrm>
            <a:custGeom>
              <a:avLst/>
              <a:gdLst/>
              <a:ahLst/>
              <a:cxnLst/>
              <a:rect l="l" t="t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2" name="Google Shape;1822;p14"/>
            <p:cNvSpPr/>
            <p:nvPr/>
          </p:nvSpPr>
          <p:spPr>
            <a:xfrm>
              <a:off x="3800675" y="4048800"/>
              <a:ext cx="69825" cy="77400"/>
            </a:xfrm>
            <a:custGeom>
              <a:avLst/>
              <a:gdLst/>
              <a:ahLst/>
              <a:cxnLst/>
              <a:rect l="l" t="t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3" name="Google Shape;1823;p14"/>
            <p:cNvSpPr/>
            <p:nvPr/>
          </p:nvSpPr>
          <p:spPr>
            <a:xfrm>
              <a:off x="3854875" y="4183625"/>
              <a:ext cx="67575" cy="96850"/>
            </a:xfrm>
            <a:custGeom>
              <a:avLst/>
              <a:gdLst/>
              <a:ahLst/>
              <a:cxnLst/>
              <a:rect l="l" t="t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4" name="Google Shape;1824;p14"/>
            <p:cNvSpPr/>
            <p:nvPr/>
          </p:nvSpPr>
          <p:spPr>
            <a:xfrm>
              <a:off x="4105450" y="4181350"/>
              <a:ext cx="54300" cy="88550"/>
            </a:xfrm>
            <a:custGeom>
              <a:avLst/>
              <a:gdLst/>
              <a:ahLst/>
              <a:cxnLst/>
              <a:rect l="l" t="t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5" name="Google Shape;1825;p14"/>
            <p:cNvSpPr/>
            <p:nvPr/>
          </p:nvSpPr>
          <p:spPr>
            <a:xfrm>
              <a:off x="4174475" y="4054800"/>
              <a:ext cx="64375" cy="71425"/>
            </a:xfrm>
            <a:custGeom>
              <a:avLst/>
              <a:gdLst/>
              <a:ahLst/>
              <a:cxnLst/>
              <a:rect l="l" t="t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6" name="Google Shape;1826;p14"/>
            <p:cNvSpPr/>
            <p:nvPr/>
          </p:nvSpPr>
          <p:spPr>
            <a:xfrm>
              <a:off x="4066675" y="3788700"/>
              <a:ext cx="50425" cy="73275"/>
            </a:xfrm>
            <a:custGeom>
              <a:avLst/>
              <a:gdLst/>
              <a:ahLst/>
              <a:cxnLst/>
              <a:rect l="l" t="t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7" name="Google Shape;1827;p14"/>
            <p:cNvSpPr/>
            <p:nvPr/>
          </p:nvSpPr>
          <p:spPr>
            <a:xfrm>
              <a:off x="3819300" y="3848450"/>
              <a:ext cx="66700" cy="75350"/>
            </a:xfrm>
            <a:custGeom>
              <a:avLst/>
              <a:gdLst/>
              <a:ahLst/>
              <a:cxnLst/>
              <a:rect l="l" t="t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8" name="Google Shape;1828;p14"/>
            <p:cNvSpPr/>
            <p:nvPr/>
          </p:nvSpPr>
          <p:spPr>
            <a:xfrm>
              <a:off x="4278375" y="3872450"/>
              <a:ext cx="63625" cy="77775"/>
            </a:xfrm>
            <a:custGeom>
              <a:avLst/>
              <a:gdLst/>
              <a:ahLst/>
              <a:cxnLst/>
              <a:rect l="l" t="t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9" name="Google Shape;1829;p14"/>
            <p:cNvSpPr/>
            <p:nvPr/>
          </p:nvSpPr>
          <p:spPr>
            <a:xfrm>
              <a:off x="4287675" y="4167850"/>
              <a:ext cx="65175" cy="79700"/>
            </a:xfrm>
            <a:custGeom>
              <a:avLst/>
              <a:gdLst/>
              <a:ahLst/>
              <a:cxnLst/>
              <a:rect l="l" t="t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0" name="Google Shape;1830;p14"/>
            <p:cNvSpPr/>
            <p:nvPr/>
          </p:nvSpPr>
          <p:spPr>
            <a:xfrm>
              <a:off x="3652400" y="4192450"/>
              <a:ext cx="73850" cy="83825"/>
            </a:xfrm>
            <a:custGeom>
              <a:avLst/>
              <a:gdLst/>
              <a:ahLst/>
              <a:cxnLst/>
              <a:rect l="l" t="t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1" name="Google Shape;1831;p14"/>
            <p:cNvSpPr/>
            <p:nvPr/>
          </p:nvSpPr>
          <p:spPr>
            <a:xfrm>
              <a:off x="3725450" y="4337000"/>
              <a:ext cx="71150" cy="87775"/>
            </a:xfrm>
            <a:custGeom>
              <a:avLst/>
              <a:gdLst/>
              <a:ahLst/>
              <a:cxnLst/>
              <a:rect l="l" t="t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2" name="Google Shape;1832;p14"/>
            <p:cNvSpPr/>
            <p:nvPr/>
          </p:nvSpPr>
          <p:spPr>
            <a:xfrm>
              <a:off x="3960575" y="4329600"/>
              <a:ext cx="56500" cy="67600"/>
            </a:xfrm>
            <a:custGeom>
              <a:avLst/>
              <a:gdLst/>
              <a:ahLst/>
              <a:cxnLst/>
              <a:rect l="l" t="t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3" name="Google Shape;1833;p14"/>
            <p:cNvSpPr/>
            <p:nvPr/>
          </p:nvSpPr>
          <p:spPr>
            <a:xfrm>
              <a:off x="4174850" y="4333225"/>
              <a:ext cx="77200" cy="87325"/>
            </a:xfrm>
            <a:custGeom>
              <a:avLst/>
              <a:gdLst/>
              <a:ahLst/>
              <a:cxnLst/>
              <a:rect l="l" t="t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34" name="Google Shape;1834;p14"/>
          <p:cNvSpPr txBox="1">
            <a:spLocks noGrp="1"/>
          </p:cNvSpPr>
          <p:nvPr>
            <p:ph type="body" idx="1"/>
          </p:nvPr>
        </p:nvSpPr>
        <p:spPr>
          <a:xfrm>
            <a:off x="1105500" y="2941000"/>
            <a:ext cx="4269200" cy="12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r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r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r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r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r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835" name="Google Shape;1835;p14"/>
          <p:cNvSpPr txBox="1">
            <a:spLocks noGrp="1"/>
          </p:cNvSpPr>
          <p:nvPr>
            <p:ph type="title"/>
          </p:nvPr>
        </p:nvSpPr>
        <p:spPr>
          <a:xfrm>
            <a:off x="7093200" y="2342884"/>
            <a:ext cx="41464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4933"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4933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4933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4933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4933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4933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4933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4933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49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714028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40F005-7ABB-4D75-B330-E974797E78A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852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CEF095-607F-4F4A-98AC-522924D5907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3970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054" y="272522"/>
            <a:ext cx="4012109" cy="1162844"/>
          </a:xfrm>
        </p:spPr>
        <p:txBody>
          <a:bodyPr anchor="b"/>
          <a:lstStyle>
            <a:lvl1pPr algn="l">
              <a:defRPr sz="1693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280" y="272522"/>
            <a:ext cx="6815666" cy="5853906"/>
          </a:xfrm>
        </p:spPr>
        <p:txBody>
          <a:bodyPr/>
          <a:lstStyle>
            <a:lvl1pPr>
              <a:defRPr sz="2751"/>
            </a:lvl1pPr>
            <a:lvl2pPr>
              <a:defRPr sz="2328"/>
            </a:lvl2pPr>
            <a:lvl3pPr>
              <a:defRPr sz="2116"/>
            </a:lvl3pPr>
            <a:lvl4pPr>
              <a:defRPr sz="1693"/>
            </a:lvl4pPr>
            <a:lvl5pPr>
              <a:defRPr sz="1693"/>
            </a:lvl5pPr>
            <a:lvl6pPr>
              <a:defRPr sz="1693"/>
            </a:lvl6pPr>
            <a:lvl7pPr>
              <a:defRPr sz="1693"/>
            </a:lvl7pPr>
            <a:lvl8pPr>
              <a:defRPr sz="1693"/>
            </a:lvl8pPr>
            <a:lvl9pPr>
              <a:defRPr sz="169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054" y="1435366"/>
            <a:ext cx="4012109" cy="4691062"/>
          </a:xfrm>
        </p:spPr>
        <p:txBody>
          <a:bodyPr/>
          <a:lstStyle>
            <a:lvl1pPr marL="0" indent="0">
              <a:buNone/>
              <a:defRPr sz="1058"/>
            </a:lvl1pPr>
            <a:lvl2pPr marL="384284" indent="0">
              <a:buNone/>
              <a:defRPr sz="1058"/>
            </a:lvl2pPr>
            <a:lvl3pPr marL="768517" indent="0">
              <a:buNone/>
              <a:defRPr sz="847"/>
            </a:lvl3pPr>
            <a:lvl4pPr marL="1152751" indent="0">
              <a:buNone/>
              <a:defRPr sz="847"/>
            </a:lvl4pPr>
            <a:lvl5pPr marL="1537007" indent="0">
              <a:buNone/>
              <a:defRPr sz="847"/>
            </a:lvl5pPr>
            <a:lvl6pPr marL="1921268" indent="0">
              <a:buNone/>
              <a:defRPr sz="847"/>
            </a:lvl6pPr>
            <a:lvl7pPr marL="2305525" indent="0">
              <a:buNone/>
              <a:defRPr sz="847"/>
            </a:lvl7pPr>
            <a:lvl8pPr marL="2689781" indent="0">
              <a:buNone/>
              <a:defRPr sz="847"/>
            </a:lvl8pPr>
            <a:lvl9pPr marL="3074029" indent="0">
              <a:buNone/>
              <a:defRPr sz="84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4FBD3D-EBD3-4299-A62F-6E128744FAF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3395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86" y="4800964"/>
            <a:ext cx="7315473" cy="566208"/>
          </a:xfrm>
        </p:spPr>
        <p:txBody>
          <a:bodyPr anchor="b"/>
          <a:lstStyle>
            <a:lvl1pPr algn="l">
              <a:defRPr sz="1693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86" y="612516"/>
            <a:ext cx="7315473" cy="4115592"/>
          </a:xfrm>
        </p:spPr>
        <p:txBody>
          <a:bodyPr/>
          <a:lstStyle>
            <a:lvl1pPr marL="0" indent="0">
              <a:buNone/>
              <a:defRPr sz="2751"/>
            </a:lvl1pPr>
            <a:lvl2pPr marL="384284" indent="0">
              <a:buNone/>
              <a:defRPr sz="2328"/>
            </a:lvl2pPr>
            <a:lvl3pPr marL="768517" indent="0">
              <a:buNone/>
              <a:defRPr sz="2116"/>
            </a:lvl3pPr>
            <a:lvl4pPr marL="1152751" indent="0">
              <a:buNone/>
              <a:defRPr sz="1693"/>
            </a:lvl4pPr>
            <a:lvl5pPr marL="1537007" indent="0">
              <a:buNone/>
              <a:defRPr sz="1693"/>
            </a:lvl5pPr>
            <a:lvl6pPr marL="1921268" indent="0">
              <a:buNone/>
              <a:defRPr sz="1693"/>
            </a:lvl6pPr>
            <a:lvl7pPr marL="2305525" indent="0">
              <a:buNone/>
              <a:defRPr sz="1693"/>
            </a:lvl7pPr>
            <a:lvl8pPr marL="2689781" indent="0">
              <a:buNone/>
              <a:defRPr sz="1693"/>
            </a:lvl8pPr>
            <a:lvl9pPr marL="3074029" indent="0">
              <a:buNone/>
              <a:defRPr sz="1693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86" y="5367171"/>
            <a:ext cx="7315473" cy="805656"/>
          </a:xfrm>
        </p:spPr>
        <p:txBody>
          <a:bodyPr/>
          <a:lstStyle>
            <a:lvl1pPr marL="0" indent="0">
              <a:buNone/>
              <a:defRPr sz="1058"/>
            </a:lvl1pPr>
            <a:lvl2pPr marL="384284" indent="0">
              <a:buNone/>
              <a:defRPr sz="1058"/>
            </a:lvl2pPr>
            <a:lvl3pPr marL="768517" indent="0">
              <a:buNone/>
              <a:defRPr sz="847"/>
            </a:lvl3pPr>
            <a:lvl4pPr marL="1152751" indent="0">
              <a:buNone/>
              <a:defRPr sz="847"/>
            </a:lvl4pPr>
            <a:lvl5pPr marL="1537007" indent="0">
              <a:buNone/>
              <a:defRPr sz="847"/>
            </a:lvl5pPr>
            <a:lvl6pPr marL="1921268" indent="0">
              <a:buNone/>
              <a:defRPr sz="847"/>
            </a:lvl6pPr>
            <a:lvl7pPr marL="2305525" indent="0">
              <a:buNone/>
              <a:defRPr sz="847"/>
            </a:lvl7pPr>
            <a:lvl8pPr marL="2689781" indent="0">
              <a:buNone/>
              <a:defRPr sz="847"/>
            </a:lvl8pPr>
            <a:lvl9pPr marL="3074029" indent="0">
              <a:buNone/>
              <a:defRPr sz="84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F10CC9-B94B-4931-99ED-DE8B1A62B76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3613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348FCF-7274-4436-AAB8-B9B17913491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3150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474" y="275168"/>
            <a:ext cx="2742109" cy="58512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0419" y="275168"/>
            <a:ext cx="8097957" cy="585126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E65234-5746-4C25-A2E2-CB27BF0F768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91215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947" y="2129898"/>
            <a:ext cx="10362107" cy="147108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29" y="3886729"/>
            <a:ext cx="8534947" cy="1751541"/>
          </a:xfrm>
        </p:spPr>
        <p:txBody>
          <a:bodyPr/>
          <a:lstStyle>
            <a:lvl1pPr marL="0" indent="0" algn="ctr">
              <a:buNone/>
              <a:defRPr/>
            </a:lvl1pPr>
            <a:lvl2pPr marL="384362" indent="0" algn="ctr">
              <a:buNone/>
              <a:defRPr/>
            </a:lvl2pPr>
            <a:lvl3pPr marL="768687" indent="0" algn="ctr">
              <a:buNone/>
              <a:defRPr/>
            </a:lvl3pPr>
            <a:lvl4pPr marL="1153015" indent="0" algn="ctr">
              <a:buNone/>
              <a:defRPr/>
            </a:lvl4pPr>
            <a:lvl5pPr marL="1537373" indent="0" algn="ctr">
              <a:buNone/>
              <a:defRPr/>
            </a:lvl5pPr>
            <a:lvl6pPr marL="1921710" indent="0" algn="ctr">
              <a:buNone/>
              <a:defRPr/>
            </a:lvl6pPr>
            <a:lvl7pPr marL="2306045" indent="0" algn="ctr">
              <a:buNone/>
              <a:defRPr/>
            </a:lvl7pPr>
            <a:lvl8pPr marL="2690395" indent="0" algn="ctr">
              <a:buNone/>
              <a:defRPr/>
            </a:lvl8pPr>
            <a:lvl9pPr marL="307474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F27215-C4EA-4F0B-8578-210876C1091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5940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ED3259-A46A-4BF2-B305-2334930841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34445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9" y="4406640"/>
            <a:ext cx="10363472" cy="1362603"/>
          </a:xfrm>
        </p:spPr>
        <p:txBody>
          <a:bodyPr anchor="t"/>
          <a:lstStyle>
            <a:lvl1pPr algn="l">
              <a:defRPr sz="3386" b="1" cap="all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9" y="2906453"/>
            <a:ext cx="10363472" cy="1500187"/>
          </a:xfrm>
        </p:spPr>
        <p:txBody>
          <a:bodyPr anchor="b"/>
          <a:lstStyle>
            <a:lvl1pPr marL="0" indent="0">
              <a:buNone/>
              <a:defRPr sz="1693"/>
            </a:lvl1pPr>
            <a:lvl2pPr marL="384362" indent="0">
              <a:buNone/>
              <a:defRPr sz="1481"/>
            </a:lvl2pPr>
            <a:lvl3pPr marL="768687" indent="0">
              <a:buNone/>
              <a:defRPr sz="1270"/>
            </a:lvl3pPr>
            <a:lvl4pPr marL="1153015" indent="0">
              <a:buNone/>
              <a:defRPr sz="1270"/>
            </a:lvl4pPr>
            <a:lvl5pPr marL="1537373" indent="0">
              <a:buNone/>
              <a:defRPr sz="1270"/>
            </a:lvl5pPr>
            <a:lvl6pPr marL="1921710" indent="0">
              <a:buNone/>
              <a:defRPr sz="1270"/>
            </a:lvl6pPr>
            <a:lvl7pPr marL="2306045" indent="0">
              <a:buNone/>
              <a:defRPr sz="1270"/>
            </a:lvl7pPr>
            <a:lvl8pPr marL="2690395" indent="0">
              <a:buNone/>
              <a:defRPr sz="1270"/>
            </a:lvl8pPr>
            <a:lvl9pPr marL="3074741" indent="0">
              <a:buNone/>
              <a:defRPr sz="127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D718A1-D5DF-4848-B6AF-FC81B761828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3367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0421" y="1600826"/>
            <a:ext cx="5420031" cy="4525698"/>
          </a:xfrm>
        </p:spPr>
        <p:txBody>
          <a:bodyPr/>
          <a:lstStyle>
            <a:lvl1pPr>
              <a:defRPr sz="2328"/>
            </a:lvl1pPr>
            <a:lvl2pPr>
              <a:defRPr sz="2116"/>
            </a:lvl2pPr>
            <a:lvl3pPr>
              <a:defRPr sz="1693"/>
            </a:lvl3pPr>
            <a:lvl4pPr>
              <a:defRPr sz="1481"/>
            </a:lvl4pPr>
            <a:lvl5pPr>
              <a:defRPr sz="1481"/>
            </a:lvl5pPr>
            <a:lvl6pPr>
              <a:defRPr sz="1481"/>
            </a:lvl6pPr>
            <a:lvl7pPr>
              <a:defRPr sz="1481"/>
            </a:lvl7pPr>
            <a:lvl8pPr>
              <a:defRPr sz="1481"/>
            </a:lvl8pPr>
            <a:lvl9pPr>
              <a:defRPr sz="148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1551" y="1600826"/>
            <a:ext cx="5420033" cy="4525698"/>
          </a:xfrm>
        </p:spPr>
        <p:txBody>
          <a:bodyPr/>
          <a:lstStyle>
            <a:lvl1pPr>
              <a:defRPr sz="2328"/>
            </a:lvl1pPr>
            <a:lvl2pPr>
              <a:defRPr sz="2116"/>
            </a:lvl2pPr>
            <a:lvl3pPr>
              <a:defRPr sz="1693"/>
            </a:lvl3pPr>
            <a:lvl4pPr>
              <a:defRPr sz="1481"/>
            </a:lvl4pPr>
            <a:lvl5pPr>
              <a:defRPr sz="1481"/>
            </a:lvl5pPr>
            <a:lvl6pPr>
              <a:defRPr sz="1481"/>
            </a:lvl6pPr>
            <a:lvl7pPr>
              <a:defRPr sz="1481"/>
            </a:lvl7pPr>
            <a:lvl8pPr>
              <a:defRPr sz="1481"/>
            </a:lvl8pPr>
            <a:lvl9pPr>
              <a:defRPr sz="148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3B5550-0118-43FF-B2EC-93066D6EE2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145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78884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054" y="275262"/>
            <a:ext cx="10973892" cy="114300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054" y="1534584"/>
            <a:ext cx="5387258" cy="640291"/>
          </a:xfrm>
        </p:spPr>
        <p:txBody>
          <a:bodyPr anchor="b"/>
          <a:lstStyle>
            <a:lvl1pPr marL="0" indent="0">
              <a:buNone/>
              <a:defRPr sz="2116" b="1"/>
            </a:lvl1pPr>
            <a:lvl2pPr marL="384362" indent="0">
              <a:buNone/>
              <a:defRPr sz="1693" b="1"/>
            </a:lvl2pPr>
            <a:lvl3pPr marL="768687" indent="0">
              <a:buNone/>
              <a:defRPr sz="1481" b="1"/>
            </a:lvl3pPr>
            <a:lvl4pPr marL="1153015" indent="0">
              <a:buNone/>
              <a:defRPr sz="1270" b="1"/>
            </a:lvl4pPr>
            <a:lvl5pPr marL="1537373" indent="0">
              <a:buNone/>
              <a:defRPr sz="1270" b="1"/>
            </a:lvl5pPr>
            <a:lvl6pPr marL="1921710" indent="0">
              <a:buNone/>
              <a:defRPr sz="1270" b="1"/>
            </a:lvl6pPr>
            <a:lvl7pPr marL="2306045" indent="0">
              <a:buNone/>
              <a:defRPr sz="1270" b="1"/>
            </a:lvl7pPr>
            <a:lvl8pPr marL="2690395" indent="0">
              <a:buNone/>
              <a:defRPr sz="1270" b="1"/>
            </a:lvl8pPr>
            <a:lvl9pPr marL="3074741" indent="0">
              <a:buNone/>
              <a:defRPr sz="127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054" y="2174875"/>
            <a:ext cx="5387258" cy="3951553"/>
          </a:xfrm>
        </p:spPr>
        <p:txBody>
          <a:bodyPr/>
          <a:lstStyle>
            <a:lvl1pPr>
              <a:defRPr sz="2116"/>
            </a:lvl1pPr>
            <a:lvl2pPr>
              <a:defRPr sz="1693"/>
            </a:lvl2pPr>
            <a:lvl3pPr>
              <a:defRPr sz="1481"/>
            </a:lvl3pPr>
            <a:lvl4pPr>
              <a:defRPr sz="1270"/>
            </a:lvl4pPr>
            <a:lvl5pPr>
              <a:defRPr sz="1270"/>
            </a:lvl5pPr>
            <a:lvl6pPr>
              <a:defRPr sz="1270"/>
            </a:lvl6pPr>
            <a:lvl7pPr>
              <a:defRPr sz="1270"/>
            </a:lvl7pPr>
            <a:lvl8pPr>
              <a:defRPr sz="1270"/>
            </a:lvl8pPr>
            <a:lvl9pPr>
              <a:defRPr sz="127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958" y="1534584"/>
            <a:ext cx="5389988" cy="640291"/>
          </a:xfrm>
        </p:spPr>
        <p:txBody>
          <a:bodyPr anchor="b"/>
          <a:lstStyle>
            <a:lvl1pPr marL="0" indent="0">
              <a:buNone/>
              <a:defRPr sz="2116" b="1"/>
            </a:lvl1pPr>
            <a:lvl2pPr marL="384362" indent="0">
              <a:buNone/>
              <a:defRPr sz="1693" b="1"/>
            </a:lvl2pPr>
            <a:lvl3pPr marL="768687" indent="0">
              <a:buNone/>
              <a:defRPr sz="1481" b="1"/>
            </a:lvl3pPr>
            <a:lvl4pPr marL="1153015" indent="0">
              <a:buNone/>
              <a:defRPr sz="1270" b="1"/>
            </a:lvl4pPr>
            <a:lvl5pPr marL="1537373" indent="0">
              <a:buNone/>
              <a:defRPr sz="1270" b="1"/>
            </a:lvl5pPr>
            <a:lvl6pPr marL="1921710" indent="0">
              <a:buNone/>
              <a:defRPr sz="1270" b="1"/>
            </a:lvl6pPr>
            <a:lvl7pPr marL="2306045" indent="0">
              <a:buNone/>
              <a:defRPr sz="1270" b="1"/>
            </a:lvl7pPr>
            <a:lvl8pPr marL="2690395" indent="0">
              <a:buNone/>
              <a:defRPr sz="1270" b="1"/>
            </a:lvl8pPr>
            <a:lvl9pPr marL="3074741" indent="0">
              <a:buNone/>
              <a:defRPr sz="127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958" y="2174875"/>
            <a:ext cx="5389988" cy="3951553"/>
          </a:xfrm>
        </p:spPr>
        <p:txBody>
          <a:bodyPr/>
          <a:lstStyle>
            <a:lvl1pPr>
              <a:defRPr sz="2116"/>
            </a:lvl1pPr>
            <a:lvl2pPr>
              <a:defRPr sz="1693"/>
            </a:lvl2pPr>
            <a:lvl3pPr>
              <a:defRPr sz="1481"/>
            </a:lvl3pPr>
            <a:lvl4pPr>
              <a:defRPr sz="1270"/>
            </a:lvl4pPr>
            <a:lvl5pPr>
              <a:defRPr sz="1270"/>
            </a:lvl5pPr>
            <a:lvl6pPr>
              <a:defRPr sz="1270"/>
            </a:lvl6pPr>
            <a:lvl7pPr>
              <a:defRPr sz="1270"/>
            </a:lvl7pPr>
            <a:lvl8pPr>
              <a:defRPr sz="1270"/>
            </a:lvl8pPr>
            <a:lvl9pPr>
              <a:defRPr sz="127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52F85E-988C-402D-A5C8-28045B4098D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03560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40F005-7ABB-4D75-B330-E974797E78A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21016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CEF095-607F-4F4A-98AC-522924D5907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95220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057" y="272522"/>
            <a:ext cx="4012107" cy="1162844"/>
          </a:xfrm>
        </p:spPr>
        <p:txBody>
          <a:bodyPr anchor="b"/>
          <a:lstStyle>
            <a:lvl1pPr algn="l">
              <a:defRPr sz="1693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280" y="272522"/>
            <a:ext cx="6815666" cy="5853906"/>
          </a:xfrm>
        </p:spPr>
        <p:txBody>
          <a:bodyPr/>
          <a:lstStyle>
            <a:lvl1pPr>
              <a:defRPr sz="2751"/>
            </a:lvl1pPr>
            <a:lvl2pPr>
              <a:defRPr sz="2328"/>
            </a:lvl2pPr>
            <a:lvl3pPr>
              <a:defRPr sz="2116"/>
            </a:lvl3pPr>
            <a:lvl4pPr>
              <a:defRPr sz="1693"/>
            </a:lvl4pPr>
            <a:lvl5pPr>
              <a:defRPr sz="1693"/>
            </a:lvl5pPr>
            <a:lvl6pPr>
              <a:defRPr sz="1693"/>
            </a:lvl6pPr>
            <a:lvl7pPr>
              <a:defRPr sz="1693"/>
            </a:lvl7pPr>
            <a:lvl8pPr>
              <a:defRPr sz="1693"/>
            </a:lvl8pPr>
            <a:lvl9pPr>
              <a:defRPr sz="169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057" y="1435366"/>
            <a:ext cx="4012107" cy="4691062"/>
          </a:xfrm>
        </p:spPr>
        <p:txBody>
          <a:bodyPr/>
          <a:lstStyle>
            <a:lvl1pPr marL="0" indent="0">
              <a:buNone/>
              <a:defRPr sz="1270"/>
            </a:lvl1pPr>
            <a:lvl2pPr marL="384362" indent="0">
              <a:buNone/>
              <a:defRPr sz="1058"/>
            </a:lvl2pPr>
            <a:lvl3pPr marL="768687" indent="0">
              <a:buNone/>
              <a:defRPr sz="847"/>
            </a:lvl3pPr>
            <a:lvl4pPr marL="1153015" indent="0">
              <a:buNone/>
              <a:defRPr sz="847"/>
            </a:lvl4pPr>
            <a:lvl5pPr marL="1537373" indent="0">
              <a:buNone/>
              <a:defRPr sz="847"/>
            </a:lvl5pPr>
            <a:lvl6pPr marL="1921710" indent="0">
              <a:buNone/>
              <a:defRPr sz="847"/>
            </a:lvl6pPr>
            <a:lvl7pPr marL="2306045" indent="0">
              <a:buNone/>
              <a:defRPr sz="847"/>
            </a:lvl7pPr>
            <a:lvl8pPr marL="2690395" indent="0">
              <a:buNone/>
              <a:defRPr sz="847"/>
            </a:lvl8pPr>
            <a:lvl9pPr marL="3074741" indent="0">
              <a:buNone/>
              <a:defRPr sz="84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4FBD3D-EBD3-4299-A62F-6E128744FAF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0841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86" y="4800962"/>
            <a:ext cx="7315473" cy="566208"/>
          </a:xfrm>
        </p:spPr>
        <p:txBody>
          <a:bodyPr anchor="b"/>
          <a:lstStyle>
            <a:lvl1pPr algn="l">
              <a:defRPr sz="1693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86" y="612511"/>
            <a:ext cx="7315473" cy="4115594"/>
          </a:xfrm>
        </p:spPr>
        <p:txBody>
          <a:bodyPr/>
          <a:lstStyle>
            <a:lvl1pPr marL="0" indent="0">
              <a:buNone/>
              <a:defRPr sz="2751"/>
            </a:lvl1pPr>
            <a:lvl2pPr marL="384362" indent="0">
              <a:buNone/>
              <a:defRPr sz="2328"/>
            </a:lvl2pPr>
            <a:lvl3pPr marL="768687" indent="0">
              <a:buNone/>
              <a:defRPr sz="2116"/>
            </a:lvl3pPr>
            <a:lvl4pPr marL="1153015" indent="0">
              <a:buNone/>
              <a:defRPr sz="1693"/>
            </a:lvl4pPr>
            <a:lvl5pPr marL="1537373" indent="0">
              <a:buNone/>
              <a:defRPr sz="1693"/>
            </a:lvl5pPr>
            <a:lvl6pPr marL="1921710" indent="0">
              <a:buNone/>
              <a:defRPr sz="1693"/>
            </a:lvl6pPr>
            <a:lvl7pPr marL="2306045" indent="0">
              <a:buNone/>
              <a:defRPr sz="1693"/>
            </a:lvl7pPr>
            <a:lvl8pPr marL="2690395" indent="0">
              <a:buNone/>
              <a:defRPr sz="1693"/>
            </a:lvl8pPr>
            <a:lvl9pPr marL="3074741" indent="0">
              <a:buNone/>
              <a:defRPr sz="1693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86" y="5367169"/>
            <a:ext cx="7315473" cy="805656"/>
          </a:xfrm>
        </p:spPr>
        <p:txBody>
          <a:bodyPr/>
          <a:lstStyle>
            <a:lvl1pPr marL="0" indent="0">
              <a:buNone/>
              <a:defRPr sz="1270"/>
            </a:lvl1pPr>
            <a:lvl2pPr marL="384362" indent="0">
              <a:buNone/>
              <a:defRPr sz="1058"/>
            </a:lvl2pPr>
            <a:lvl3pPr marL="768687" indent="0">
              <a:buNone/>
              <a:defRPr sz="847"/>
            </a:lvl3pPr>
            <a:lvl4pPr marL="1153015" indent="0">
              <a:buNone/>
              <a:defRPr sz="847"/>
            </a:lvl4pPr>
            <a:lvl5pPr marL="1537373" indent="0">
              <a:buNone/>
              <a:defRPr sz="847"/>
            </a:lvl5pPr>
            <a:lvl6pPr marL="1921710" indent="0">
              <a:buNone/>
              <a:defRPr sz="847"/>
            </a:lvl6pPr>
            <a:lvl7pPr marL="2306045" indent="0">
              <a:buNone/>
              <a:defRPr sz="847"/>
            </a:lvl7pPr>
            <a:lvl8pPr marL="2690395" indent="0">
              <a:buNone/>
              <a:defRPr sz="847"/>
            </a:lvl8pPr>
            <a:lvl9pPr marL="3074741" indent="0">
              <a:buNone/>
              <a:defRPr sz="84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F10CC9-B94B-4931-99ED-DE8B1A62B76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13872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348FCF-7274-4436-AAB8-B9B17913491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34749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570" y="275168"/>
            <a:ext cx="2742107" cy="58512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0419" y="275168"/>
            <a:ext cx="8097957" cy="585126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E65234-5746-4C25-A2E2-CB27BF0F768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402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phic 3">
            <a:hlinkClick r:id="rId2"/>
            <a:extLst>
              <a:ext uri="{FF2B5EF4-FFF2-40B4-BE49-F238E27FC236}">
                <a16:creationId xmlns:a16="http://schemas.microsoft.com/office/drawing/2014/main" id="{A85D8B9E-7319-47C3-A1FE-3B06BC3A51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31" name="TextBox 30">
            <a:hlinkClick r:id="rId5"/>
            <a:extLst>
              <a:ext uri="{FF2B5EF4-FFF2-40B4-BE49-F238E27FC236}">
                <a16:creationId xmlns:a16="http://schemas.microsoft.com/office/drawing/2014/main" id="{CDB46F75-563F-4748-A5B3-77EB4E35C5F3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7A1CAB6B-A187-493A-944B-7908332C09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A4F5EDD9-9A33-4DFB-B14D-4DD69F64033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19350" cy="3296418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B3CE0A9D-DC18-46DC-B27D-7FA0DF0E26C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7282"/>
            <a:ext cx="2591272" cy="2860718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92785257-F83C-49C7-BBEC-FC188CF9973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947" y="0"/>
            <a:ext cx="2832053" cy="3158829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19B4876D-8BD5-4886-A262-1C0C4107D41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103" y="3980083"/>
            <a:ext cx="3135897" cy="2877917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CA8A82CC-E1FC-4DDD-843F-C282EB90FD0F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600" y="1270000"/>
            <a:ext cx="6908800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2232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3A238424-635C-4BFF-AC75-446CE80FDE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F5CF4F07-D6D9-4CA9-8075-549D2684DEA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D83FB5A-7294-4C55-8CC0-FF45DCA3F01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437" y="-99391"/>
            <a:ext cx="12192000" cy="6858000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A822CB1C-5BBB-4BF8-88DD-9EF096829A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65"/>
          <a:stretch/>
        </p:blipFill>
        <p:spPr>
          <a:xfrm>
            <a:off x="10574372" y="5209434"/>
            <a:ext cx="1617628" cy="1648566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EF0D79C8-425F-4FF8-9C61-C6C6F04833D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456" y="1"/>
            <a:ext cx="2226544" cy="205740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0CC758F9-3E39-4C62-A801-3FFEC93840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69"/>
          <a:stretch/>
        </p:blipFill>
        <p:spPr>
          <a:xfrm flipV="1">
            <a:off x="0" y="0"/>
            <a:ext cx="2361744" cy="999139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FD6D8C16-726E-44C2-AF00-618F4A5526A7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006647"/>
            <a:ext cx="2454119" cy="185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6335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BC20C07A-577C-455B-9860-C87DB822BB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F4880A37-839A-4902-B70F-D27B5DF02F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51144" y="0"/>
            <a:ext cx="2440855" cy="2529191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B393B178-E046-4DF9-A1ED-5CD9B42818A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4621557"/>
            <a:ext cx="2964587" cy="2236443"/>
          </a:xfrm>
          <a:prstGeom prst="rect">
            <a:avLst/>
          </a:prstGeom>
        </p:spPr>
      </p:pic>
      <p:sp>
        <p:nvSpPr>
          <p:cNvPr id="6" name="그림 개체 틀 17">
            <a:extLst>
              <a:ext uri="{FF2B5EF4-FFF2-40B4-BE49-F238E27FC236}">
                <a16:creationId xmlns:a16="http://schemas.microsoft.com/office/drawing/2014/main" id="{7FB91165-3E10-4683-81DE-2DC070D6F74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964587" y="1139145"/>
            <a:ext cx="1976212" cy="2828698"/>
          </a:xfrm>
          <a:prstGeom prst="roundRect">
            <a:avLst>
              <a:gd name="adj" fmla="val 895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7" name="그림 개체 틀 17">
            <a:extLst>
              <a:ext uri="{FF2B5EF4-FFF2-40B4-BE49-F238E27FC236}">
                <a16:creationId xmlns:a16="http://schemas.microsoft.com/office/drawing/2014/main" id="{5A14551D-6F37-459A-8F0E-CC0133E8D19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21461" y="4142015"/>
            <a:ext cx="4119337" cy="1712686"/>
          </a:xfrm>
          <a:prstGeom prst="roundRect">
            <a:avLst>
              <a:gd name="adj" fmla="val 895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65457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04842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2" r:id="rId4"/>
    <p:sldLayoutId id="2147483695" r:id="rId5"/>
    <p:sldLayoutId id="2147483673" r:id="rId6"/>
    <p:sldLayoutId id="2147483674" r:id="rId7"/>
    <p:sldLayoutId id="2147483675" r:id="rId8"/>
    <p:sldLayoutId id="2147483676" r:id="rId9"/>
    <p:sldLayoutId id="2147483678" r:id="rId10"/>
    <p:sldLayoutId id="2147483679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72" r:id="rId18"/>
    <p:sldLayoutId id="2147483664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B9C9D100-56E0-F45C-D912-52178E42B39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02D1EFD-66D2-2BE8-F1F8-131180BB60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0684" y="109330"/>
            <a:ext cx="1635517" cy="163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11739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1"/>
          </a:xfrm>
          <a:prstGeom prst="rect">
            <a:avLst/>
          </a:prstGeom>
        </p:spPr>
        <p:txBody>
          <a:bodyPr vert="horz" lIns="51435" tIns="25718" rIns="51435" bIns="2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2"/>
          </a:xfrm>
          <a:prstGeom prst="rect">
            <a:avLst/>
          </a:prstGeom>
        </p:spPr>
        <p:txBody>
          <a:bodyPr vert="horz" lIns="51435" tIns="25718" rIns="51435" bIns="2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6"/>
          </a:xfrm>
          <a:prstGeom prst="rect">
            <a:avLst/>
          </a:prstGeom>
        </p:spPr>
        <p:txBody>
          <a:bodyPr vert="horz" lIns="51435" tIns="25718" rIns="51435" bIns="25718" rtlCol="0" anchor="ctr"/>
          <a:lstStyle>
            <a:lvl1pPr algn="l">
              <a:defRPr sz="111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D7627-6AF1-4A50-B411-99CA4A35369B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3" y="6356352"/>
            <a:ext cx="3860800" cy="365126"/>
          </a:xfrm>
          <a:prstGeom prst="rect">
            <a:avLst/>
          </a:prstGeom>
        </p:spPr>
        <p:txBody>
          <a:bodyPr vert="horz" lIns="51435" tIns="25718" rIns="51435" bIns="25718" rtlCol="0" anchor="ctr"/>
          <a:lstStyle>
            <a:lvl1pPr algn="ctr">
              <a:defRPr sz="111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6"/>
          </a:xfrm>
          <a:prstGeom prst="rect">
            <a:avLst/>
          </a:prstGeom>
        </p:spPr>
        <p:txBody>
          <a:bodyPr vert="horz" lIns="51435" tIns="25718" rIns="51435" bIns="25718" rtlCol="0" anchor="ctr"/>
          <a:lstStyle>
            <a:lvl1pPr algn="r">
              <a:defRPr sz="111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8DC9C8-2DFB-4D98-9FF8-2F676AB2175B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590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ctr" defTabSz="816376" rtl="0" eaLnBrk="1" latinLnBrk="0" hangingPunct="1">
        <a:spcBef>
          <a:spcPct val="0"/>
        </a:spcBef>
        <a:buNone/>
        <a:defRPr sz="396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6141" indent="-306141" algn="l" defTabSz="816376" rtl="0" eaLnBrk="1" latinLnBrk="0" hangingPunct="1">
        <a:spcBef>
          <a:spcPct val="20000"/>
        </a:spcBef>
        <a:buFont typeface="Arial" pitchFamily="34" charset="0"/>
        <a:buChar char="•"/>
        <a:defRPr sz="2857" kern="1200">
          <a:solidFill>
            <a:schemeClr val="tx1"/>
          </a:solidFill>
          <a:latin typeface="+mn-lt"/>
          <a:ea typeface="+mn-ea"/>
          <a:cs typeface="+mn-cs"/>
        </a:defRPr>
      </a:lvl1pPr>
      <a:lvl2pPr marL="663305" indent="-255117" algn="l" defTabSz="816376" rtl="0" eaLnBrk="1" latinLnBrk="0" hangingPunct="1">
        <a:spcBef>
          <a:spcPct val="20000"/>
        </a:spcBef>
        <a:buFont typeface="Arial" pitchFamily="34" charset="0"/>
        <a:buChar char="–"/>
        <a:defRPr sz="2540" kern="1200">
          <a:solidFill>
            <a:schemeClr val="tx1"/>
          </a:solidFill>
          <a:latin typeface="+mn-lt"/>
          <a:ea typeface="+mn-ea"/>
          <a:cs typeface="+mn-cs"/>
        </a:defRPr>
      </a:lvl2pPr>
      <a:lvl3pPr marL="1020471" indent="-204095" algn="l" defTabSz="816376" rtl="0" eaLnBrk="1" latinLnBrk="0" hangingPunct="1">
        <a:spcBef>
          <a:spcPct val="20000"/>
        </a:spcBef>
        <a:buFont typeface="Arial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3pPr>
      <a:lvl4pPr marL="1428659" indent="-204095" algn="l" defTabSz="816376" rtl="0" eaLnBrk="1" latinLnBrk="0" hangingPunct="1">
        <a:spcBef>
          <a:spcPct val="20000"/>
        </a:spcBef>
        <a:buFont typeface="Arial" pitchFamily="34" charset="0"/>
        <a:buChar char="–"/>
        <a:defRPr sz="1746" kern="1200">
          <a:solidFill>
            <a:schemeClr val="tx1"/>
          </a:solidFill>
          <a:latin typeface="+mn-lt"/>
          <a:ea typeface="+mn-ea"/>
          <a:cs typeface="+mn-cs"/>
        </a:defRPr>
      </a:lvl4pPr>
      <a:lvl5pPr marL="1836848" indent="-204095" algn="l" defTabSz="816376" rtl="0" eaLnBrk="1" latinLnBrk="0" hangingPunct="1">
        <a:spcBef>
          <a:spcPct val="20000"/>
        </a:spcBef>
        <a:buFont typeface="Arial" pitchFamily="34" charset="0"/>
        <a:buChar char="»"/>
        <a:defRPr sz="1746" kern="1200">
          <a:solidFill>
            <a:schemeClr val="tx1"/>
          </a:solidFill>
          <a:latin typeface="+mn-lt"/>
          <a:ea typeface="+mn-ea"/>
          <a:cs typeface="+mn-cs"/>
        </a:defRPr>
      </a:lvl5pPr>
      <a:lvl6pPr marL="2245036" indent="-204095" algn="l" defTabSz="816376" rtl="0" eaLnBrk="1" latinLnBrk="0" hangingPunct="1">
        <a:spcBef>
          <a:spcPct val="20000"/>
        </a:spcBef>
        <a:buFont typeface="Arial" pitchFamily="34" charset="0"/>
        <a:buChar char="•"/>
        <a:defRPr sz="1746" kern="1200">
          <a:solidFill>
            <a:schemeClr val="tx1"/>
          </a:solidFill>
          <a:latin typeface="+mn-lt"/>
          <a:ea typeface="+mn-ea"/>
          <a:cs typeface="+mn-cs"/>
        </a:defRPr>
      </a:lvl6pPr>
      <a:lvl7pPr marL="2653224" indent="-204095" algn="l" defTabSz="816376" rtl="0" eaLnBrk="1" latinLnBrk="0" hangingPunct="1">
        <a:spcBef>
          <a:spcPct val="20000"/>
        </a:spcBef>
        <a:buFont typeface="Arial" pitchFamily="34" charset="0"/>
        <a:buChar char="•"/>
        <a:defRPr sz="1746" kern="1200">
          <a:solidFill>
            <a:schemeClr val="tx1"/>
          </a:solidFill>
          <a:latin typeface="+mn-lt"/>
          <a:ea typeface="+mn-ea"/>
          <a:cs typeface="+mn-cs"/>
        </a:defRPr>
      </a:lvl7pPr>
      <a:lvl8pPr marL="3061412" indent="-204095" algn="l" defTabSz="816376" rtl="0" eaLnBrk="1" latinLnBrk="0" hangingPunct="1">
        <a:spcBef>
          <a:spcPct val="20000"/>
        </a:spcBef>
        <a:buFont typeface="Arial" pitchFamily="34" charset="0"/>
        <a:buChar char="•"/>
        <a:defRPr sz="1746" kern="1200">
          <a:solidFill>
            <a:schemeClr val="tx1"/>
          </a:solidFill>
          <a:latin typeface="+mn-lt"/>
          <a:ea typeface="+mn-ea"/>
          <a:cs typeface="+mn-cs"/>
        </a:defRPr>
      </a:lvl8pPr>
      <a:lvl9pPr marL="3469600" indent="-204095" algn="l" defTabSz="816376" rtl="0" eaLnBrk="1" latinLnBrk="0" hangingPunct="1">
        <a:spcBef>
          <a:spcPct val="20000"/>
        </a:spcBef>
        <a:buFont typeface="Arial" pitchFamily="34" charset="0"/>
        <a:buChar char="•"/>
        <a:defRPr sz="17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6376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1pPr>
      <a:lvl2pPr marL="408188" algn="l" defTabSz="816376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2pPr>
      <a:lvl3pPr marL="816376" algn="l" defTabSz="816376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3pPr>
      <a:lvl4pPr marL="1224564" algn="l" defTabSz="816376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4pPr>
      <a:lvl5pPr marL="1632753" algn="l" defTabSz="816376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5pPr>
      <a:lvl6pPr marL="2040941" algn="l" defTabSz="816376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6pPr>
      <a:lvl7pPr marL="2449129" algn="l" defTabSz="816376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7pPr>
      <a:lvl8pPr marL="2857317" algn="l" defTabSz="816376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8pPr>
      <a:lvl9pPr marL="3265505" algn="l" defTabSz="816376" rtl="0" eaLnBrk="1" latinLnBrk="0" hangingPunct="1">
        <a:defRPr sz="158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0421" y="275266"/>
            <a:ext cx="10971162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9810" tIns="24911" rIns="49810" bIns="249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0421" y="1600828"/>
            <a:ext cx="10971162" cy="4525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9810" tIns="24911" rIns="49810" bIns="249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0422" y="6245489"/>
            <a:ext cx="284452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9810" tIns="24911" rIns="49810" bIns="24911" numCol="1" anchor="t" anchorCtr="0" compatLnSpc="1">
            <a:prstTxWarp prst="textNoShape">
              <a:avLst/>
            </a:prstTxWarp>
          </a:bodyPr>
          <a:lstStyle>
            <a:lvl1pPr defTabSz="1054032">
              <a:defRPr sz="1693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056" y="6245489"/>
            <a:ext cx="386189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9810" tIns="24911" rIns="49810" bIns="24911" numCol="1" anchor="t" anchorCtr="0" compatLnSpc="1">
            <a:prstTxWarp prst="textNoShape">
              <a:avLst/>
            </a:prstTxWarp>
          </a:bodyPr>
          <a:lstStyle>
            <a:lvl1pPr algn="ctr" defTabSz="1054032">
              <a:defRPr sz="1693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057" y="6245489"/>
            <a:ext cx="284452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9810" tIns="24911" rIns="49810" bIns="24911" numCol="1" anchor="t" anchorCtr="0" compatLnSpc="1">
            <a:prstTxWarp prst="textNoShape">
              <a:avLst/>
            </a:prstTxWarp>
          </a:bodyPr>
          <a:lstStyle>
            <a:lvl1pPr algn="r" defTabSz="1054032">
              <a:defRPr sz="1693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785A66A-F2AA-436C-AA40-D174AA1A46C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029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ctr" defTabSz="1054032" rtl="0" fontAlgn="base">
        <a:spcBef>
          <a:spcPct val="0"/>
        </a:spcBef>
        <a:spcAft>
          <a:spcPct val="0"/>
        </a:spcAft>
        <a:defRPr sz="5079">
          <a:solidFill>
            <a:schemeClr val="tx2"/>
          </a:solidFill>
          <a:latin typeface="+mj-lt"/>
          <a:ea typeface="+mj-ea"/>
          <a:cs typeface="+mj-cs"/>
        </a:defRPr>
      </a:lvl1pPr>
      <a:lvl2pPr algn="ctr" defTabSz="1054032" rtl="0" fontAlgn="base">
        <a:spcBef>
          <a:spcPct val="0"/>
        </a:spcBef>
        <a:spcAft>
          <a:spcPct val="0"/>
        </a:spcAft>
        <a:defRPr sz="5079">
          <a:solidFill>
            <a:schemeClr val="tx2"/>
          </a:solidFill>
          <a:latin typeface="Arial" charset="0"/>
        </a:defRPr>
      </a:lvl2pPr>
      <a:lvl3pPr algn="ctr" defTabSz="1054032" rtl="0" fontAlgn="base">
        <a:spcBef>
          <a:spcPct val="0"/>
        </a:spcBef>
        <a:spcAft>
          <a:spcPct val="0"/>
        </a:spcAft>
        <a:defRPr sz="5079">
          <a:solidFill>
            <a:schemeClr val="tx2"/>
          </a:solidFill>
          <a:latin typeface="Arial" charset="0"/>
        </a:defRPr>
      </a:lvl3pPr>
      <a:lvl4pPr algn="ctr" defTabSz="1054032" rtl="0" fontAlgn="base">
        <a:spcBef>
          <a:spcPct val="0"/>
        </a:spcBef>
        <a:spcAft>
          <a:spcPct val="0"/>
        </a:spcAft>
        <a:defRPr sz="5079">
          <a:solidFill>
            <a:schemeClr val="tx2"/>
          </a:solidFill>
          <a:latin typeface="Arial" charset="0"/>
        </a:defRPr>
      </a:lvl4pPr>
      <a:lvl5pPr algn="ctr" defTabSz="1054032" rtl="0" fontAlgn="base">
        <a:spcBef>
          <a:spcPct val="0"/>
        </a:spcBef>
        <a:spcAft>
          <a:spcPct val="0"/>
        </a:spcAft>
        <a:defRPr sz="5079">
          <a:solidFill>
            <a:schemeClr val="tx2"/>
          </a:solidFill>
          <a:latin typeface="Arial" charset="0"/>
        </a:defRPr>
      </a:lvl5pPr>
      <a:lvl6pPr marL="384284" algn="ctr" defTabSz="1054032" rtl="0" fontAlgn="base">
        <a:spcBef>
          <a:spcPct val="0"/>
        </a:spcBef>
        <a:spcAft>
          <a:spcPct val="0"/>
        </a:spcAft>
        <a:defRPr sz="5079">
          <a:solidFill>
            <a:schemeClr val="tx2"/>
          </a:solidFill>
          <a:latin typeface="Arial" charset="0"/>
        </a:defRPr>
      </a:lvl6pPr>
      <a:lvl7pPr marL="768517" algn="ctr" defTabSz="1054032" rtl="0" fontAlgn="base">
        <a:spcBef>
          <a:spcPct val="0"/>
        </a:spcBef>
        <a:spcAft>
          <a:spcPct val="0"/>
        </a:spcAft>
        <a:defRPr sz="5079">
          <a:solidFill>
            <a:schemeClr val="tx2"/>
          </a:solidFill>
          <a:latin typeface="Arial" charset="0"/>
        </a:defRPr>
      </a:lvl7pPr>
      <a:lvl8pPr marL="1152751" algn="ctr" defTabSz="1054032" rtl="0" fontAlgn="base">
        <a:spcBef>
          <a:spcPct val="0"/>
        </a:spcBef>
        <a:spcAft>
          <a:spcPct val="0"/>
        </a:spcAft>
        <a:defRPr sz="5079">
          <a:solidFill>
            <a:schemeClr val="tx2"/>
          </a:solidFill>
          <a:latin typeface="Arial" charset="0"/>
        </a:defRPr>
      </a:lvl8pPr>
      <a:lvl9pPr marL="1537007" algn="ctr" defTabSz="1054032" rtl="0" fontAlgn="base">
        <a:spcBef>
          <a:spcPct val="0"/>
        </a:spcBef>
        <a:spcAft>
          <a:spcPct val="0"/>
        </a:spcAft>
        <a:defRPr sz="5079">
          <a:solidFill>
            <a:schemeClr val="tx2"/>
          </a:solidFill>
          <a:latin typeface="Arial" charset="0"/>
        </a:defRPr>
      </a:lvl9pPr>
    </p:titleStyle>
    <p:bodyStyle>
      <a:lvl1pPr marL="394902" indent="-394902" algn="l" defTabSz="1054032" rtl="0" fontAlgn="base">
        <a:spcBef>
          <a:spcPct val="20000"/>
        </a:spcBef>
        <a:spcAft>
          <a:spcPct val="0"/>
        </a:spcAft>
        <a:buChar char="•"/>
        <a:defRPr sz="3809">
          <a:solidFill>
            <a:schemeClr val="tx1"/>
          </a:solidFill>
          <a:latin typeface="+mn-lt"/>
          <a:ea typeface="+mn-ea"/>
          <a:cs typeface="+mn-cs"/>
        </a:defRPr>
      </a:lvl1pPr>
      <a:lvl2pPr marL="856560" indent="-329552" algn="l" defTabSz="1054032" rtl="0" fontAlgn="base">
        <a:spcBef>
          <a:spcPct val="20000"/>
        </a:spcBef>
        <a:spcAft>
          <a:spcPct val="0"/>
        </a:spcAft>
        <a:buChar char="–"/>
        <a:defRPr sz="3174">
          <a:solidFill>
            <a:schemeClr val="tx1"/>
          </a:solidFill>
          <a:latin typeface="+mn-lt"/>
        </a:defRPr>
      </a:lvl2pPr>
      <a:lvl3pPr marL="1316870" indent="-262853" algn="l" defTabSz="1054032" rtl="0" fontAlgn="base">
        <a:spcBef>
          <a:spcPct val="20000"/>
        </a:spcBef>
        <a:spcAft>
          <a:spcPct val="0"/>
        </a:spcAft>
        <a:buChar char="•"/>
        <a:defRPr sz="2751">
          <a:solidFill>
            <a:schemeClr val="tx1"/>
          </a:solidFill>
          <a:latin typeface="+mn-lt"/>
        </a:defRPr>
      </a:lvl3pPr>
      <a:lvl4pPr marL="1843888" indent="-262853" algn="l" defTabSz="1054032" rtl="0" fontAlgn="base">
        <a:spcBef>
          <a:spcPct val="20000"/>
        </a:spcBef>
        <a:spcAft>
          <a:spcPct val="0"/>
        </a:spcAft>
        <a:buChar char="–"/>
        <a:defRPr sz="2328">
          <a:solidFill>
            <a:schemeClr val="tx1"/>
          </a:solidFill>
          <a:latin typeface="+mn-lt"/>
        </a:defRPr>
      </a:lvl4pPr>
      <a:lvl5pPr marL="2370897" indent="-262853" algn="l" defTabSz="1054032" rtl="0" fontAlgn="base">
        <a:spcBef>
          <a:spcPct val="20000"/>
        </a:spcBef>
        <a:spcAft>
          <a:spcPct val="0"/>
        </a:spcAft>
        <a:buChar char="»"/>
        <a:defRPr sz="2328">
          <a:solidFill>
            <a:schemeClr val="tx1"/>
          </a:solidFill>
          <a:latin typeface="+mn-lt"/>
        </a:defRPr>
      </a:lvl5pPr>
      <a:lvl6pPr marL="2755158" indent="-262853" algn="l" defTabSz="1054032" rtl="0" fontAlgn="base">
        <a:spcBef>
          <a:spcPct val="20000"/>
        </a:spcBef>
        <a:spcAft>
          <a:spcPct val="0"/>
        </a:spcAft>
        <a:buChar char="»"/>
        <a:defRPr sz="2328">
          <a:solidFill>
            <a:schemeClr val="tx1"/>
          </a:solidFill>
          <a:latin typeface="+mn-lt"/>
        </a:defRPr>
      </a:lvl6pPr>
      <a:lvl7pPr marL="3139413" indent="-262853" algn="l" defTabSz="1054032" rtl="0" fontAlgn="base">
        <a:spcBef>
          <a:spcPct val="20000"/>
        </a:spcBef>
        <a:spcAft>
          <a:spcPct val="0"/>
        </a:spcAft>
        <a:buChar char="»"/>
        <a:defRPr sz="2328">
          <a:solidFill>
            <a:schemeClr val="tx1"/>
          </a:solidFill>
          <a:latin typeface="+mn-lt"/>
        </a:defRPr>
      </a:lvl7pPr>
      <a:lvl8pPr marL="3523661" indent="-262853" algn="l" defTabSz="1054032" rtl="0" fontAlgn="base">
        <a:spcBef>
          <a:spcPct val="20000"/>
        </a:spcBef>
        <a:spcAft>
          <a:spcPct val="0"/>
        </a:spcAft>
        <a:buChar char="»"/>
        <a:defRPr sz="2328">
          <a:solidFill>
            <a:schemeClr val="tx1"/>
          </a:solidFill>
          <a:latin typeface="+mn-lt"/>
        </a:defRPr>
      </a:lvl8pPr>
      <a:lvl9pPr marL="3907917" indent="-262853" algn="l" defTabSz="1054032" rtl="0" fontAlgn="base">
        <a:spcBef>
          <a:spcPct val="20000"/>
        </a:spcBef>
        <a:spcAft>
          <a:spcPct val="0"/>
        </a:spcAft>
        <a:buChar char="»"/>
        <a:defRPr sz="2328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68517" rtl="0" eaLnBrk="1" latinLnBrk="0" hangingPunct="1">
        <a:defRPr sz="1481" kern="1200">
          <a:solidFill>
            <a:schemeClr val="tx1"/>
          </a:solidFill>
          <a:latin typeface="+mn-lt"/>
          <a:ea typeface="+mn-ea"/>
          <a:cs typeface="+mn-cs"/>
        </a:defRPr>
      </a:lvl1pPr>
      <a:lvl2pPr marL="384284" algn="l" defTabSz="768517" rtl="0" eaLnBrk="1" latinLnBrk="0" hangingPunct="1">
        <a:defRPr sz="1481" kern="1200">
          <a:solidFill>
            <a:schemeClr val="tx1"/>
          </a:solidFill>
          <a:latin typeface="+mn-lt"/>
          <a:ea typeface="+mn-ea"/>
          <a:cs typeface="+mn-cs"/>
        </a:defRPr>
      </a:lvl2pPr>
      <a:lvl3pPr marL="768517" algn="l" defTabSz="768517" rtl="0" eaLnBrk="1" latinLnBrk="0" hangingPunct="1">
        <a:defRPr sz="1481" kern="1200">
          <a:solidFill>
            <a:schemeClr val="tx1"/>
          </a:solidFill>
          <a:latin typeface="+mn-lt"/>
          <a:ea typeface="+mn-ea"/>
          <a:cs typeface="+mn-cs"/>
        </a:defRPr>
      </a:lvl3pPr>
      <a:lvl4pPr marL="1152751" algn="l" defTabSz="768517" rtl="0" eaLnBrk="1" latinLnBrk="0" hangingPunct="1">
        <a:defRPr sz="1481" kern="1200">
          <a:solidFill>
            <a:schemeClr val="tx1"/>
          </a:solidFill>
          <a:latin typeface="+mn-lt"/>
          <a:ea typeface="+mn-ea"/>
          <a:cs typeface="+mn-cs"/>
        </a:defRPr>
      </a:lvl4pPr>
      <a:lvl5pPr marL="1537007" algn="l" defTabSz="768517" rtl="0" eaLnBrk="1" latinLnBrk="0" hangingPunct="1">
        <a:defRPr sz="1481" kern="1200">
          <a:solidFill>
            <a:schemeClr val="tx1"/>
          </a:solidFill>
          <a:latin typeface="+mn-lt"/>
          <a:ea typeface="+mn-ea"/>
          <a:cs typeface="+mn-cs"/>
        </a:defRPr>
      </a:lvl5pPr>
      <a:lvl6pPr marL="1921268" algn="l" defTabSz="768517" rtl="0" eaLnBrk="1" latinLnBrk="0" hangingPunct="1">
        <a:defRPr sz="1481" kern="1200">
          <a:solidFill>
            <a:schemeClr val="tx1"/>
          </a:solidFill>
          <a:latin typeface="+mn-lt"/>
          <a:ea typeface="+mn-ea"/>
          <a:cs typeface="+mn-cs"/>
        </a:defRPr>
      </a:lvl6pPr>
      <a:lvl7pPr marL="2305525" algn="l" defTabSz="768517" rtl="0" eaLnBrk="1" latinLnBrk="0" hangingPunct="1">
        <a:defRPr sz="1481" kern="1200">
          <a:solidFill>
            <a:schemeClr val="tx1"/>
          </a:solidFill>
          <a:latin typeface="+mn-lt"/>
          <a:ea typeface="+mn-ea"/>
          <a:cs typeface="+mn-cs"/>
        </a:defRPr>
      </a:lvl7pPr>
      <a:lvl8pPr marL="2689781" algn="l" defTabSz="768517" rtl="0" eaLnBrk="1" latinLnBrk="0" hangingPunct="1">
        <a:defRPr sz="1481" kern="1200">
          <a:solidFill>
            <a:schemeClr val="tx1"/>
          </a:solidFill>
          <a:latin typeface="+mn-lt"/>
          <a:ea typeface="+mn-ea"/>
          <a:cs typeface="+mn-cs"/>
        </a:defRPr>
      </a:lvl8pPr>
      <a:lvl9pPr marL="3074029" algn="l" defTabSz="768517" rtl="0" eaLnBrk="1" latinLnBrk="0" hangingPunct="1">
        <a:defRPr sz="148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0419" y="275262"/>
            <a:ext cx="10971162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9822" tIns="24917" rIns="49822" bIns="249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0419" y="1600826"/>
            <a:ext cx="10971162" cy="4525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9822" tIns="24917" rIns="49822" bIns="249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0422" y="6245489"/>
            <a:ext cx="284452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9822" tIns="24917" rIns="49822" bIns="24917" numCol="1" anchor="t" anchorCtr="0" compatLnSpc="1">
            <a:prstTxWarp prst="textNoShape">
              <a:avLst/>
            </a:prstTxWarp>
          </a:bodyPr>
          <a:lstStyle>
            <a:lvl1pPr defTabSz="1054277">
              <a:defRPr sz="1693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056" y="6245489"/>
            <a:ext cx="386189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9822" tIns="24917" rIns="49822" bIns="24917" numCol="1" anchor="t" anchorCtr="0" compatLnSpc="1">
            <a:prstTxWarp prst="textNoShape">
              <a:avLst/>
            </a:prstTxWarp>
          </a:bodyPr>
          <a:lstStyle>
            <a:lvl1pPr algn="ctr" defTabSz="1054277">
              <a:defRPr sz="1693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057" y="6245489"/>
            <a:ext cx="284452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9822" tIns="24917" rIns="49822" bIns="24917" numCol="1" anchor="t" anchorCtr="0" compatLnSpc="1">
            <a:prstTxWarp prst="textNoShape">
              <a:avLst/>
            </a:prstTxWarp>
          </a:bodyPr>
          <a:lstStyle>
            <a:lvl1pPr algn="r" defTabSz="1054277">
              <a:defRPr sz="1693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785A66A-F2AA-436C-AA40-D174AA1A46CD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778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ctr" defTabSz="1054277" rtl="0" fontAlgn="base">
        <a:spcBef>
          <a:spcPct val="0"/>
        </a:spcBef>
        <a:spcAft>
          <a:spcPct val="0"/>
        </a:spcAft>
        <a:defRPr sz="5079">
          <a:solidFill>
            <a:schemeClr val="tx2"/>
          </a:solidFill>
          <a:latin typeface="+mj-lt"/>
          <a:ea typeface="+mj-ea"/>
          <a:cs typeface="+mj-cs"/>
        </a:defRPr>
      </a:lvl1pPr>
      <a:lvl2pPr algn="ctr" defTabSz="1054277" rtl="0" fontAlgn="base">
        <a:spcBef>
          <a:spcPct val="0"/>
        </a:spcBef>
        <a:spcAft>
          <a:spcPct val="0"/>
        </a:spcAft>
        <a:defRPr sz="5079">
          <a:solidFill>
            <a:schemeClr val="tx2"/>
          </a:solidFill>
          <a:latin typeface="Arial" charset="0"/>
        </a:defRPr>
      </a:lvl2pPr>
      <a:lvl3pPr algn="ctr" defTabSz="1054277" rtl="0" fontAlgn="base">
        <a:spcBef>
          <a:spcPct val="0"/>
        </a:spcBef>
        <a:spcAft>
          <a:spcPct val="0"/>
        </a:spcAft>
        <a:defRPr sz="5079">
          <a:solidFill>
            <a:schemeClr val="tx2"/>
          </a:solidFill>
          <a:latin typeface="Arial" charset="0"/>
        </a:defRPr>
      </a:lvl3pPr>
      <a:lvl4pPr algn="ctr" defTabSz="1054277" rtl="0" fontAlgn="base">
        <a:spcBef>
          <a:spcPct val="0"/>
        </a:spcBef>
        <a:spcAft>
          <a:spcPct val="0"/>
        </a:spcAft>
        <a:defRPr sz="5079">
          <a:solidFill>
            <a:schemeClr val="tx2"/>
          </a:solidFill>
          <a:latin typeface="Arial" charset="0"/>
        </a:defRPr>
      </a:lvl4pPr>
      <a:lvl5pPr algn="ctr" defTabSz="1054277" rtl="0" fontAlgn="base">
        <a:spcBef>
          <a:spcPct val="0"/>
        </a:spcBef>
        <a:spcAft>
          <a:spcPct val="0"/>
        </a:spcAft>
        <a:defRPr sz="5079">
          <a:solidFill>
            <a:schemeClr val="tx2"/>
          </a:solidFill>
          <a:latin typeface="Arial" charset="0"/>
        </a:defRPr>
      </a:lvl5pPr>
      <a:lvl6pPr marL="384362" algn="ctr" defTabSz="1054277" rtl="0" fontAlgn="base">
        <a:spcBef>
          <a:spcPct val="0"/>
        </a:spcBef>
        <a:spcAft>
          <a:spcPct val="0"/>
        </a:spcAft>
        <a:defRPr sz="5079">
          <a:solidFill>
            <a:schemeClr val="tx2"/>
          </a:solidFill>
          <a:latin typeface="Arial" charset="0"/>
        </a:defRPr>
      </a:lvl6pPr>
      <a:lvl7pPr marL="768687" algn="ctr" defTabSz="1054277" rtl="0" fontAlgn="base">
        <a:spcBef>
          <a:spcPct val="0"/>
        </a:spcBef>
        <a:spcAft>
          <a:spcPct val="0"/>
        </a:spcAft>
        <a:defRPr sz="5079">
          <a:solidFill>
            <a:schemeClr val="tx2"/>
          </a:solidFill>
          <a:latin typeface="Arial" charset="0"/>
        </a:defRPr>
      </a:lvl7pPr>
      <a:lvl8pPr marL="1153015" algn="ctr" defTabSz="1054277" rtl="0" fontAlgn="base">
        <a:spcBef>
          <a:spcPct val="0"/>
        </a:spcBef>
        <a:spcAft>
          <a:spcPct val="0"/>
        </a:spcAft>
        <a:defRPr sz="5079">
          <a:solidFill>
            <a:schemeClr val="tx2"/>
          </a:solidFill>
          <a:latin typeface="Arial" charset="0"/>
        </a:defRPr>
      </a:lvl8pPr>
      <a:lvl9pPr marL="1537373" algn="ctr" defTabSz="1054277" rtl="0" fontAlgn="base">
        <a:spcBef>
          <a:spcPct val="0"/>
        </a:spcBef>
        <a:spcAft>
          <a:spcPct val="0"/>
        </a:spcAft>
        <a:defRPr sz="5079">
          <a:solidFill>
            <a:schemeClr val="tx2"/>
          </a:solidFill>
          <a:latin typeface="Arial" charset="0"/>
        </a:defRPr>
      </a:lvl9pPr>
    </p:titleStyle>
    <p:bodyStyle>
      <a:lvl1pPr marL="394997" indent="-394997" algn="l" defTabSz="1054277" rtl="0" fontAlgn="base">
        <a:spcBef>
          <a:spcPct val="20000"/>
        </a:spcBef>
        <a:spcAft>
          <a:spcPct val="0"/>
        </a:spcAft>
        <a:buChar char="•"/>
        <a:defRPr sz="3809">
          <a:solidFill>
            <a:schemeClr val="tx1"/>
          </a:solidFill>
          <a:latin typeface="+mn-lt"/>
          <a:ea typeface="+mn-ea"/>
          <a:cs typeface="+mn-cs"/>
        </a:defRPr>
      </a:lvl1pPr>
      <a:lvl2pPr marL="856759" indent="-329629" algn="l" defTabSz="1054277" rtl="0" fontAlgn="base">
        <a:spcBef>
          <a:spcPct val="20000"/>
        </a:spcBef>
        <a:spcAft>
          <a:spcPct val="0"/>
        </a:spcAft>
        <a:buChar char="–"/>
        <a:defRPr sz="3174">
          <a:solidFill>
            <a:schemeClr val="tx1"/>
          </a:solidFill>
          <a:latin typeface="+mn-lt"/>
        </a:defRPr>
      </a:lvl2pPr>
      <a:lvl3pPr marL="1317172" indent="-262912" algn="l" defTabSz="1054277" rtl="0" fontAlgn="base">
        <a:spcBef>
          <a:spcPct val="20000"/>
        </a:spcBef>
        <a:spcAft>
          <a:spcPct val="0"/>
        </a:spcAft>
        <a:buChar char="•"/>
        <a:defRPr sz="2751">
          <a:solidFill>
            <a:schemeClr val="tx1"/>
          </a:solidFill>
          <a:latin typeface="+mn-lt"/>
        </a:defRPr>
      </a:lvl3pPr>
      <a:lvl4pPr marL="1844305" indent="-262912" algn="l" defTabSz="1054277" rtl="0" fontAlgn="base">
        <a:spcBef>
          <a:spcPct val="20000"/>
        </a:spcBef>
        <a:spcAft>
          <a:spcPct val="0"/>
        </a:spcAft>
        <a:buChar char="–"/>
        <a:defRPr sz="2328">
          <a:solidFill>
            <a:schemeClr val="tx1"/>
          </a:solidFill>
          <a:latin typeface="+mn-lt"/>
        </a:defRPr>
      </a:lvl4pPr>
      <a:lvl5pPr marL="2371445" indent="-262912" algn="l" defTabSz="1054277" rtl="0" fontAlgn="base">
        <a:spcBef>
          <a:spcPct val="20000"/>
        </a:spcBef>
        <a:spcAft>
          <a:spcPct val="0"/>
        </a:spcAft>
        <a:buChar char="»"/>
        <a:defRPr sz="2328">
          <a:solidFill>
            <a:schemeClr val="tx1"/>
          </a:solidFill>
          <a:latin typeface="+mn-lt"/>
        </a:defRPr>
      </a:lvl5pPr>
      <a:lvl6pPr marL="2755780" indent="-262912" algn="l" defTabSz="1054277" rtl="0" fontAlgn="base">
        <a:spcBef>
          <a:spcPct val="20000"/>
        </a:spcBef>
        <a:spcAft>
          <a:spcPct val="0"/>
        </a:spcAft>
        <a:buChar char="»"/>
        <a:defRPr sz="2328">
          <a:solidFill>
            <a:schemeClr val="tx1"/>
          </a:solidFill>
          <a:latin typeface="+mn-lt"/>
        </a:defRPr>
      </a:lvl6pPr>
      <a:lvl7pPr marL="3140121" indent="-262912" algn="l" defTabSz="1054277" rtl="0" fontAlgn="base">
        <a:spcBef>
          <a:spcPct val="20000"/>
        </a:spcBef>
        <a:spcAft>
          <a:spcPct val="0"/>
        </a:spcAft>
        <a:buChar char="»"/>
        <a:defRPr sz="2328">
          <a:solidFill>
            <a:schemeClr val="tx1"/>
          </a:solidFill>
          <a:latin typeface="+mn-lt"/>
        </a:defRPr>
      </a:lvl7pPr>
      <a:lvl8pPr marL="3524473" indent="-262912" algn="l" defTabSz="1054277" rtl="0" fontAlgn="base">
        <a:spcBef>
          <a:spcPct val="20000"/>
        </a:spcBef>
        <a:spcAft>
          <a:spcPct val="0"/>
        </a:spcAft>
        <a:buChar char="»"/>
        <a:defRPr sz="2328">
          <a:solidFill>
            <a:schemeClr val="tx1"/>
          </a:solidFill>
          <a:latin typeface="+mn-lt"/>
        </a:defRPr>
      </a:lvl8pPr>
      <a:lvl9pPr marL="3908810" indent="-262912" algn="l" defTabSz="1054277" rtl="0" fontAlgn="base">
        <a:spcBef>
          <a:spcPct val="20000"/>
        </a:spcBef>
        <a:spcAft>
          <a:spcPct val="0"/>
        </a:spcAft>
        <a:buChar char="»"/>
        <a:defRPr sz="2328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68687" rtl="0" eaLnBrk="1" latinLnBrk="0" hangingPunct="1">
        <a:defRPr sz="1481" kern="1200">
          <a:solidFill>
            <a:schemeClr val="tx1"/>
          </a:solidFill>
          <a:latin typeface="+mn-lt"/>
          <a:ea typeface="+mn-ea"/>
          <a:cs typeface="+mn-cs"/>
        </a:defRPr>
      </a:lvl1pPr>
      <a:lvl2pPr marL="384362" algn="l" defTabSz="768687" rtl="0" eaLnBrk="1" latinLnBrk="0" hangingPunct="1">
        <a:defRPr sz="1481" kern="1200">
          <a:solidFill>
            <a:schemeClr val="tx1"/>
          </a:solidFill>
          <a:latin typeface="+mn-lt"/>
          <a:ea typeface="+mn-ea"/>
          <a:cs typeface="+mn-cs"/>
        </a:defRPr>
      </a:lvl2pPr>
      <a:lvl3pPr marL="768687" algn="l" defTabSz="768687" rtl="0" eaLnBrk="1" latinLnBrk="0" hangingPunct="1">
        <a:defRPr sz="1481" kern="1200">
          <a:solidFill>
            <a:schemeClr val="tx1"/>
          </a:solidFill>
          <a:latin typeface="+mn-lt"/>
          <a:ea typeface="+mn-ea"/>
          <a:cs typeface="+mn-cs"/>
        </a:defRPr>
      </a:lvl3pPr>
      <a:lvl4pPr marL="1153015" algn="l" defTabSz="768687" rtl="0" eaLnBrk="1" latinLnBrk="0" hangingPunct="1">
        <a:defRPr sz="1481" kern="1200">
          <a:solidFill>
            <a:schemeClr val="tx1"/>
          </a:solidFill>
          <a:latin typeface="+mn-lt"/>
          <a:ea typeface="+mn-ea"/>
          <a:cs typeface="+mn-cs"/>
        </a:defRPr>
      </a:lvl4pPr>
      <a:lvl5pPr marL="1537373" algn="l" defTabSz="768687" rtl="0" eaLnBrk="1" latinLnBrk="0" hangingPunct="1">
        <a:defRPr sz="1481" kern="1200">
          <a:solidFill>
            <a:schemeClr val="tx1"/>
          </a:solidFill>
          <a:latin typeface="+mn-lt"/>
          <a:ea typeface="+mn-ea"/>
          <a:cs typeface="+mn-cs"/>
        </a:defRPr>
      </a:lvl5pPr>
      <a:lvl6pPr marL="1921710" algn="l" defTabSz="768687" rtl="0" eaLnBrk="1" latinLnBrk="0" hangingPunct="1">
        <a:defRPr sz="1481" kern="1200">
          <a:solidFill>
            <a:schemeClr val="tx1"/>
          </a:solidFill>
          <a:latin typeface="+mn-lt"/>
          <a:ea typeface="+mn-ea"/>
          <a:cs typeface="+mn-cs"/>
        </a:defRPr>
      </a:lvl6pPr>
      <a:lvl7pPr marL="2306045" algn="l" defTabSz="768687" rtl="0" eaLnBrk="1" latinLnBrk="0" hangingPunct="1">
        <a:defRPr sz="1481" kern="1200">
          <a:solidFill>
            <a:schemeClr val="tx1"/>
          </a:solidFill>
          <a:latin typeface="+mn-lt"/>
          <a:ea typeface="+mn-ea"/>
          <a:cs typeface="+mn-cs"/>
        </a:defRPr>
      </a:lvl7pPr>
      <a:lvl8pPr marL="2690395" algn="l" defTabSz="768687" rtl="0" eaLnBrk="1" latinLnBrk="0" hangingPunct="1">
        <a:defRPr sz="1481" kern="1200">
          <a:solidFill>
            <a:schemeClr val="tx1"/>
          </a:solidFill>
          <a:latin typeface="+mn-lt"/>
          <a:ea typeface="+mn-ea"/>
          <a:cs typeface="+mn-cs"/>
        </a:defRPr>
      </a:lvl8pPr>
      <a:lvl9pPr marL="3074741" algn="l" defTabSz="768687" rtl="0" eaLnBrk="1" latinLnBrk="0" hangingPunct="1">
        <a:defRPr sz="148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sv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1.xml"/><Relationship Id="rId6" Type="http://schemas.openxmlformats.org/officeDocument/2006/relationships/audio" Target="../media/audio4.wav"/><Relationship Id="rId11" Type="http://schemas.openxmlformats.org/officeDocument/2006/relationships/image" Target="../media/image30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2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2" Type="http://schemas.openxmlformats.org/officeDocument/2006/relationships/slideLayout" Target="../slideLayouts/slideLayout62.xml"/><Relationship Id="rId1" Type="http://schemas.openxmlformats.org/officeDocument/2006/relationships/tags" Target="../tags/tag2.xml"/><Relationship Id="rId6" Type="http://schemas.openxmlformats.org/officeDocument/2006/relationships/audio" Target="../media/audio4.wav"/><Relationship Id="rId11" Type="http://schemas.openxmlformats.org/officeDocument/2006/relationships/image" Target="../media/image30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6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SzV025-166">
            <a:extLst>
              <a:ext uri="{FF2B5EF4-FFF2-40B4-BE49-F238E27FC236}">
                <a16:creationId xmlns:a16="http://schemas.microsoft.com/office/drawing/2014/main" id="{60C1AC91-ECF0-FA50-E798-CD21F5908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65569"/>
            <a:ext cx="12192000" cy="824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30">
            <a:extLst>
              <a:ext uri="{FF2B5EF4-FFF2-40B4-BE49-F238E27FC236}">
                <a16:creationId xmlns:a16="http://schemas.microsoft.com/office/drawing/2014/main" id="{87BB48E6-AFF1-4425-90AD-C15D5D54CD7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935014" y="1857386"/>
            <a:ext cx="3651647" cy="1042976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342900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lang="en-SG" sz="4286" b="1" i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SG" sz="4286" b="1" i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SG" sz="4286" b="1" i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Việt</a:t>
            </a:r>
          </a:p>
        </p:txBody>
      </p:sp>
      <p:sp>
        <p:nvSpPr>
          <p:cNvPr id="7" name="WordArt 32">
            <a:extLst>
              <a:ext uri="{FF2B5EF4-FFF2-40B4-BE49-F238E27FC236}">
                <a16:creationId xmlns:a16="http://schemas.microsoft.com/office/drawing/2014/main" id="{8A0F9251-448E-DA6E-CF33-87D869687A0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52699" y="3292781"/>
            <a:ext cx="6719889" cy="87916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defTabSz="612282" eaLnBrk="0" latinLnBrk="0" hangingPunct="0">
              <a:defRPr/>
            </a:pPr>
            <a:r>
              <a:rPr lang="en-US" sz="4286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Bài</a:t>
            </a:r>
            <a:r>
              <a:rPr lang="en-US" sz="4286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11: Hương </a:t>
            </a:r>
            <a:r>
              <a:rPr lang="en-US" sz="4286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cốm</a:t>
            </a:r>
            <a:r>
              <a:rPr lang="en-US" sz="4286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4286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mùa</a:t>
            </a:r>
            <a:r>
              <a:rPr lang="en-US" sz="4286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4286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thu</a:t>
            </a:r>
            <a:r>
              <a:rPr lang="en-US" sz="4286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 (</a:t>
            </a:r>
            <a:r>
              <a:rPr lang="en-US" sz="4286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tiết</a:t>
            </a:r>
            <a:r>
              <a:rPr lang="en-US" sz="4286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3)</a:t>
            </a:r>
            <a:endParaRPr lang="en-SG" sz="4286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8" name="Text Box 33">
            <a:extLst>
              <a:ext uri="{FF2B5EF4-FFF2-40B4-BE49-F238E27FC236}">
                <a16:creationId xmlns:a16="http://schemas.microsoft.com/office/drawing/2014/main" id="{D1FC52A8-9386-DD69-6629-B4A62A5FF1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8512" y="6130030"/>
            <a:ext cx="5514975" cy="602351"/>
          </a:xfrm>
          <a:prstGeom prst="rect">
            <a:avLst/>
          </a:prstGeom>
          <a:noFill/>
          <a:ln>
            <a:noFill/>
          </a:ln>
          <a:effectLst/>
        </p:spPr>
        <p:txBody>
          <a:bodyPr lIns="108845" tIns="54423" rIns="108845" bIns="54423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defTabSz="612282" eaLnBrk="0" latinLnBrk="0" hangingPunct="0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0099CC"/>
                </a:solidFill>
                <a:latin typeface="Times New Roman" pitchFamily="18" charset="0"/>
                <a:cs typeface="Times New Roman" pitchFamily="18" charset="0"/>
              </a:rPr>
              <a:t>GV: Nguyễn Thị Hồng Loan</a:t>
            </a:r>
          </a:p>
        </p:txBody>
      </p:sp>
    </p:spTree>
    <p:extLst>
      <p:ext uri="{BB962C8B-B14F-4D97-AF65-F5344CB8AC3E}">
        <p14:creationId xmlns:p14="http://schemas.microsoft.com/office/powerpoint/2010/main" val="225121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0">
          <a:extLst>
            <a:ext uri="{FF2B5EF4-FFF2-40B4-BE49-F238E27FC236}">
              <a16:creationId xmlns:a16="http://schemas.microsoft.com/office/drawing/2014/main" id="{EDEB0539-4455-1D81-99F1-07DD85371A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4DA57E8-4159-BDE5-BF97-08374B357895}"/>
              </a:ext>
            </a:extLst>
          </p:cNvPr>
          <p:cNvSpPr/>
          <p:nvPr/>
        </p:nvSpPr>
        <p:spPr>
          <a:xfrm>
            <a:off x="1070420" y="932952"/>
            <a:ext cx="7809420" cy="824728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Nội dung chính của mỗi phần là gì?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7" name="Google Shape;455;p3">
            <a:extLst>
              <a:ext uri="{FF2B5EF4-FFF2-40B4-BE49-F238E27FC236}">
                <a16:creationId xmlns:a16="http://schemas.microsoft.com/office/drawing/2014/main" id="{B06EFEB6-1EF3-D835-2362-2D69BBE35EB6}"/>
              </a:ext>
            </a:extLst>
          </p:cNvPr>
          <p:cNvGrpSpPr/>
          <p:nvPr/>
        </p:nvGrpSpPr>
        <p:grpSpPr>
          <a:xfrm>
            <a:off x="-1604189" y="5172917"/>
            <a:ext cx="6869473" cy="3775748"/>
            <a:chOff x="4178350" y="2375050"/>
            <a:chExt cx="938350" cy="515775"/>
          </a:xfrm>
        </p:grpSpPr>
        <p:sp>
          <p:nvSpPr>
            <p:cNvPr id="8" name="Google Shape;456;p3">
              <a:extLst>
                <a:ext uri="{FF2B5EF4-FFF2-40B4-BE49-F238E27FC236}">
                  <a16:creationId xmlns:a16="http://schemas.microsoft.com/office/drawing/2014/main" id="{10A5B9C2-C2A7-FF9E-17E7-521520D5F901}"/>
                </a:ext>
              </a:extLst>
            </p:cNvPr>
            <p:cNvSpPr/>
            <p:nvPr/>
          </p:nvSpPr>
          <p:spPr>
            <a:xfrm>
              <a:off x="4178350" y="2375050"/>
              <a:ext cx="938350" cy="470050"/>
            </a:xfrm>
            <a:custGeom>
              <a:avLst/>
              <a:gdLst/>
              <a:ahLst/>
              <a:cxnLst/>
              <a:rect l="l" t="t" r="r" b="b"/>
              <a:pathLst>
                <a:path w="37534" h="18802" extrusionOk="0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" name="Google Shape;457;p3">
              <a:extLst>
                <a:ext uri="{FF2B5EF4-FFF2-40B4-BE49-F238E27FC236}">
                  <a16:creationId xmlns:a16="http://schemas.microsoft.com/office/drawing/2014/main" id="{3771AC80-3D87-723E-D7B0-F7A559CA0386}"/>
                </a:ext>
              </a:extLst>
            </p:cNvPr>
            <p:cNvSpPr/>
            <p:nvPr/>
          </p:nvSpPr>
          <p:spPr>
            <a:xfrm>
              <a:off x="4192225" y="2449850"/>
              <a:ext cx="867875" cy="411650"/>
            </a:xfrm>
            <a:custGeom>
              <a:avLst/>
              <a:gdLst/>
              <a:ahLst/>
              <a:cxnLst/>
              <a:rect l="l" t="t" r="r" b="b"/>
              <a:pathLst>
                <a:path w="34715" h="16466" extrusionOk="0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" name="Google Shape;458;p3">
              <a:extLst>
                <a:ext uri="{FF2B5EF4-FFF2-40B4-BE49-F238E27FC236}">
                  <a16:creationId xmlns:a16="http://schemas.microsoft.com/office/drawing/2014/main" id="{84A09080-F69E-861A-0873-FE806F69C386}"/>
                </a:ext>
              </a:extLst>
            </p:cNvPr>
            <p:cNvSpPr/>
            <p:nvPr/>
          </p:nvSpPr>
          <p:spPr>
            <a:xfrm>
              <a:off x="4252800" y="2496850"/>
              <a:ext cx="761025" cy="376950"/>
            </a:xfrm>
            <a:custGeom>
              <a:avLst/>
              <a:gdLst/>
              <a:ahLst/>
              <a:cxnLst/>
              <a:rect l="l" t="t" r="r" b="b"/>
              <a:pathLst>
                <a:path w="30441" h="15078" extrusionOk="0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" name="Google Shape;459;p3">
              <a:extLst>
                <a:ext uri="{FF2B5EF4-FFF2-40B4-BE49-F238E27FC236}">
                  <a16:creationId xmlns:a16="http://schemas.microsoft.com/office/drawing/2014/main" id="{2160B9C2-9482-4714-28D8-81135742EC3B}"/>
                </a:ext>
              </a:extLst>
            </p:cNvPr>
            <p:cNvSpPr/>
            <p:nvPr/>
          </p:nvSpPr>
          <p:spPr>
            <a:xfrm>
              <a:off x="4311275" y="2568125"/>
              <a:ext cx="619300" cy="306050"/>
            </a:xfrm>
            <a:custGeom>
              <a:avLst/>
              <a:gdLst/>
              <a:ahLst/>
              <a:cxnLst/>
              <a:rect l="l" t="t" r="r" b="b"/>
              <a:pathLst>
                <a:path w="24772" h="12242" extrusionOk="0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" name="Google Shape;460;p3">
              <a:extLst>
                <a:ext uri="{FF2B5EF4-FFF2-40B4-BE49-F238E27FC236}">
                  <a16:creationId xmlns:a16="http://schemas.microsoft.com/office/drawing/2014/main" id="{03623ACC-AD08-4340-616E-26030EF7FDBF}"/>
                </a:ext>
              </a:extLst>
            </p:cNvPr>
            <p:cNvSpPr/>
            <p:nvPr/>
          </p:nvSpPr>
          <p:spPr>
            <a:xfrm>
              <a:off x="4374000" y="2647325"/>
              <a:ext cx="513325" cy="228750"/>
            </a:xfrm>
            <a:custGeom>
              <a:avLst/>
              <a:gdLst/>
              <a:ahLst/>
              <a:cxnLst/>
              <a:rect l="l" t="t" r="r" b="b"/>
              <a:pathLst>
                <a:path w="20533" h="9150" extrusionOk="0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" name="Google Shape;461;p3">
              <a:extLst>
                <a:ext uri="{FF2B5EF4-FFF2-40B4-BE49-F238E27FC236}">
                  <a16:creationId xmlns:a16="http://schemas.microsoft.com/office/drawing/2014/main" id="{850511DE-9103-0A22-65C7-82765815BB7F}"/>
                </a:ext>
              </a:extLst>
            </p:cNvPr>
            <p:cNvSpPr/>
            <p:nvPr/>
          </p:nvSpPr>
          <p:spPr>
            <a:xfrm>
              <a:off x="4437575" y="2724875"/>
              <a:ext cx="345675" cy="156550"/>
            </a:xfrm>
            <a:custGeom>
              <a:avLst/>
              <a:gdLst/>
              <a:ahLst/>
              <a:cxnLst/>
              <a:rect l="l" t="t" r="r" b="b"/>
              <a:pathLst>
                <a:path w="13827" h="6262" extrusionOk="0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4" name="Google Shape;462;p3">
              <a:extLst>
                <a:ext uri="{FF2B5EF4-FFF2-40B4-BE49-F238E27FC236}">
                  <a16:creationId xmlns:a16="http://schemas.microsoft.com/office/drawing/2014/main" id="{F7C1AC01-C394-C89F-0D55-61F1D8CE5F71}"/>
                </a:ext>
              </a:extLst>
            </p:cNvPr>
            <p:cNvSpPr/>
            <p:nvPr/>
          </p:nvSpPr>
          <p:spPr>
            <a:xfrm>
              <a:off x="4481575" y="2799000"/>
              <a:ext cx="244675" cy="91825"/>
            </a:xfrm>
            <a:custGeom>
              <a:avLst/>
              <a:gdLst/>
              <a:ahLst/>
              <a:cxnLst/>
              <a:rect l="l" t="t" r="r" b="b"/>
              <a:pathLst>
                <a:path w="9787" h="3673" extrusionOk="0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8" name="Google Shape;466;p3">
            <a:extLst>
              <a:ext uri="{FF2B5EF4-FFF2-40B4-BE49-F238E27FC236}">
                <a16:creationId xmlns:a16="http://schemas.microsoft.com/office/drawing/2014/main" id="{47BC3C34-4562-C50F-BFEE-353069F3E59A}"/>
              </a:ext>
            </a:extLst>
          </p:cNvPr>
          <p:cNvGrpSpPr/>
          <p:nvPr/>
        </p:nvGrpSpPr>
        <p:grpSpPr>
          <a:xfrm rot="10799904">
            <a:off x="5987710" y="-1926063"/>
            <a:ext cx="7886773" cy="3557203"/>
            <a:chOff x="5619200" y="4458200"/>
            <a:chExt cx="1647150" cy="742900"/>
          </a:xfrm>
        </p:grpSpPr>
        <p:sp>
          <p:nvSpPr>
            <p:cNvPr id="19" name="Google Shape;467;p3">
              <a:extLst>
                <a:ext uri="{FF2B5EF4-FFF2-40B4-BE49-F238E27FC236}">
                  <a16:creationId xmlns:a16="http://schemas.microsoft.com/office/drawing/2014/main" id="{3CF4B399-4D0E-8C4E-F508-E92049D59531}"/>
                </a:ext>
              </a:extLst>
            </p:cNvPr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0" name="Google Shape;468;p3">
              <a:extLst>
                <a:ext uri="{FF2B5EF4-FFF2-40B4-BE49-F238E27FC236}">
                  <a16:creationId xmlns:a16="http://schemas.microsoft.com/office/drawing/2014/main" id="{E445D6E5-74C1-0CC3-BF6D-76D6011E4340}"/>
                </a:ext>
              </a:extLst>
            </p:cNvPr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1" name="Google Shape;469;p3">
              <a:extLst>
                <a:ext uri="{FF2B5EF4-FFF2-40B4-BE49-F238E27FC236}">
                  <a16:creationId xmlns:a16="http://schemas.microsoft.com/office/drawing/2014/main" id="{6AEFDC98-14EB-E597-5292-E06B4A68312D}"/>
                </a:ext>
              </a:extLst>
            </p:cNvPr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" name="Google Shape;470;p3">
              <a:extLst>
                <a:ext uri="{FF2B5EF4-FFF2-40B4-BE49-F238E27FC236}">
                  <a16:creationId xmlns:a16="http://schemas.microsoft.com/office/drawing/2014/main" id="{0B96F0AA-526F-61B6-9817-3E37F266A778}"/>
                </a:ext>
              </a:extLst>
            </p:cNvPr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3" name="Google Shape;471;p3">
              <a:extLst>
                <a:ext uri="{FF2B5EF4-FFF2-40B4-BE49-F238E27FC236}">
                  <a16:creationId xmlns:a16="http://schemas.microsoft.com/office/drawing/2014/main" id="{A73A5D40-C354-AE81-9538-9769FCEB339E}"/>
                </a:ext>
              </a:extLst>
            </p:cNvPr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4" name="Google Shape;472;p3">
            <a:extLst>
              <a:ext uri="{FF2B5EF4-FFF2-40B4-BE49-F238E27FC236}">
                <a16:creationId xmlns:a16="http://schemas.microsoft.com/office/drawing/2014/main" id="{B5BA8D32-3EF5-86B0-8DA2-FBBAED000924}"/>
              </a:ext>
            </a:extLst>
          </p:cNvPr>
          <p:cNvGrpSpPr/>
          <p:nvPr/>
        </p:nvGrpSpPr>
        <p:grpSpPr>
          <a:xfrm rot="-9231878">
            <a:off x="116343" y="-1280525"/>
            <a:ext cx="1974632" cy="3326368"/>
            <a:chOff x="3026750" y="1552825"/>
            <a:chExt cx="1108700" cy="1867600"/>
          </a:xfrm>
        </p:grpSpPr>
        <p:sp>
          <p:nvSpPr>
            <p:cNvPr id="25" name="Google Shape;473;p3">
              <a:extLst>
                <a:ext uri="{FF2B5EF4-FFF2-40B4-BE49-F238E27FC236}">
                  <a16:creationId xmlns:a16="http://schemas.microsoft.com/office/drawing/2014/main" id="{72502B8B-C0EE-E39C-D35C-46593ED012F4}"/>
                </a:ext>
              </a:extLst>
            </p:cNvPr>
            <p:cNvSpPr/>
            <p:nvPr/>
          </p:nvSpPr>
          <p:spPr>
            <a:xfrm>
              <a:off x="3517625" y="1552825"/>
              <a:ext cx="235775" cy="558625"/>
            </a:xfrm>
            <a:custGeom>
              <a:avLst/>
              <a:gdLst/>
              <a:ahLst/>
              <a:cxnLst/>
              <a:rect l="l" t="t" r="r" b="b"/>
              <a:pathLst>
                <a:path w="9431" h="22345" extrusionOk="0">
                  <a:moveTo>
                    <a:pt x="5310" y="1463"/>
                  </a:moveTo>
                  <a:cubicBezTo>
                    <a:pt x="5816" y="2596"/>
                    <a:pt x="6477" y="3510"/>
                    <a:pt x="7197" y="4604"/>
                  </a:cubicBezTo>
                  <a:cubicBezTo>
                    <a:pt x="8283" y="6279"/>
                    <a:pt x="8190" y="8233"/>
                    <a:pt x="8159" y="10156"/>
                  </a:cubicBezTo>
                  <a:cubicBezTo>
                    <a:pt x="8058" y="13394"/>
                    <a:pt x="7585" y="16612"/>
                    <a:pt x="6758" y="19742"/>
                  </a:cubicBezTo>
                  <a:lnTo>
                    <a:pt x="6758" y="19742"/>
                  </a:lnTo>
                  <a:cubicBezTo>
                    <a:pt x="4215" y="14312"/>
                    <a:pt x="1810" y="6507"/>
                    <a:pt x="5310" y="1463"/>
                  </a:cubicBezTo>
                  <a:close/>
                  <a:moveTo>
                    <a:pt x="5701" y="0"/>
                  </a:moveTo>
                  <a:cubicBezTo>
                    <a:pt x="5466" y="0"/>
                    <a:pt x="5197" y="121"/>
                    <a:pt x="5057" y="261"/>
                  </a:cubicBezTo>
                  <a:cubicBezTo>
                    <a:pt x="0" y="5883"/>
                    <a:pt x="3244" y="15384"/>
                    <a:pt x="6282" y="21407"/>
                  </a:cubicBezTo>
                  <a:lnTo>
                    <a:pt x="6282" y="21407"/>
                  </a:lnTo>
                  <a:cubicBezTo>
                    <a:pt x="6236" y="21555"/>
                    <a:pt x="6190" y="21703"/>
                    <a:pt x="6143" y="21850"/>
                  </a:cubicBezTo>
                  <a:cubicBezTo>
                    <a:pt x="6045" y="22174"/>
                    <a:pt x="6303" y="22320"/>
                    <a:pt x="6593" y="22320"/>
                  </a:cubicBezTo>
                  <a:cubicBezTo>
                    <a:pt x="6663" y="22320"/>
                    <a:pt x="6735" y="22312"/>
                    <a:pt x="6805" y="22295"/>
                  </a:cubicBezTo>
                  <a:lnTo>
                    <a:pt x="6805" y="22295"/>
                  </a:lnTo>
                  <a:cubicBezTo>
                    <a:pt x="6870" y="22329"/>
                    <a:pt x="6950" y="22344"/>
                    <a:pt x="7034" y="22344"/>
                  </a:cubicBezTo>
                  <a:cubicBezTo>
                    <a:pt x="7411" y="22344"/>
                    <a:pt x="7890" y="22035"/>
                    <a:pt x="7694" y="21664"/>
                  </a:cubicBezTo>
                  <a:lnTo>
                    <a:pt x="7694" y="21633"/>
                  </a:lnTo>
                  <a:cubicBezTo>
                    <a:pt x="7619" y="21491"/>
                    <a:pt x="7545" y="21347"/>
                    <a:pt x="7470" y="21200"/>
                  </a:cubicBezTo>
                  <a:lnTo>
                    <a:pt x="7470" y="21200"/>
                  </a:lnTo>
                  <a:cubicBezTo>
                    <a:pt x="8558" y="17592"/>
                    <a:pt x="9160" y="13854"/>
                    <a:pt x="9276" y="10063"/>
                  </a:cubicBezTo>
                  <a:cubicBezTo>
                    <a:pt x="9338" y="8512"/>
                    <a:pt x="9431" y="6744"/>
                    <a:pt x="8841" y="5255"/>
                  </a:cubicBezTo>
                  <a:cubicBezTo>
                    <a:pt x="8159" y="3456"/>
                    <a:pt x="6701" y="2153"/>
                    <a:pt x="6112" y="261"/>
                  </a:cubicBezTo>
                  <a:cubicBezTo>
                    <a:pt x="6044" y="72"/>
                    <a:pt x="5882" y="0"/>
                    <a:pt x="57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" name="Google Shape;474;p3">
              <a:extLst>
                <a:ext uri="{FF2B5EF4-FFF2-40B4-BE49-F238E27FC236}">
                  <a16:creationId xmlns:a16="http://schemas.microsoft.com/office/drawing/2014/main" id="{E9F5978C-CD01-1D18-B966-5300F810CC8F}"/>
                </a:ext>
              </a:extLst>
            </p:cNvPr>
            <p:cNvSpPr/>
            <p:nvPr/>
          </p:nvSpPr>
          <p:spPr>
            <a:xfrm>
              <a:off x="3666525" y="1821075"/>
              <a:ext cx="411675" cy="323500"/>
            </a:xfrm>
            <a:custGeom>
              <a:avLst/>
              <a:gdLst/>
              <a:ahLst/>
              <a:cxnLst/>
              <a:rect l="l" t="t" r="r" b="b"/>
              <a:pathLst>
                <a:path w="16467" h="12940" extrusionOk="0">
                  <a:moveTo>
                    <a:pt x="15040" y="1041"/>
                  </a:moveTo>
                  <a:lnTo>
                    <a:pt x="15040" y="1041"/>
                  </a:lnTo>
                  <a:cubicBezTo>
                    <a:pt x="12704" y="6579"/>
                    <a:pt x="7732" y="10769"/>
                    <a:pt x="1765" y="11814"/>
                  </a:cubicBezTo>
                  <a:lnTo>
                    <a:pt x="1765" y="11814"/>
                  </a:lnTo>
                  <a:cubicBezTo>
                    <a:pt x="1538" y="8000"/>
                    <a:pt x="5542" y="4523"/>
                    <a:pt x="8779" y="3210"/>
                  </a:cubicBezTo>
                  <a:cubicBezTo>
                    <a:pt x="10861" y="2333"/>
                    <a:pt x="13084" y="2063"/>
                    <a:pt x="15040" y="1041"/>
                  </a:cubicBezTo>
                  <a:close/>
                  <a:moveTo>
                    <a:pt x="16295" y="1"/>
                  </a:moveTo>
                  <a:cubicBezTo>
                    <a:pt x="16016" y="1"/>
                    <a:pt x="15444" y="197"/>
                    <a:pt x="15355" y="264"/>
                  </a:cubicBezTo>
                  <a:cubicBezTo>
                    <a:pt x="13618" y="1659"/>
                    <a:pt x="11447" y="1908"/>
                    <a:pt x="9399" y="2590"/>
                  </a:cubicBezTo>
                  <a:cubicBezTo>
                    <a:pt x="7972" y="3024"/>
                    <a:pt x="6670" y="3738"/>
                    <a:pt x="5491" y="4606"/>
                  </a:cubicBezTo>
                  <a:cubicBezTo>
                    <a:pt x="2854" y="6591"/>
                    <a:pt x="0" y="9259"/>
                    <a:pt x="745" y="12857"/>
                  </a:cubicBezTo>
                  <a:cubicBezTo>
                    <a:pt x="753" y="12915"/>
                    <a:pt x="839" y="12940"/>
                    <a:pt x="959" y="12940"/>
                  </a:cubicBezTo>
                  <a:cubicBezTo>
                    <a:pt x="1290" y="12940"/>
                    <a:pt x="1884" y="12752"/>
                    <a:pt x="1862" y="12547"/>
                  </a:cubicBezTo>
                  <a:cubicBezTo>
                    <a:pt x="1838" y="12432"/>
                    <a:pt x="1819" y="12317"/>
                    <a:pt x="1803" y="12202"/>
                  </a:cubicBezTo>
                  <a:lnTo>
                    <a:pt x="1803" y="12202"/>
                  </a:lnTo>
                  <a:cubicBezTo>
                    <a:pt x="8417" y="10962"/>
                    <a:pt x="14057" y="6474"/>
                    <a:pt x="16441" y="108"/>
                  </a:cubicBezTo>
                  <a:cubicBezTo>
                    <a:pt x="16467" y="30"/>
                    <a:pt x="16403" y="1"/>
                    <a:pt x="162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" name="Google Shape;475;p3">
              <a:extLst>
                <a:ext uri="{FF2B5EF4-FFF2-40B4-BE49-F238E27FC236}">
                  <a16:creationId xmlns:a16="http://schemas.microsoft.com/office/drawing/2014/main" id="{A35A393D-5ADA-8220-C45F-C7E83F7CE6C2}"/>
                </a:ext>
              </a:extLst>
            </p:cNvPr>
            <p:cNvSpPr/>
            <p:nvPr/>
          </p:nvSpPr>
          <p:spPr>
            <a:xfrm>
              <a:off x="3382700" y="1934550"/>
              <a:ext cx="340975" cy="237375"/>
            </a:xfrm>
            <a:custGeom>
              <a:avLst/>
              <a:gdLst/>
              <a:ahLst/>
              <a:cxnLst/>
              <a:rect l="l" t="t" r="r" b="b"/>
              <a:pathLst>
                <a:path w="13639" h="9495" extrusionOk="0">
                  <a:moveTo>
                    <a:pt x="2456" y="642"/>
                  </a:moveTo>
                  <a:cubicBezTo>
                    <a:pt x="6549" y="642"/>
                    <a:pt x="10686" y="4748"/>
                    <a:pt x="12256" y="8297"/>
                  </a:cubicBezTo>
                  <a:lnTo>
                    <a:pt x="12256" y="8297"/>
                  </a:lnTo>
                  <a:cubicBezTo>
                    <a:pt x="11701" y="8764"/>
                    <a:pt x="11154" y="8960"/>
                    <a:pt x="10625" y="8960"/>
                  </a:cubicBezTo>
                  <a:cubicBezTo>
                    <a:pt x="8371" y="8960"/>
                    <a:pt x="6435" y="5395"/>
                    <a:pt x="5522" y="3914"/>
                  </a:cubicBezTo>
                  <a:cubicBezTo>
                    <a:pt x="4679" y="2525"/>
                    <a:pt x="3697" y="1334"/>
                    <a:pt x="2322" y="643"/>
                  </a:cubicBezTo>
                  <a:lnTo>
                    <a:pt x="2322" y="643"/>
                  </a:lnTo>
                  <a:cubicBezTo>
                    <a:pt x="2367" y="642"/>
                    <a:pt x="2411" y="642"/>
                    <a:pt x="2456" y="642"/>
                  </a:cubicBezTo>
                  <a:close/>
                  <a:moveTo>
                    <a:pt x="2712" y="1"/>
                  </a:moveTo>
                  <a:cubicBezTo>
                    <a:pt x="2068" y="1"/>
                    <a:pt x="1420" y="81"/>
                    <a:pt x="776" y="253"/>
                  </a:cubicBezTo>
                  <a:cubicBezTo>
                    <a:pt x="497" y="315"/>
                    <a:pt x="0" y="750"/>
                    <a:pt x="528" y="874"/>
                  </a:cubicBezTo>
                  <a:cubicBezTo>
                    <a:pt x="4405" y="1897"/>
                    <a:pt x="4715" y="6581"/>
                    <a:pt x="7755" y="8629"/>
                  </a:cubicBezTo>
                  <a:cubicBezTo>
                    <a:pt x="8573" y="9194"/>
                    <a:pt x="9526" y="9495"/>
                    <a:pt x="10468" y="9495"/>
                  </a:cubicBezTo>
                  <a:cubicBezTo>
                    <a:pt x="11247" y="9495"/>
                    <a:pt x="12019" y="9288"/>
                    <a:pt x="12700" y="8854"/>
                  </a:cubicBezTo>
                  <a:lnTo>
                    <a:pt x="12700" y="8854"/>
                  </a:lnTo>
                  <a:cubicBezTo>
                    <a:pt x="12737" y="8860"/>
                    <a:pt x="12776" y="8863"/>
                    <a:pt x="12816" y="8863"/>
                  </a:cubicBezTo>
                  <a:cubicBezTo>
                    <a:pt x="13184" y="8863"/>
                    <a:pt x="13639" y="8629"/>
                    <a:pt x="13556" y="8380"/>
                  </a:cubicBezTo>
                  <a:lnTo>
                    <a:pt x="13556" y="8380"/>
                  </a:lnTo>
                  <a:lnTo>
                    <a:pt x="13556" y="8411"/>
                  </a:lnTo>
                  <a:cubicBezTo>
                    <a:pt x="11892" y="4266"/>
                    <a:pt x="7399" y="1"/>
                    <a:pt x="27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" name="Google Shape;476;p3">
              <a:extLst>
                <a:ext uri="{FF2B5EF4-FFF2-40B4-BE49-F238E27FC236}">
                  <a16:creationId xmlns:a16="http://schemas.microsoft.com/office/drawing/2014/main" id="{1A0F92C1-DA89-F8CE-7640-3D18A77B086C}"/>
                </a:ext>
              </a:extLst>
            </p:cNvPr>
            <p:cNvSpPr/>
            <p:nvPr/>
          </p:nvSpPr>
          <p:spPr>
            <a:xfrm>
              <a:off x="3696300" y="2037575"/>
              <a:ext cx="439150" cy="352000"/>
            </a:xfrm>
            <a:custGeom>
              <a:avLst/>
              <a:gdLst/>
              <a:ahLst/>
              <a:cxnLst/>
              <a:rect l="l" t="t" r="r" b="b"/>
              <a:pathLst>
                <a:path w="17566" h="14080" extrusionOk="0">
                  <a:moveTo>
                    <a:pt x="16282" y="721"/>
                  </a:moveTo>
                  <a:cubicBezTo>
                    <a:pt x="15226" y="3804"/>
                    <a:pt x="14037" y="6880"/>
                    <a:pt x="11434" y="8974"/>
                  </a:cubicBezTo>
                  <a:cubicBezTo>
                    <a:pt x="8656" y="11208"/>
                    <a:pt x="5163" y="12543"/>
                    <a:pt x="1665" y="13125"/>
                  </a:cubicBezTo>
                  <a:lnTo>
                    <a:pt x="1665" y="13125"/>
                  </a:lnTo>
                  <a:cubicBezTo>
                    <a:pt x="2282" y="9956"/>
                    <a:pt x="4540" y="7608"/>
                    <a:pt x="6936" y="5562"/>
                  </a:cubicBezTo>
                  <a:cubicBezTo>
                    <a:pt x="9812" y="3093"/>
                    <a:pt x="12715" y="1658"/>
                    <a:pt x="16282" y="721"/>
                  </a:cubicBezTo>
                  <a:close/>
                  <a:moveTo>
                    <a:pt x="17223" y="1"/>
                  </a:moveTo>
                  <a:cubicBezTo>
                    <a:pt x="17082" y="1"/>
                    <a:pt x="16935" y="27"/>
                    <a:pt x="16894" y="41"/>
                  </a:cubicBezTo>
                  <a:cubicBezTo>
                    <a:pt x="12861" y="971"/>
                    <a:pt x="9666" y="2367"/>
                    <a:pt x="6502" y="5035"/>
                  </a:cubicBezTo>
                  <a:cubicBezTo>
                    <a:pt x="3847" y="7247"/>
                    <a:pt x="1192" y="9825"/>
                    <a:pt x="538" y="13327"/>
                  </a:cubicBezTo>
                  <a:lnTo>
                    <a:pt x="538" y="13327"/>
                  </a:lnTo>
                  <a:cubicBezTo>
                    <a:pt x="188" y="13483"/>
                    <a:pt x="0" y="13823"/>
                    <a:pt x="458" y="13823"/>
                  </a:cubicBezTo>
                  <a:cubicBezTo>
                    <a:pt x="459" y="13823"/>
                    <a:pt x="459" y="13823"/>
                    <a:pt x="460" y="13823"/>
                  </a:cubicBezTo>
                  <a:lnTo>
                    <a:pt x="460" y="13823"/>
                  </a:lnTo>
                  <a:cubicBezTo>
                    <a:pt x="458" y="13841"/>
                    <a:pt x="456" y="13858"/>
                    <a:pt x="453" y="13875"/>
                  </a:cubicBezTo>
                  <a:cubicBezTo>
                    <a:pt x="429" y="14020"/>
                    <a:pt x="582" y="14080"/>
                    <a:pt x="782" y="14080"/>
                  </a:cubicBezTo>
                  <a:cubicBezTo>
                    <a:pt x="1099" y="14080"/>
                    <a:pt x="1532" y="13929"/>
                    <a:pt x="1570" y="13720"/>
                  </a:cubicBezTo>
                  <a:cubicBezTo>
                    <a:pt x="1572" y="13706"/>
                    <a:pt x="1574" y="13692"/>
                    <a:pt x="1576" y="13677"/>
                  </a:cubicBezTo>
                  <a:lnTo>
                    <a:pt x="1576" y="13677"/>
                  </a:lnTo>
                  <a:cubicBezTo>
                    <a:pt x="5099" y="13110"/>
                    <a:pt x="8447" y="11771"/>
                    <a:pt x="11403" y="9781"/>
                  </a:cubicBezTo>
                  <a:cubicBezTo>
                    <a:pt x="14784" y="7454"/>
                    <a:pt x="16242" y="3980"/>
                    <a:pt x="17514" y="196"/>
                  </a:cubicBezTo>
                  <a:cubicBezTo>
                    <a:pt x="17566" y="41"/>
                    <a:pt x="17398" y="1"/>
                    <a:pt x="172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" name="Google Shape;477;p3">
              <a:extLst>
                <a:ext uri="{FF2B5EF4-FFF2-40B4-BE49-F238E27FC236}">
                  <a16:creationId xmlns:a16="http://schemas.microsoft.com/office/drawing/2014/main" id="{A9A1266B-656C-CA8E-DFD9-748A7E72BDCB}"/>
                </a:ext>
              </a:extLst>
            </p:cNvPr>
            <p:cNvSpPr/>
            <p:nvPr/>
          </p:nvSpPr>
          <p:spPr>
            <a:xfrm>
              <a:off x="3363300" y="2187475"/>
              <a:ext cx="369775" cy="331275"/>
            </a:xfrm>
            <a:custGeom>
              <a:avLst/>
              <a:gdLst/>
              <a:ahLst/>
              <a:cxnLst/>
              <a:rect l="l" t="t" r="r" b="b"/>
              <a:pathLst>
                <a:path w="14791" h="13251" extrusionOk="0">
                  <a:moveTo>
                    <a:pt x="1444" y="822"/>
                  </a:moveTo>
                  <a:lnTo>
                    <a:pt x="1444" y="822"/>
                  </a:lnTo>
                  <a:cubicBezTo>
                    <a:pt x="4081" y="1724"/>
                    <a:pt x="5898" y="5356"/>
                    <a:pt x="7446" y="7290"/>
                  </a:cubicBezTo>
                  <a:cubicBezTo>
                    <a:pt x="8283" y="8314"/>
                    <a:pt x="9524" y="8934"/>
                    <a:pt x="10485" y="9834"/>
                  </a:cubicBezTo>
                  <a:cubicBezTo>
                    <a:pt x="11296" y="10577"/>
                    <a:pt x="12058" y="11370"/>
                    <a:pt x="12771" y="12199"/>
                  </a:cubicBezTo>
                  <a:lnTo>
                    <a:pt x="12771" y="12199"/>
                  </a:lnTo>
                  <a:cubicBezTo>
                    <a:pt x="9753" y="11622"/>
                    <a:pt x="6952" y="10621"/>
                    <a:pt x="5367" y="7662"/>
                  </a:cubicBezTo>
                  <a:cubicBezTo>
                    <a:pt x="4654" y="6359"/>
                    <a:pt x="4220" y="4901"/>
                    <a:pt x="3444" y="3599"/>
                  </a:cubicBezTo>
                  <a:cubicBezTo>
                    <a:pt x="2903" y="2620"/>
                    <a:pt x="1935" y="1813"/>
                    <a:pt x="1444" y="822"/>
                  </a:cubicBezTo>
                  <a:close/>
                  <a:moveTo>
                    <a:pt x="838" y="0"/>
                  </a:moveTo>
                  <a:cubicBezTo>
                    <a:pt x="652" y="0"/>
                    <a:pt x="1" y="156"/>
                    <a:pt x="63" y="466"/>
                  </a:cubicBezTo>
                  <a:cubicBezTo>
                    <a:pt x="435" y="2017"/>
                    <a:pt x="2017" y="3195"/>
                    <a:pt x="2731" y="4622"/>
                  </a:cubicBezTo>
                  <a:cubicBezTo>
                    <a:pt x="3444" y="6080"/>
                    <a:pt x="3940" y="7662"/>
                    <a:pt x="4871" y="8996"/>
                  </a:cubicBezTo>
                  <a:cubicBezTo>
                    <a:pt x="6811" y="11845"/>
                    <a:pt x="10261" y="12562"/>
                    <a:pt x="13457" y="13027"/>
                  </a:cubicBezTo>
                  <a:lnTo>
                    <a:pt x="13457" y="13027"/>
                  </a:lnTo>
                  <a:cubicBezTo>
                    <a:pt x="13490" y="13069"/>
                    <a:pt x="13523" y="13111"/>
                    <a:pt x="13556" y="13153"/>
                  </a:cubicBezTo>
                  <a:cubicBezTo>
                    <a:pt x="13617" y="13221"/>
                    <a:pt x="13727" y="13250"/>
                    <a:pt x="13854" y="13250"/>
                  </a:cubicBezTo>
                  <a:cubicBezTo>
                    <a:pt x="14243" y="13250"/>
                    <a:pt x="14790" y="12976"/>
                    <a:pt x="14580" y="12718"/>
                  </a:cubicBezTo>
                  <a:cubicBezTo>
                    <a:pt x="14567" y="12703"/>
                    <a:pt x="14554" y="12688"/>
                    <a:pt x="14541" y="12672"/>
                  </a:cubicBezTo>
                  <a:lnTo>
                    <a:pt x="14541" y="12672"/>
                  </a:lnTo>
                  <a:cubicBezTo>
                    <a:pt x="14599" y="12581"/>
                    <a:pt x="14566" y="12502"/>
                    <a:pt x="14369" y="12471"/>
                  </a:cubicBezTo>
                  <a:lnTo>
                    <a:pt x="14369" y="12471"/>
                  </a:lnTo>
                  <a:cubicBezTo>
                    <a:pt x="12137" y="9898"/>
                    <a:pt x="9338" y="7978"/>
                    <a:pt x="7383" y="5212"/>
                  </a:cubicBezTo>
                  <a:cubicBezTo>
                    <a:pt x="5926" y="3071"/>
                    <a:pt x="3661" y="156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" name="Google Shape;478;p3">
              <a:extLst>
                <a:ext uri="{FF2B5EF4-FFF2-40B4-BE49-F238E27FC236}">
                  <a16:creationId xmlns:a16="http://schemas.microsoft.com/office/drawing/2014/main" id="{8980E220-6030-31B8-0CD5-8111B6A9E060}"/>
                </a:ext>
              </a:extLst>
            </p:cNvPr>
            <p:cNvSpPr/>
            <p:nvPr/>
          </p:nvSpPr>
          <p:spPr>
            <a:xfrm>
              <a:off x="3636250" y="2375375"/>
              <a:ext cx="441475" cy="350150"/>
            </a:xfrm>
            <a:custGeom>
              <a:avLst/>
              <a:gdLst/>
              <a:ahLst/>
              <a:cxnLst/>
              <a:rect l="l" t="t" r="r" b="b"/>
              <a:pathLst>
                <a:path w="17659" h="14006" extrusionOk="0">
                  <a:moveTo>
                    <a:pt x="15262" y="1321"/>
                  </a:moveTo>
                  <a:cubicBezTo>
                    <a:pt x="13611" y="3164"/>
                    <a:pt x="12658" y="5579"/>
                    <a:pt x="10734" y="7250"/>
                  </a:cubicBezTo>
                  <a:cubicBezTo>
                    <a:pt x="8206" y="9405"/>
                    <a:pt x="5289" y="11059"/>
                    <a:pt x="2141" y="12132"/>
                  </a:cubicBezTo>
                  <a:lnTo>
                    <a:pt x="2141" y="12132"/>
                  </a:lnTo>
                  <a:cubicBezTo>
                    <a:pt x="3533" y="9460"/>
                    <a:pt x="5626" y="7733"/>
                    <a:pt x="8098" y="5761"/>
                  </a:cubicBezTo>
                  <a:cubicBezTo>
                    <a:pt x="9401" y="4706"/>
                    <a:pt x="10455" y="3465"/>
                    <a:pt x="11975" y="2659"/>
                  </a:cubicBezTo>
                  <a:cubicBezTo>
                    <a:pt x="13032" y="2140"/>
                    <a:pt x="14131" y="1691"/>
                    <a:pt x="15262" y="1321"/>
                  </a:cubicBezTo>
                  <a:close/>
                  <a:moveTo>
                    <a:pt x="16910" y="0"/>
                  </a:moveTo>
                  <a:cubicBezTo>
                    <a:pt x="16857" y="0"/>
                    <a:pt x="16804" y="7"/>
                    <a:pt x="16752" y="22"/>
                  </a:cubicBezTo>
                  <a:cubicBezTo>
                    <a:pt x="14922" y="487"/>
                    <a:pt x="13154" y="1139"/>
                    <a:pt x="11448" y="1976"/>
                  </a:cubicBezTo>
                  <a:cubicBezTo>
                    <a:pt x="9835" y="2814"/>
                    <a:pt x="8749" y="4117"/>
                    <a:pt x="7353" y="5233"/>
                  </a:cubicBezTo>
                  <a:cubicBezTo>
                    <a:pt x="4562" y="7460"/>
                    <a:pt x="2258" y="9354"/>
                    <a:pt x="813" y="12545"/>
                  </a:cubicBezTo>
                  <a:lnTo>
                    <a:pt x="813" y="12545"/>
                  </a:lnTo>
                  <a:cubicBezTo>
                    <a:pt x="729" y="12569"/>
                    <a:pt x="645" y="12593"/>
                    <a:pt x="560" y="12616"/>
                  </a:cubicBezTo>
                  <a:cubicBezTo>
                    <a:pt x="0" y="12769"/>
                    <a:pt x="46" y="13318"/>
                    <a:pt x="457" y="13407"/>
                  </a:cubicBezTo>
                  <a:lnTo>
                    <a:pt x="457" y="13407"/>
                  </a:lnTo>
                  <a:cubicBezTo>
                    <a:pt x="439" y="13454"/>
                    <a:pt x="422" y="13500"/>
                    <a:pt x="405" y="13546"/>
                  </a:cubicBezTo>
                  <a:cubicBezTo>
                    <a:pt x="274" y="13859"/>
                    <a:pt x="534" y="14005"/>
                    <a:pt x="830" y="14005"/>
                  </a:cubicBezTo>
                  <a:cubicBezTo>
                    <a:pt x="1094" y="14005"/>
                    <a:pt x="1387" y="13889"/>
                    <a:pt x="1460" y="13671"/>
                  </a:cubicBezTo>
                  <a:cubicBezTo>
                    <a:pt x="1528" y="13486"/>
                    <a:pt x="1599" y="13306"/>
                    <a:pt x="1673" y="13129"/>
                  </a:cubicBezTo>
                  <a:lnTo>
                    <a:pt x="1673" y="13129"/>
                  </a:lnTo>
                  <a:cubicBezTo>
                    <a:pt x="4843" y="12144"/>
                    <a:pt x="7820" y="10597"/>
                    <a:pt x="10486" y="8583"/>
                  </a:cubicBezTo>
                  <a:cubicBezTo>
                    <a:pt x="11758" y="7653"/>
                    <a:pt x="12875" y="6505"/>
                    <a:pt x="13805" y="5233"/>
                  </a:cubicBezTo>
                  <a:cubicBezTo>
                    <a:pt x="14891" y="3620"/>
                    <a:pt x="15666" y="1852"/>
                    <a:pt x="17248" y="673"/>
                  </a:cubicBezTo>
                  <a:cubicBezTo>
                    <a:pt x="17658" y="373"/>
                    <a:pt x="17298" y="0"/>
                    <a:pt x="169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" name="Google Shape;479;p3">
              <a:extLst>
                <a:ext uri="{FF2B5EF4-FFF2-40B4-BE49-F238E27FC236}">
                  <a16:creationId xmlns:a16="http://schemas.microsoft.com/office/drawing/2014/main" id="{BA338977-647D-D8EF-C4C9-6184AFD473D0}"/>
                </a:ext>
              </a:extLst>
            </p:cNvPr>
            <p:cNvSpPr/>
            <p:nvPr/>
          </p:nvSpPr>
          <p:spPr>
            <a:xfrm>
              <a:off x="3266925" y="2664000"/>
              <a:ext cx="420475" cy="134025"/>
            </a:xfrm>
            <a:custGeom>
              <a:avLst/>
              <a:gdLst/>
              <a:ahLst/>
              <a:cxnLst/>
              <a:rect l="l" t="t" r="r" b="b"/>
              <a:pathLst>
                <a:path w="16819" h="5361" extrusionOk="0">
                  <a:moveTo>
                    <a:pt x="5575" y="864"/>
                  </a:moveTo>
                  <a:cubicBezTo>
                    <a:pt x="6716" y="864"/>
                    <a:pt x="7829" y="1317"/>
                    <a:pt x="8912" y="1784"/>
                  </a:cubicBezTo>
                  <a:cubicBezTo>
                    <a:pt x="10546" y="2442"/>
                    <a:pt x="11816" y="2577"/>
                    <a:pt x="13260" y="2577"/>
                  </a:cubicBezTo>
                  <a:cubicBezTo>
                    <a:pt x="13681" y="2577"/>
                    <a:pt x="14116" y="2566"/>
                    <a:pt x="14579" y="2552"/>
                  </a:cubicBezTo>
                  <a:lnTo>
                    <a:pt x="14579" y="2552"/>
                  </a:lnTo>
                  <a:cubicBezTo>
                    <a:pt x="13415" y="3879"/>
                    <a:pt x="11916" y="4239"/>
                    <a:pt x="10268" y="4239"/>
                  </a:cubicBezTo>
                  <a:cubicBezTo>
                    <a:pt x="8317" y="4239"/>
                    <a:pt x="6157" y="3735"/>
                    <a:pt x="4094" y="3735"/>
                  </a:cubicBezTo>
                  <a:cubicBezTo>
                    <a:pt x="3154" y="3735"/>
                    <a:pt x="2234" y="3840"/>
                    <a:pt x="1363" y="4144"/>
                  </a:cubicBezTo>
                  <a:lnTo>
                    <a:pt x="1363" y="4144"/>
                  </a:lnTo>
                  <a:cubicBezTo>
                    <a:pt x="1778" y="2852"/>
                    <a:pt x="2725" y="1770"/>
                    <a:pt x="3980" y="1195"/>
                  </a:cubicBezTo>
                  <a:cubicBezTo>
                    <a:pt x="4518" y="960"/>
                    <a:pt x="5049" y="864"/>
                    <a:pt x="5575" y="864"/>
                  </a:cubicBezTo>
                  <a:close/>
                  <a:moveTo>
                    <a:pt x="5845" y="1"/>
                  </a:moveTo>
                  <a:cubicBezTo>
                    <a:pt x="5619" y="1"/>
                    <a:pt x="5391" y="16"/>
                    <a:pt x="5159" y="47"/>
                  </a:cubicBezTo>
                  <a:cubicBezTo>
                    <a:pt x="2584" y="419"/>
                    <a:pt x="506" y="2405"/>
                    <a:pt x="40" y="4979"/>
                  </a:cubicBezTo>
                  <a:cubicBezTo>
                    <a:pt x="0" y="5262"/>
                    <a:pt x="263" y="5361"/>
                    <a:pt x="519" y="5361"/>
                  </a:cubicBezTo>
                  <a:cubicBezTo>
                    <a:pt x="656" y="5361"/>
                    <a:pt x="792" y="5333"/>
                    <a:pt x="878" y="5289"/>
                  </a:cubicBezTo>
                  <a:cubicBezTo>
                    <a:pt x="1922" y="4681"/>
                    <a:pt x="3019" y="4484"/>
                    <a:pt x="4143" y="4484"/>
                  </a:cubicBezTo>
                  <a:cubicBezTo>
                    <a:pt x="6225" y="4484"/>
                    <a:pt x="8401" y="5162"/>
                    <a:pt x="10503" y="5162"/>
                  </a:cubicBezTo>
                  <a:cubicBezTo>
                    <a:pt x="10739" y="5162"/>
                    <a:pt x="10974" y="5153"/>
                    <a:pt x="11207" y="5134"/>
                  </a:cubicBezTo>
                  <a:cubicBezTo>
                    <a:pt x="13844" y="4917"/>
                    <a:pt x="15581" y="3459"/>
                    <a:pt x="16667" y="1133"/>
                  </a:cubicBezTo>
                  <a:cubicBezTo>
                    <a:pt x="16819" y="812"/>
                    <a:pt x="16548" y="657"/>
                    <a:pt x="16235" y="657"/>
                  </a:cubicBezTo>
                  <a:cubicBezTo>
                    <a:pt x="15972" y="657"/>
                    <a:pt x="15680" y="766"/>
                    <a:pt x="15581" y="978"/>
                  </a:cubicBezTo>
                  <a:cubicBezTo>
                    <a:pt x="15459" y="1239"/>
                    <a:pt x="15330" y="1481"/>
                    <a:pt x="15196" y="1704"/>
                  </a:cubicBezTo>
                  <a:lnTo>
                    <a:pt x="15196" y="1704"/>
                  </a:lnTo>
                  <a:cubicBezTo>
                    <a:pt x="14478" y="1741"/>
                    <a:pt x="13781" y="1828"/>
                    <a:pt x="13082" y="1828"/>
                  </a:cubicBezTo>
                  <a:cubicBezTo>
                    <a:pt x="12748" y="1828"/>
                    <a:pt x="12413" y="1808"/>
                    <a:pt x="12076" y="1753"/>
                  </a:cubicBezTo>
                  <a:cubicBezTo>
                    <a:pt x="10990" y="1567"/>
                    <a:pt x="9967" y="1226"/>
                    <a:pt x="9005" y="761"/>
                  </a:cubicBezTo>
                  <a:cubicBezTo>
                    <a:pt x="7975" y="349"/>
                    <a:pt x="6946" y="1"/>
                    <a:pt x="58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" name="Google Shape;480;p3">
              <a:extLst>
                <a:ext uri="{FF2B5EF4-FFF2-40B4-BE49-F238E27FC236}">
                  <a16:creationId xmlns:a16="http://schemas.microsoft.com/office/drawing/2014/main" id="{B7071369-5E35-D889-0BE9-A661C72E5374}"/>
                </a:ext>
              </a:extLst>
            </p:cNvPr>
            <p:cNvSpPr/>
            <p:nvPr/>
          </p:nvSpPr>
          <p:spPr>
            <a:xfrm>
              <a:off x="3501350" y="2560000"/>
              <a:ext cx="177875" cy="161425"/>
            </a:xfrm>
            <a:custGeom>
              <a:avLst/>
              <a:gdLst/>
              <a:ahLst/>
              <a:cxnLst/>
              <a:rect l="l" t="t" r="r" b="b"/>
              <a:pathLst>
                <a:path w="7115" h="6457" extrusionOk="0">
                  <a:moveTo>
                    <a:pt x="1384" y="727"/>
                  </a:moveTo>
                  <a:lnTo>
                    <a:pt x="1384" y="727"/>
                  </a:lnTo>
                  <a:cubicBezTo>
                    <a:pt x="2153" y="1115"/>
                    <a:pt x="3566" y="2717"/>
                    <a:pt x="3847" y="2997"/>
                  </a:cubicBezTo>
                  <a:cubicBezTo>
                    <a:pt x="4381" y="3630"/>
                    <a:pt x="4852" y="4301"/>
                    <a:pt x="5260" y="5010"/>
                  </a:cubicBezTo>
                  <a:lnTo>
                    <a:pt x="5260" y="5010"/>
                  </a:lnTo>
                  <a:cubicBezTo>
                    <a:pt x="3423" y="4440"/>
                    <a:pt x="2175" y="2477"/>
                    <a:pt x="1384" y="727"/>
                  </a:cubicBezTo>
                  <a:close/>
                  <a:moveTo>
                    <a:pt x="1252" y="1"/>
                  </a:moveTo>
                  <a:cubicBezTo>
                    <a:pt x="935" y="1"/>
                    <a:pt x="611" y="89"/>
                    <a:pt x="279" y="299"/>
                  </a:cubicBezTo>
                  <a:cubicBezTo>
                    <a:pt x="186" y="361"/>
                    <a:pt x="0" y="485"/>
                    <a:pt x="62" y="640"/>
                  </a:cubicBezTo>
                  <a:cubicBezTo>
                    <a:pt x="1153" y="3136"/>
                    <a:pt x="2880" y="5579"/>
                    <a:pt x="5685" y="5809"/>
                  </a:cubicBezTo>
                  <a:lnTo>
                    <a:pt x="5685" y="5809"/>
                  </a:lnTo>
                  <a:cubicBezTo>
                    <a:pt x="5757" y="5956"/>
                    <a:pt x="5827" y="6105"/>
                    <a:pt x="5894" y="6255"/>
                  </a:cubicBezTo>
                  <a:cubicBezTo>
                    <a:pt x="5955" y="6398"/>
                    <a:pt x="6115" y="6457"/>
                    <a:pt x="6295" y="6457"/>
                  </a:cubicBezTo>
                  <a:cubicBezTo>
                    <a:pt x="6662" y="6457"/>
                    <a:pt x="7115" y="6214"/>
                    <a:pt x="7011" y="5944"/>
                  </a:cubicBezTo>
                  <a:cubicBezTo>
                    <a:pt x="6962" y="5835"/>
                    <a:pt x="6912" y="5727"/>
                    <a:pt x="6861" y="5619"/>
                  </a:cubicBezTo>
                  <a:lnTo>
                    <a:pt x="6861" y="5619"/>
                  </a:lnTo>
                  <a:cubicBezTo>
                    <a:pt x="7050" y="5425"/>
                    <a:pt x="7032" y="5160"/>
                    <a:pt x="6620" y="5138"/>
                  </a:cubicBezTo>
                  <a:lnTo>
                    <a:pt x="6620" y="5138"/>
                  </a:lnTo>
                  <a:cubicBezTo>
                    <a:pt x="5877" y="3718"/>
                    <a:pt x="4894" y="2426"/>
                    <a:pt x="3692" y="1353"/>
                  </a:cubicBezTo>
                  <a:cubicBezTo>
                    <a:pt x="2980" y="711"/>
                    <a:pt x="2150" y="1"/>
                    <a:pt x="12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" name="Google Shape;481;p3">
              <a:extLst>
                <a:ext uri="{FF2B5EF4-FFF2-40B4-BE49-F238E27FC236}">
                  <a16:creationId xmlns:a16="http://schemas.microsoft.com/office/drawing/2014/main" id="{0E4D333F-13D4-44D2-53E1-29EE8512E208}"/>
                </a:ext>
              </a:extLst>
            </p:cNvPr>
            <p:cNvSpPr/>
            <p:nvPr/>
          </p:nvSpPr>
          <p:spPr>
            <a:xfrm>
              <a:off x="3631300" y="2657975"/>
              <a:ext cx="311325" cy="64150"/>
            </a:xfrm>
            <a:custGeom>
              <a:avLst/>
              <a:gdLst/>
              <a:ahLst/>
              <a:cxnLst/>
              <a:rect l="l" t="t" r="r" b="b"/>
              <a:pathLst>
                <a:path w="12453" h="2566" extrusionOk="0">
                  <a:moveTo>
                    <a:pt x="7387" y="764"/>
                  </a:moveTo>
                  <a:cubicBezTo>
                    <a:pt x="8503" y="764"/>
                    <a:pt x="9620" y="904"/>
                    <a:pt x="10712" y="1187"/>
                  </a:cubicBezTo>
                  <a:lnTo>
                    <a:pt x="10712" y="1187"/>
                  </a:lnTo>
                  <a:cubicBezTo>
                    <a:pt x="9648" y="1660"/>
                    <a:pt x="8524" y="1826"/>
                    <a:pt x="7379" y="1826"/>
                  </a:cubicBezTo>
                  <a:cubicBezTo>
                    <a:pt x="6052" y="1826"/>
                    <a:pt x="4696" y="1604"/>
                    <a:pt x="3366" y="1380"/>
                  </a:cubicBezTo>
                  <a:lnTo>
                    <a:pt x="3366" y="1380"/>
                  </a:lnTo>
                  <a:cubicBezTo>
                    <a:pt x="4669" y="972"/>
                    <a:pt x="6027" y="764"/>
                    <a:pt x="7387" y="764"/>
                  </a:cubicBezTo>
                  <a:close/>
                  <a:moveTo>
                    <a:pt x="7634" y="0"/>
                  </a:moveTo>
                  <a:cubicBezTo>
                    <a:pt x="5670" y="0"/>
                    <a:pt x="3718" y="385"/>
                    <a:pt x="1895" y="1141"/>
                  </a:cubicBezTo>
                  <a:lnTo>
                    <a:pt x="1895" y="1141"/>
                  </a:lnTo>
                  <a:cubicBezTo>
                    <a:pt x="1628" y="1101"/>
                    <a:pt x="1362" y="1064"/>
                    <a:pt x="1099" y="1033"/>
                  </a:cubicBezTo>
                  <a:cubicBezTo>
                    <a:pt x="1078" y="1030"/>
                    <a:pt x="1057" y="1029"/>
                    <a:pt x="1036" y="1029"/>
                  </a:cubicBezTo>
                  <a:cubicBezTo>
                    <a:pt x="544" y="1029"/>
                    <a:pt x="0" y="1661"/>
                    <a:pt x="608" y="1794"/>
                  </a:cubicBezTo>
                  <a:lnTo>
                    <a:pt x="608" y="1794"/>
                  </a:lnTo>
                  <a:cubicBezTo>
                    <a:pt x="396" y="2036"/>
                    <a:pt x="649" y="2290"/>
                    <a:pt x="990" y="2290"/>
                  </a:cubicBezTo>
                  <a:cubicBezTo>
                    <a:pt x="1094" y="2290"/>
                    <a:pt x="1206" y="2266"/>
                    <a:pt x="1316" y="2211"/>
                  </a:cubicBezTo>
                  <a:cubicBezTo>
                    <a:pt x="1490" y="2124"/>
                    <a:pt x="1664" y="2040"/>
                    <a:pt x="1841" y="1961"/>
                  </a:cubicBezTo>
                  <a:lnTo>
                    <a:pt x="1841" y="1961"/>
                  </a:lnTo>
                  <a:cubicBezTo>
                    <a:pt x="3668" y="2226"/>
                    <a:pt x="5483" y="2566"/>
                    <a:pt x="7261" y="2566"/>
                  </a:cubicBezTo>
                  <a:cubicBezTo>
                    <a:pt x="8938" y="2566"/>
                    <a:pt x="10582" y="2264"/>
                    <a:pt x="12173" y="1312"/>
                  </a:cubicBezTo>
                  <a:cubicBezTo>
                    <a:pt x="12452" y="1188"/>
                    <a:pt x="12421" y="785"/>
                    <a:pt x="12142" y="691"/>
                  </a:cubicBezTo>
                  <a:cubicBezTo>
                    <a:pt x="10669" y="229"/>
                    <a:pt x="9148" y="0"/>
                    <a:pt x="76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" name="Google Shape;482;p3">
              <a:extLst>
                <a:ext uri="{FF2B5EF4-FFF2-40B4-BE49-F238E27FC236}">
                  <a16:creationId xmlns:a16="http://schemas.microsoft.com/office/drawing/2014/main" id="{425008F0-B745-925F-59D1-BE3B93E8AD54}"/>
                </a:ext>
              </a:extLst>
            </p:cNvPr>
            <p:cNvSpPr/>
            <p:nvPr/>
          </p:nvSpPr>
          <p:spPr>
            <a:xfrm>
              <a:off x="3596925" y="2760425"/>
              <a:ext cx="204875" cy="192375"/>
            </a:xfrm>
            <a:custGeom>
              <a:avLst/>
              <a:gdLst/>
              <a:ahLst/>
              <a:cxnLst/>
              <a:rect l="l" t="t" r="r" b="b"/>
              <a:pathLst>
                <a:path w="8195" h="7695" extrusionOk="0">
                  <a:moveTo>
                    <a:pt x="6571" y="951"/>
                  </a:moveTo>
                  <a:lnTo>
                    <a:pt x="6571" y="951"/>
                  </a:lnTo>
                  <a:cubicBezTo>
                    <a:pt x="5247" y="3030"/>
                    <a:pt x="3798" y="5093"/>
                    <a:pt x="1727" y="6424"/>
                  </a:cubicBezTo>
                  <a:lnTo>
                    <a:pt x="1727" y="6424"/>
                  </a:lnTo>
                  <a:cubicBezTo>
                    <a:pt x="2612" y="4215"/>
                    <a:pt x="4386" y="1771"/>
                    <a:pt x="6571" y="951"/>
                  </a:cubicBezTo>
                  <a:close/>
                  <a:moveTo>
                    <a:pt x="7631" y="1"/>
                  </a:moveTo>
                  <a:cubicBezTo>
                    <a:pt x="7607" y="1"/>
                    <a:pt x="7583" y="3"/>
                    <a:pt x="7561" y="6"/>
                  </a:cubicBezTo>
                  <a:cubicBezTo>
                    <a:pt x="4075" y="582"/>
                    <a:pt x="1419" y="3913"/>
                    <a:pt x="373" y="7162"/>
                  </a:cubicBezTo>
                  <a:lnTo>
                    <a:pt x="373" y="7162"/>
                  </a:lnTo>
                  <a:cubicBezTo>
                    <a:pt x="1" y="7419"/>
                    <a:pt x="285" y="7695"/>
                    <a:pt x="675" y="7695"/>
                  </a:cubicBezTo>
                  <a:cubicBezTo>
                    <a:pt x="775" y="7695"/>
                    <a:pt x="881" y="7677"/>
                    <a:pt x="985" y="7636"/>
                  </a:cubicBezTo>
                  <a:cubicBezTo>
                    <a:pt x="4180" y="6178"/>
                    <a:pt x="6197" y="3294"/>
                    <a:pt x="8027" y="409"/>
                  </a:cubicBezTo>
                  <a:cubicBezTo>
                    <a:pt x="8194" y="129"/>
                    <a:pt x="7858" y="1"/>
                    <a:pt x="76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" name="Google Shape;483;p3">
              <a:extLst>
                <a:ext uri="{FF2B5EF4-FFF2-40B4-BE49-F238E27FC236}">
                  <a16:creationId xmlns:a16="http://schemas.microsoft.com/office/drawing/2014/main" id="{66548A6F-5A1C-1D30-654D-5F6DFA3DDE6C}"/>
                </a:ext>
              </a:extLst>
            </p:cNvPr>
            <p:cNvSpPr/>
            <p:nvPr/>
          </p:nvSpPr>
          <p:spPr>
            <a:xfrm>
              <a:off x="3388900" y="2884800"/>
              <a:ext cx="251650" cy="86400"/>
            </a:xfrm>
            <a:custGeom>
              <a:avLst/>
              <a:gdLst/>
              <a:ahLst/>
              <a:cxnLst/>
              <a:rect l="l" t="t" r="r" b="b"/>
              <a:pathLst>
                <a:path w="10066" h="3456" extrusionOk="0">
                  <a:moveTo>
                    <a:pt x="3492" y="565"/>
                  </a:moveTo>
                  <a:cubicBezTo>
                    <a:pt x="5349" y="565"/>
                    <a:pt x="7136" y="945"/>
                    <a:pt x="8517" y="2362"/>
                  </a:cubicBezTo>
                  <a:lnTo>
                    <a:pt x="8517" y="2362"/>
                  </a:lnTo>
                  <a:cubicBezTo>
                    <a:pt x="8038" y="2772"/>
                    <a:pt x="7459" y="2939"/>
                    <a:pt x="6837" y="2939"/>
                  </a:cubicBezTo>
                  <a:cubicBezTo>
                    <a:pt x="5085" y="2939"/>
                    <a:pt x="2983" y="1617"/>
                    <a:pt x="1741" y="656"/>
                  </a:cubicBezTo>
                  <a:lnTo>
                    <a:pt x="1741" y="656"/>
                  </a:lnTo>
                  <a:cubicBezTo>
                    <a:pt x="2325" y="602"/>
                    <a:pt x="2911" y="565"/>
                    <a:pt x="3492" y="565"/>
                  </a:cubicBezTo>
                  <a:close/>
                  <a:moveTo>
                    <a:pt x="4097" y="1"/>
                  </a:moveTo>
                  <a:cubicBezTo>
                    <a:pt x="3013" y="1"/>
                    <a:pt x="1913" y="118"/>
                    <a:pt x="869" y="242"/>
                  </a:cubicBezTo>
                  <a:cubicBezTo>
                    <a:pt x="776" y="242"/>
                    <a:pt x="1" y="521"/>
                    <a:pt x="249" y="707"/>
                  </a:cubicBezTo>
                  <a:cubicBezTo>
                    <a:pt x="1821" y="2014"/>
                    <a:pt x="4349" y="3456"/>
                    <a:pt x="6627" y="3456"/>
                  </a:cubicBezTo>
                  <a:cubicBezTo>
                    <a:pt x="7464" y="3456"/>
                    <a:pt x="8267" y="3261"/>
                    <a:pt x="8977" y="2794"/>
                  </a:cubicBezTo>
                  <a:lnTo>
                    <a:pt x="8977" y="2794"/>
                  </a:lnTo>
                  <a:cubicBezTo>
                    <a:pt x="9006" y="2798"/>
                    <a:pt x="9037" y="2801"/>
                    <a:pt x="9070" y="2801"/>
                  </a:cubicBezTo>
                  <a:cubicBezTo>
                    <a:pt x="9440" y="2801"/>
                    <a:pt x="10065" y="2507"/>
                    <a:pt x="9896" y="2289"/>
                  </a:cubicBezTo>
                  <a:lnTo>
                    <a:pt x="9865" y="2289"/>
                  </a:lnTo>
                  <a:cubicBezTo>
                    <a:pt x="9824" y="2239"/>
                    <a:pt x="9782" y="2190"/>
                    <a:pt x="9740" y="2141"/>
                  </a:cubicBezTo>
                  <a:lnTo>
                    <a:pt x="9740" y="2141"/>
                  </a:lnTo>
                  <a:cubicBezTo>
                    <a:pt x="9761" y="2119"/>
                    <a:pt x="9782" y="2095"/>
                    <a:pt x="9803" y="2072"/>
                  </a:cubicBezTo>
                  <a:cubicBezTo>
                    <a:pt x="9923" y="1939"/>
                    <a:pt x="9791" y="1886"/>
                    <a:pt x="9584" y="1886"/>
                  </a:cubicBezTo>
                  <a:cubicBezTo>
                    <a:pt x="9559" y="1886"/>
                    <a:pt x="9532" y="1886"/>
                    <a:pt x="9506" y="1888"/>
                  </a:cubicBezTo>
                  <a:lnTo>
                    <a:pt x="9506" y="1888"/>
                  </a:lnTo>
                  <a:cubicBezTo>
                    <a:pt x="8047" y="399"/>
                    <a:pt x="6097" y="1"/>
                    <a:pt x="40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" name="Google Shape;484;p3">
              <a:extLst>
                <a:ext uri="{FF2B5EF4-FFF2-40B4-BE49-F238E27FC236}">
                  <a16:creationId xmlns:a16="http://schemas.microsoft.com/office/drawing/2014/main" id="{93963C5B-AE2F-9C2E-8DE3-299EED6FA073}"/>
                </a:ext>
              </a:extLst>
            </p:cNvPr>
            <p:cNvSpPr/>
            <p:nvPr/>
          </p:nvSpPr>
          <p:spPr>
            <a:xfrm>
              <a:off x="3060100" y="2488550"/>
              <a:ext cx="300900" cy="466975"/>
            </a:xfrm>
            <a:custGeom>
              <a:avLst/>
              <a:gdLst/>
              <a:ahLst/>
              <a:cxnLst/>
              <a:rect l="l" t="t" r="r" b="b"/>
              <a:pathLst>
                <a:path w="12036" h="18679" extrusionOk="0">
                  <a:moveTo>
                    <a:pt x="2705" y="2356"/>
                  </a:moveTo>
                  <a:cubicBezTo>
                    <a:pt x="3562" y="4879"/>
                    <a:pt x="4619" y="7489"/>
                    <a:pt x="6049" y="9609"/>
                  </a:cubicBezTo>
                  <a:cubicBezTo>
                    <a:pt x="7811" y="12222"/>
                    <a:pt x="10657" y="14391"/>
                    <a:pt x="10561" y="17746"/>
                  </a:cubicBezTo>
                  <a:lnTo>
                    <a:pt x="10561" y="17746"/>
                  </a:lnTo>
                  <a:cubicBezTo>
                    <a:pt x="7835" y="16142"/>
                    <a:pt x="4428" y="14109"/>
                    <a:pt x="2854" y="11439"/>
                  </a:cubicBezTo>
                  <a:cubicBezTo>
                    <a:pt x="2017" y="9981"/>
                    <a:pt x="2110" y="8306"/>
                    <a:pt x="2203" y="6662"/>
                  </a:cubicBezTo>
                  <a:cubicBezTo>
                    <a:pt x="2264" y="5224"/>
                    <a:pt x="2435" y="3785"/>
                    <a:pt x="2705" y="2356"/>
                  </a:cubicBezTo>
                  <a:close/>
                  <a:moveTo>
                    <a:pt x="2930" y="1"/>
                  </a:moveTo>
                  <a:cubicBezTo>
                    <a:pt x="2611" y="1"/>
                    <a:pt x="2122" y="190"/>
                    <a:pt x="2079" y="365"/>
                  </a:cubicBezTo>
                  <a:cubicBezTo>
                    <a:pt x="1303" y="3560"/>
                    <a:pt x="0" y="8678"/>
                    <a:pt x="1768" y="11718"/>
                  </a:cubicBezTo>
                  <a:cubicBezTo>
                    <a:pt x="3506" y="14789"/>
                    <a:pt x="7445" y="16898"/>
                    <a:pt x="10330" y="18635"/>
                  </a:cubicBezTo>
                  <a:cubicBezTo>
                    <a:pt x="10375" y="18666"/>
                    <a:pt x="10439" y="18679"/>
                    <a:pt x="10513" y="18679"/>
                  </a:cubicBezTo>
                  <a:cubicBezTo>
                    <a:pt x="10778" y="18679"/>
                    <a:pt x="11173" y="18512"/>
                    <a:pt x="11335" y="18376"/>
                  </a:cubicBezTo>
                  <a:lnTo>
                    <a:pt x="11335" y="18376"/>
                  </a:lnTo>
                  <a:cubicBezTo>
                    <a:pt x="11498" y="18314"/>
                    <a:pt x="11622" y="18230"/>
                    <a:pt x="11633" y="18139"/>
                  </a:cubicBezTo>
                  <a:cubicBezTo>
                    <a:pt x="12036" y="14851"/>
                    <a:pt x="9802" y="12711"/>
                    <a:pt x="7941" y="10322"/>
                  </a:cubicBezTo>
                  <a:cubicBezTo>
                    <a:pt x="5646" y="7437"/>
                    <a:pt x="4281" y="3591"/>
                    <a:pt x="3195" y="117"/>
                  </a:cubicBezTo>
                  <a:cubicBezTo>
                    <a:pt x="3168" y="34"/>
                    <a:pt x="3064" y="1"/>
                    <a:pt x="2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" name="Google Shape;485;p3">
              <a:extLst>
                <a:ext uri="{FF2B5EF4-FFF2-40B4-BE49-F238E27FC236}">
                  <a16:creationId xmlns:a16="http://schemas.microsoft.com/office/drawing/2014/main" id="{410F94C8-A126-7657-204F-0EE317E44B95}"/>
                </a:ext>
              </a:extLst>
            </p:cNvPr>
            <p:cNvSpPr/>
            <p:nvPr/>
          </p:nvSpPr>
          <p:spPr>
            <a:xfrm>
              <a:off x="3026750" y="2889000"/>
              <a:ext cx="333600" cy="115875"/>
            </a:xfrm>
            <a:custGeom>
              <a:avLst/>
              <a:gdLst/>
              <a:ahLst/>
              <a:cxnLst/>
              <a:rect l="l" t="t" r="r" b="b"/>
              <a:pathLst>
                <a:path w="13344" h="4635" extrusionOk="0">
                  <a:moveTo>
                    <a:pt x="6896" y="830"/>
                  </a:moveTo>
                  <a:cubicBezTo>
                    <a:pt x="8651" y="830"/>
                    <a:pt x="10331" y="1198"/>
                    <a:pt x="11446" y="2216"/>
                  </a:cubicBezTo>
                  <a:lnTo>
                    <a:pt x="11446" y="2216"/>
                  </a:lnTo>
                  <a:cubicBezTo>
                    <a:pt x="10103" y="3070"/>
                    <a:pt x="8769" y="3754"/>
                    <a:pt x="7270" y="3754"/>
                  </a:cubicBezTo>
                  <a:cubicBezTo>
                    <a:pt x="6723" y="3754"/>
                    <a:pt x="6153" y="3663"/>
                    <a:pt x="5553" y="3455"/>
                  </a:cubicBezTo>
                  <a:cubicBezTo>
                    <a:pt x="4276" y="2995"/>
                    <a:pt x="3019" y="2325"/>
                    <a:pt x="1784" y="1687"/>
                  </a:cubicBezTo>
                  <a:lnTo>
                    <a:pt x="1784" y="1687"/>
                  </a:lnTo>
                  <a:cubicBezTo>
                    <a:pt x="3214" y="1217"/>
                    <a:pt x="5095" y="830"/>
                    <a:pt x="6896" y="830"/>
                  </a:cubicBezTo>
                  <a:close/>
                  <a:moveTo>
                    <a:pt x="7205" y="0"/>
                  </a:moveTo>
                  <a:cubicBezTo>
                    <a:pt x="4739" y="0"/>
                    <a:pt x="2141" y="657"/>
                    <a:pt x="435" y="1346"/>
                  </a:cubicBezTo>
                  <a:cubicBezTo>
                    <a:pt x="94" y="1470"/>
                    <a:pt x="0" y="1873"/>
                    <a:pt x="373" y="2028"/>
                  </a:cubicBezTo>
                  <a:cubicBezTo>
                    <a:pt x="2420" y="3052"/>
                    <a:pt x="4715" y="4603"/>
                    <a:pt x="7073" y="4634"/>
                  </a:cubicBezTo>
                  <a:cubicBezTo>
                    <a:pt x="7101" y="4634"/>
                    <a:pt x="7129" y="4634"/>
                    <a:pt x="7158" y="4634"/>
                  </a:cubicBezTo>
                  <a:cubicBezTo>
                    <a:pt x="8945" y="4634"/>
                    <a:pt x="10525" y="3791"/>
                    <a:pt x="11999" y="2843"/>
                  </a:cubicBezTo>
                  <a:lnTo>
                    <a:pt x="11999" y="2843"/>
                  </a:lnTo>
                  <a:cubicBezTo>
                    <a:pt x="12033" y="2891"/>
                    <a:pt x="12066" y="2940"/>
                    <a:pt x="12098" y="2990"/>
                  </a:cubicBezTo>
                  <a:cubicBezTo>
                    <a:pt x="12169" y="3105"/>
                    <a:pt x="12309" y="3154"/>
                    <a:pt x="12465" y="3154"/>
                  </a:cubicBezTo>
                  <a:cubicBezTo>
                    <a:pt x="12853" y="3154"/>
                    <a:pt x="13343" y="2848"/>
                    <a:pt x="13122" y="2493"/>
                  </a:cubicBezTo>
                  <a:cubicBezTo>
                    <a:pt x="13035" y="2359"/>
                    <a:pt x="12943" y="2232"/>
                    <a:pt x="12846" y="2110"/>
                  </a:cubicBezTo>
                  <a:lnTo>
                    <a:pt x="12846" y="2110"/>
                  </a:lnTo>
                  <a:cubicBezTo>
                    <a:pt x="12831" y="2038"/>
                    <a:pt x="12773" y="1974"/>
                    <a:pt x="12689" y="1925"/>
                  </a:cubicBezTo>
                  <a:lnTo>
                    <a:pt x="12689" y="1925"/>
                  </a:lnTo>
                  <a:cubicBezTo>
                    <a:pt x="11418" y="502"/>
                    <a:pt x="9362" y="0"/>
                    <a:pt x="7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" name="Google Shape;486;p3">
              <a:extLst>
                <a:ext uri="{FF2B5EF4-FFF2-40B4-BE49-F238E27FC236}">
                  <a16:creationId xmlns:a16="http://schemas.microsoft.com/office/drawing/2014/main" id="{A6968C3C-5DE6-8201-8D54-9B884BEEB336}"/>
                </a:ext>
              </a:extLst>
            </p:cNvPr>
            <p:cNvSpPr/>
            <p:nvPr/>
          </p:nvSpPr>
          <p:spPr>
            <a:xfrm>
              <a:off x="3103525" y="3018500"/>
              <a:ext cx="382200" cy="152775"/>
            </a:xfrm>
            <a:custGeom>
              <a:avLst/>
              <a:gdLst/>
              <a:ahLst/>
              <a:cxnLst/>
              <a:rect l="l" t="t" r="r" b="b"/>
              <a:pathLst>
                <a:path w="15288" h="6111" extrusionOk="0">
                  <a:moveTo>
                    <a:pt x="11629" y="670"/>
                  </a:moveTo>
                  <a:cubicBezTo>
                    <a:pt x="12392" y="670"/>
                    <a:pt x="13146" y="896"/>
                    <a:pt x="13866" y="1470"/>
                  </a:cubicBezTo>
                  <a:cubicBezTo>
                    <a:pt x="13910" y="1505"/>
                    <a:pt x="13969" y="1527"/>
                    <a:pt x="14038" y="1537"/>
                  </a:cubicBezTo>
                  <a:lnTo>
                    <a:pt x="14038" y="1537"/>
                  </a:lnTo>
                  <a:cubicBezTo>
                    <a:pt x="13228" y="4218"/>
                    <a:pt x="10107" y="4686"/>
                    <a:pt x="7631" y="5099"/>
                  </a:cubicBezTo>
                  <a:cubicBezTo>
                    <a:pt x="5965" y="5354"/>
                    <a:pt x="4299" y="5487"/>
                    <a:pt x="2620" y="5487"/>
                  </a:cubicBezTo>
                  <a:cubicBezTo>
                    <a:pt x="2365" y="5487"/>
                    <a:pt x="2111" y="5484"/>
                    <a:pt x="1855" y="5478"/>
                  </a:cubicBezTo>
                  <a:lnTo>
                    <a:pt x="1855" y="5478"/>
                  </a:lnTo>
                  <a:lnTo>
                    <a:pt x="6359" y="2897"/>
                  </a:lnTo>
                  <a:cubicBezTo>
                    <a:pt x="7915" y="1977"/>
                    <a:pt x="9795" y="670"/>
                    <a:pt x="11629" y="670"/>
                  </a:cubicBezTo>
                  <a:close/>
                  <a:moveTo>
                    <a:pt x="11930" y="1"/>
                  </a:moveTo>
                  <a:cubicBezTo>
                    <a:pt x="11077" y="1"/>
                    <a:pt x="10207" y="204"/>
                    <a:pt x="9368" y="539"/>
                  </a:cubicBezTo>
                  <a:cubicBezTo>
                    <a:pt x="6204" y="1811"/>
                    <a:pt x="3257" y="3889"/>
                    <a:pt x="342" y="5595"/>
                  </a:cubicBezTo>
                  <a:cubicBezTo>
                    <a:pt x="0" y="5782"/>
                    <a:pt x="124" y="6061"/>
                    <a:pt x="466" y="6061"/>
                  </a:cubicBezTo>
                  <a:cubicBezTo>
                    <a:pt x="1069" y="6094"/>
                    <a:pt x="1671" y="6110"/>
                    <a:pt x="2271" y="6110"/>
                  </a:cubicBezTo>
                  <a:cubicBezTo>
                    <a:pt x="5039" y="6110"/>
                    <a:pt x="7778" y="5762"/>
                    <a:pt x="10454" y="5099"/>
                  </a:cubicBezTo>
                  <a:cubicBezTo>
                    <a:pt x="12780" y="4510"/>
                    <a:pt x="14766" y="3517"/>
                    <a:pt x="15262" y="974"/>
                  </a:cubicBezTo>
                  <a:cubicBezTo>
                    <a:pt x="15287" y="796"/>
                    <a:pt x="15116" y="722"/>
                    <a:pt x="14900" y="722"/>
                  </a:cubicBezTo>
                  <a:cubicBezTo>
                    <a:pt x="14787" y="722"/>
                    <a:pt x="14660" y="743"/>
                    <a:pt x="14544" y="780"/>
                  </a:cubicBezTo>
                  <a:lnTo>
                    <a:pt x="14544" y="780"/>
                  </a:lnTo>
                  <a:cubicBezTo>
                    <a:pt x="13731" y="232"/>
                    <a:pt x="12840" y="1"/>
                    <a:pt x="11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" name="Google Shape;487;p3">
              <a:extLst>
                <a:ext uri="{FF2B5EF4-FFF2-40B4-BE49-F238E27FC236}">
                  <a16:creationId xmlns:a16="http://schemas.microsoft.com/office/drawing/2014/main" id="{B4FEFB7B-D99D-17BE-6986-C28B88BC6721}"/>
                </a:ext>
              </a:extLst>
            </p:cNvPr>
            <p:cNvSpPr/>
            <p:nvPr/>
          </p:nvSpPr>
          <p:spPr>
            <a:xfrm>
              <a:off x="3296100" y="3087275"/>
              <a:ext cx="216125" cy="333150"/>
            </a:xfrm>
            <a:custGeom>
              <a:avLst/>
              <a:gdLst/>
              <a:ahLst/>
              <a:cxnLst/>
              <a:rect l="l" t="t" r="r" b="b"/>
              <a:pathLst>
                <a:path w="8645" h="13326" extrusionOk="0">
                  <a:moveTo>
                    <a:pt x="5528" y="890"/>
                  </a:moveTo>
                  <a:cubicBezTo>
                    <a:pt x="7061" y="4499"/>
                    <a:pt x="7427" y="8493"/>
                    <a:pt x="6603" y="12314"/>
                  </a:cubicBezTo>
                  <a:lnTo>
                    <a:pt x="6603" y="12314"/>
                  </a:lnTo>
                  <a:cubicBezTo>
                    <a:pt x="3643" y="9738"/>
                    <a:pt x="1339" y="2794"/>
                    <a:pt x="5528" y="890"/>
                  </a:cubicBezTo>
                  <a:close/>
                  <a:moveTo>
                    <a:pt x="6188" y="1"/>
                  </a:moveTo>
                  <a:cubicBezTo>
                    <a:pt x="5837" y="1"/>
                    <a:pt x="5224" y="245"/>
                    <a:pt x="5295" y="363"/>
                  </a:cubicBezTo>
                  <a:cubicBezTo>
                    <a:pt x="5327" y="433"/>
                    <a:pt x="5359" y="503"/>
                    <a:pt x="5390" y="574"/>
                  </a:cubicBezTo>
                  <a:lnTo>
                    <a:pt x="5390" y="574"/>
                  </a:lnTo>
                  <a:cubicBezTo>
                    <a:pt x="1" y="2629"/>
                    <a:pt x="2231" y="11024"/>
                    <a:pt x="6411" y="13298"/>
                  </a:cubicBezTo>
                  <a:cubicBezTo>
                    <a:pt x="6449" y="13317"/>
                    <a:pt x="6512" y="13325"/>
                    <a:pt x="6590" y="13325"/>
                  </a:cubicBezTo>
                  <a:cubicBezTo>
                    <a:pt x="6894" y="13325"/>
                    <a:pt x="7416" y="13192"/>
                    <a:pt x="7466" y="13019"/>
                  </a:cubicBezTo>
                  <a:cubicBezTo>
                    <a:pt x="8645" y="8707"/>
                    <a:pt x="8272" y="4116"/>
                    <a:pt x="6411" y="84"/>
                  </a:cubicBezTo>
                  <a:cubicBezTo>
                    <a:pt x="6382" y="25"/>
                    <a:pt x="6297" y="1"/>
                    <a:pt x="6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0" name="Google Shape;488;p3">
              <a:extLst>
                <a:ext uri="{FF2B5EF4-FFF2-40B4-BE49-F238E27FC236}">
                  <a16:creationId xmlns:a16="http://schemas.microsoft.com/office/drawing/2014/main" id="{66F55E63-576D-6423-DD7B-9E787669CA69}"/>
                </a:ext>
              </a:extLst>
            </p:cNvPr>
            <p:cNvSpPr/>
            <p:nvPr/>
          </p:nvSpPr>
          <p:spPr>
            <a:xfrm>
              <a:off x="3568025" y="2838900"/>
              <a:ext cx="380325" cy="518525"/>
            </a:xfrm>
            <a:custGeom>
              <a:avLst/>
              <a:gdLst/>
              <a:ahLst/>
              <a:cxnLst/>
              <a:rect l="l" t="t" r="r" b="b"/>
              <a:pathLst>
                <a:path w="15213" h="20741" extrusionOk="0">
                  <a:moveTo>
                    <a:pt x="14007" y="1219"/>
                  </a:moveTo>
                  <a:lnTo>
                    <a:pt x="14007" y="1219"/>
                  </a:lnTo>
                  <a:cubicBezTo>
                    <a:pt x="13109" y="8350"/>
                    <a:pt x="6594" y="13065"/>
                    <a:pt x="3758" y="19468"/>
                  </a:cubicBezTo>
                  <a:lnTo>
                    <a:pt x="3758" y="19468"/>
                  </a:lnTo>
                  <a:cubicBezTo>
                    <a:pt x="2512" y="18332"/>
                    <a:pt x="2117" y="16355"/>
                    <a:pt x="2141" y="14703"/>
                  </a:cubicBezTo>
                  <a:cubicBezTo>
                    <a:pt x="2203" y="12345"/>
                    <a:pt x="3196" y="10112"/>
                    <a:pt x="4871" y="8468"/>
                  </a:cubicBezTo>
                  <a:cubicBezTo>
                    <a:pt x="7533" y="5723"/>
                    <a:pt x="10888" y="3499"/>
                    <a:pt x="14007" y="1219"/>
                  </a:cubicBezTo>
                  <a:close/>
                  <a:moveTo>
                    <a:pt x="14911" y="0"/>
                  </a:moveTo>
                  <a:cubicBezTo>
                    <a:pt x="14653" y="0"/>
                    <a:pt x="14301" y="142"/>
                    <a:pt x="14208" y="217"/>
                  </a:cubicBezTo>
                  <a:cubicBezTo>
                    <a:pt x="11881" y="1985"/>
                    <a:pt x="9555" y="3753"/>
                    <a:pt x="7260" y="5521"/>
                  </a:cubicBezTo>
                  <a:cubicBezTo>
                    <a:pt x="5460" y="6886"/>
                    <a:pt x="3599" y="8313"/>
                    <a:pt x="2389" y="10236"/>
                  </a:cubicBezTo>
                  <a:cubicBezTo>
                    <a:pt x="528" y="13121"/>
                    <a:pt x="1" y="19387"/>
                    <a:pt x="4096" y="20720"/>
                  </a:cubicBezTo>
                  <a:cubicBezTo>
                    <a:pt x="4133" y="20734"/>
                    <a:pt x="4178" y="20740"/>
                    <a:pt x="4228" y="20740"/>
                  </a:cubicBezTo>
                  <a:cubicBezTo>
                    <a:pt x="4637" y="20740"/>
                    <a:pt x="5382" y="20331"/>
                    <a:pt x="4995" y="20193"/>
                  </a:cubicBezTo>
                  <a:cubicBezTo>
                    <a:pt x="4850" y="20145"/>
                    <a:pt x="4711" y="20088"/>
                    <a:pt x="4578" y="20024"/>
                  </a:cubicBezTo>
                  <a:lnTo>
                    <a:pt x="4578" y="20024"/>
                  </a:lnTo>
                  <a:cubicBezTo>
                    <a:pt x="7322" y="13038"/>
                    <a:pt x="14705" y="8172"/>
                    <a:pt x="15200" y="248"/>
                  </a:cubicBezTo>
                  <a:cubicBezTo>
                    <a:pt x="15213" y="62"/>
                    <a:pt x="15082" y="0"/>
                    <a:pt x="14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1" name="Google Shape;489;p3">
              <a:extLst>
                <a:ext uri="{FF2B5EF4-FFF2-40B4-BE49-F238E27FC236}">
                  <a16:creationId xmlns:a16="http://schemas.microsoft.com/office/drawing/2014/main" id="{5683B054-06E6-681C-E966-B3949CFCBCC5}"/>
                </a:ext>
              </a:extLst>
            </p:cNvPr>
            <p:cNvSpPr/>
            <p:nvPr/>
          </p:nvSpPr>
          <p:spPr>
            <a:xfrm>
              <a:off x="3653750" y="3228600"/>
              <a:ext cx="477550" cy="187900"/>
            </a:xfrm>
            <a:custGeom>
              <a:avLst/>
              <a:gdLst/>
              <a:ahLst/>
              <a:cxnLst/>
              <a:rect l="l" t="t" r="r" b="b"/>
              <a:pathLst>
                <a:path w="19102" h="7516" extrusionOk="0">
                  <a:moveTo>
                    <a:pt x="10660" y="570"/>
                  </a:moveTo>
                  <a:cubicBezTo>
                    <a:pt x="12462" y="570"/>
                    <a:pt x="14240" y="687"/>
                    <a:pt x="16030" y="687"/>
                  </a:cubicBezTo>
                  <a:cubicBezTo>
                    <a:pt x="16332" y="687"/>
                    <a:pt x="16635" y="684"/>
                    <a:pt x="16939" y="676"/>
                  </a:cubicBezTo>
                  <a:lnTo>
                    <a:pt x="16939" y="676"/>
                  </a:lnTo>
                  <a:cubicBezTo>
                    <a:pt x="14822" y="1878"/>
                    <a:pt x="13300" y="3966"/>
                    <a:pt x="11182" y="5194"/>
                  </a:cubicBezTo>
                  <a:cubicBezTo>
                    <a:pt x="10158" y="5784"/>
                    <a:pt x="9073" y="6218"/>
                    <a:pt x="7956" y="6497"/>
                  </a:cubicBezTo>
                  <a:cubicBezTo>
                    <a:pt x="7302" y="6652"/>
                    <a:pt x="6140" y="6884"/>
                    <a:pt x="5072" y="6884"/>
                  </a:cubicBezTo>
                  <a:cubicBezTo>
                    <a:pt x="4216" y="6884"/>
                    <a:pt x="3421" y="6735"/>
                    <a:pt x="2993" y="6280"/>
                  </a:cubicBezTo>
                  <a:cubicBezTo>
                    <a:pt x="2362" y="5650"/>
                    <a:pt x="2286" y="4814"/>
                    <a:pt x="1695" y="4290"/>
                  </a:cubicBezTo>
                  <a:lnTo>
                    <a:pt x="1695" y="4290"/>
                  </a:lnTo>
                  <a:cubicBezTo>
                    <a:pt x="1719" y="1121"/>
                    <a:pt x="8070" y="602"/>
                    <a:pt x="10220" y="573"/>
                  </a:cubicBezTo>
                  <a:cubicBezTo>
                    <a:pt x="10367" y="571"/>
                    <a:pt x="10514" y="570"/>
                    <a:pt x="10660" y="570"/>
                  </a:cubicBezTo>
                  <a:close/>
                  <a:moveTo>
                    <a:pt x="10987" y="0"/>
                  </a:moveTo>
                  <a:cubicBezTo>
                    <a:pt x="9356" y="0"/>
                    <a:pt x="7731" y="100"/>
                    <a:pt x="6126" y="479"/>
                  </a:cubicBezTo>
                  <a:cubicBezTo>
                    <a:pt x="4352" y="916"/>
                    <a:pt x="1113" y="2025"/>
                    <a:pt x="614" y="4061"/>
                  </a:cubicBezTo>
                  <a:lnTo>
                    <a:pt x="614" y="4061"/>
                  </a:lnTo>
                  <a:cubicBezTo>
                    <a:pt x="282" y="4185"/>
                    <a:pt x="1" y="4400"/>
                    <a:pt x="263" y="4512"/>
                  </a:cubicBezTo>
                  <a:cubicBezTo>
                    <a:pt x="367" y="4553"/>
                    <a:pt x="462" y="4601"/>
                    <a:pt x="549" y="4656"/>
                  </a:cubicBezTo>
                  <a:lnTo>
                    <a:pt x="549" y="4656"/>
                  </a:lnTo>
                  <a:cubicBezTo>
                    <a:pt x="551" y="4751"/>
                    <a:pt x="559" y="4848"/>
                    <a:pt x="573" y="4946"/>
                  </a:cubicBezTo>
                  <a:cubicBezTo>
                    <a:pt x="594" y="5060"/>
                    <a:pt x="732" y="5108"/>
                    <a:pt x="904" y="5108"/>
                  </a:cubicBezTo>
                  <a:cubicBezTo>
                    <a:pt x="947" y="5108"/>
                    <a:pt x="992" y="5105"/>
                    <a:pt x="1037" y="5100"/>
                  </a:cubicBezTo>
                  <a:lnTo>
                    <a:pt x="1037" y="5100"/>
                  </a:lnTo>
                  <a:cubicBezTo>
                    <a:pt x="1634" y="5841"/>
                    <a:pt x="1837" y="6924"/>
                    <a:pt x="2931" y="7273"/>
                  </a:cubicBezTo>
                  <a:cubicBezTo>
                    <a:pt x="3460" y="7446"/>
                    <a:pt x="4059" y="7515"/>
                    <a:pt x="4682" y="7515"/>
                  </a:cubicBezTo>
                  <a:cubicBezTo>
                    <a:pt x="5959" y="7515"/>
                    <a:pt x="7337" y="7223"/>
                    <a:pt x="8421" y="6931"/>
                  </a:cubicBezTo>
                  <a:cubicBezTo>
                    <a:pt x="10096" y="6466"/>
                    <a:pt x="11647" y="5691"/>
                    <a:pt x="13074" y="4698"/>
                  </a:cubicBezTo>
                  <a:cubicBezTo>
                    <a:pt x="14935" y="3333"/>
                    <a:pt x="16362" y="1286"/>
                    <a:pt x="18627" y="511"/>
                  </a:cubicBezTo>
                  <a:cubicBezTo>
                    <a:pt x="19102" y="362"/>
                    <a:pt x="18980" y="43"/>
                    <a:pt x="18534" y="43"/>
                  </a:cubicBezTo>
                  <a:cubicBezTo>
                    <a:pt x="18514" y="43"/>
                    <a:pt x="18493" y="44"/>
                    <a:pt x="18472" y="45"/>
                  </a:cubicBezTo>
                  <a:cubicBezTo>
                    <a:pt x="17759" y="99"/>
                    <a:pt x="17044" y="118"/>
                    <a:pt x="16327" y="118"/>
                  </a:cubicBezTo>
                  <a:cubicBezTo>
                    <a:pt x="14551" y="118"/>
                    <a:pt x="12765" y="0"/>
                    <a:pt x="109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2" name="Google Shape;490;p3">
              <a:extLst>
                <a:ext uri="{FF2B5EF4-FFF2-40B4-BE49-F238E27FC236}">
                  <a16:creationId xmlns:a16="http://schemas.microsoft.com/office/drawing/2014/main" id="{AA4C9D2B-942B-239C-7584-677140995E7B}"/>
                </a:ext>
              </a:extLst>
            </p:cNvPr>
            <p:cNvSpPr/>
            <p:nvPr/>
          </p:nvSpPr>
          <p:spPr>
            <a:xfrm>
              <a:off x="3316825" y="2947825"/>
              <a:ext cx="291075" cy="292850"/>
            </a:xfrm>
            <a:custGeom>
              <a:avLst/>
              <a:gdLst/>
              <a:ahLst/>
              <a:cxnLst/>
              <a:rect l="l" t="t" r="r" b="b"/>
              <a:pathLst>
                <a:path w="11643" h="11714" extrusionOk="0">
                  <a:moveTo>
                    <a:pt x="833" y="0"/>
                  </a:moveTo>
                  <a:cubicBezTo>
                    <a:pt x="551" y="0"/>
                    <a:pt x="1" y="279"/>
                    <a:pt x="247" y="388"/>
                  </a:cubicBezTo>
                  <a:lnTo>
                    <a:pt x="247" y="357"/>
                  </a:lnTo>
                  <a:cubicBezTo>
                    <a:pt x="5210" y="2405"/>
                    <a:pt x="9553" y="6220"/>
                    <a:pt x="10762" y="11617"/>
                  </a:cubicBezTo>
                  <a:cubicBezTo>
                    <a:pt x="10782" y="11685"/>
                    <a:pt x="10875" y="11713"/>
                    <a:pt x="10994" y="11713"/>
                  </a:cubicBezTo>
                  <a:cubicBezTo>
                    <a:pt x="11257" y="11713"/>
                    <a:pt x="11643" y="11572"/>
                    <a:pt x="11600" y="11400"/>
                  </a:cubicBezTo>
                  <a:cubicBezTo>
                    <a:pt x="10359" y="5910"/>
                    <a:pt x="5954" y="2095"/>
                    <a:pt x="929" y="16"/>
                  </a:cubicBezTo>
                  <a:cubicBezTo>
                    <a:pt x="904" y="5"/>
                    <a:pt x="871" y="0"/>
                    <a:pt x="8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3" name="Google Shape;491;p3">
              <a:extLst>
                <a:ext uri="{FF2B5EF4-FFF2-40B4-BE49-F238E27FC236}">
                  <a16:creationId xmlns:a16="http://schemas.microsoft.com/office/drawing/2014/main" id="{1614FCB5-0620-8787-4105-F19A1B05D7C9}"/>
                </a:ext>
              </a:extLst>
            </p:cNvPr>
            <p:cNvSpPr/>
            <p:nvPr/>
          </p:nvSpPr>
          <p:spPr>
            <a:xfrm>
              <a:off x="3592850" y="2082700"/>
              <a:ext cx="154350" cy="1167000"/>
            </a:xfrm>
            <a:custGeom>
              <a:avLst/>
              <a:gdLst/>
              <a:ahLst/>
              <a:cxnLst/>
              <a:rect l="l" t="t" r="r" b="b"/>
              <a:pathLst>
                <a:path w="6174" h="46680" extrusionOk="0">
                  <a:moveTo>
                    <a:pt x="4057" y="1"/>
                  </a:moveTo>
                  <a:cubicBezTo>
                    <a:pt x="3776" y="1"/>
                    <a:pt x="3404" y="235"/>
                    <a:pt x="3537" y="500"/>
                  </a:cubicBezTo>
                  <a:cubicBezTo>
                    <a:pt x="4591" y="2392"/>
                    <a:pt x="5119" y="4595"/>
                    <a:pt x="5026" y="6766"/>
                  </a:cubicBezTo>
                  <a:cubicBezTo>
                    <a:pt x="4933" y="8627"/>
                    <a:pt x="4281" y="10395"/>
                    <a:pt x="4157" y="12194"/>
                  </a:cubicBezTo>
                  <a:cubicBezTo>
                    <a:pt x="4002" y="14025"/>
                    <a:pt x="4622" y="15824"/>
                    <a:pt x="4498" y="17623"/>
                  </a:cubicBezTo>
                  <a:cubicBezTo>
                    <a:pt x="4312" y="19608"/>
                    <a:pt x="2947" y="20973"/>
                    <a:pt x="2451" y="22803"/>
                  </a:cubicBezTo>
                  <a:cubicBezTo>
                    <a:pt x="1955" y="24633"/>
                    <a:pt x="2017" y="26494"/>
                    <a:pt x="1490" y="28293"/>
                  </a:cubicBezTo>
                  <a:cubicBezTo>
                    <a:pt x="931" y="30123"/>
                    <a:pt x="590" y="31985"/>
                    <a:pt x="435" y="33877"/>
                  </a:cubicBezTo>
                  <a:cubicBezTo>
                    <a:pt x="187" y="38064"/>
                    <a:pt x="125" y="42252"/>
                    <a:pt x="1" y="46440"/>
                  </a:cubicBezTo>
                  <a:cubicBezTo>
                    <a:pt x="1" y="46609"/>
                    <a:pt x="148" y="46680"/>
                    <a:pt x="320" y="46680"/>
                  </a:cubicBezTo>
                  <a:cubicBezTo>
                    <a:pt x="556" y="46680"/>
                    <a:pt x="838" y="46544"/>
                    <a:pt x="838" y="46347"/>
                  </a:cubicBezTo>
                  <a:cubicBezTo>
                    <a:pt x="993" y="42066"/>
                    <a:pt x="993" y="37723"/>
                    <a:pt x="1303" y="33443"/>
                  </a:cubicBezTo>
                  <a:cubicBezTo>
                    <a:pt x="1459" y="31364"/>
                    <a:pt x="2017" y="29534"/>
                    <a:pt x="2544" y="27549"/>
                  </a:cubicBezTo>
                  <a:cubicBezTo>
                    <a:pt x="3134" y="25315"/>
                    <a:pt x="2916" y="23082"/>
                    <a:pt x="4095" y="21004"/>
                  </a:cubicBezTo>
                  <a:cubicBezTo>
                    <a:pt x="4871" y="19577"/>
                    <a:pt x="5398" y="18460"/>
                    <a:pt x="5336" y="16816"/>
                  </a:cubicBezTo>
                  <a:cubicBezTo>
                    <a:pt x="5274" y="14614"/>
                    <a:pt x="4840" y="12660"/>
                    <a:pt x="5274" y="10426"/>
                  </a:cubicBezTo>
                  <a:cubicBezTo>
                    <a:pt x="5987" y="6704"/>
                    <a:pt x="6173" y="3602"/>
                    <a:pt x="4312" y="128"/>
                  </a:cubicBezTo>
                  <a:cubicBezTo>
                    <a:pt x="4268" y="39"/>
                    <a:pt x="4170" y="1"/>
                    <a:pt x="40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60" name="Google Shape;508;p3">
            <a:extLst>
              <a:ext uri="{FF2B5EF4-FFF2-40B4-BE49-F238E27FC236}">
                <a16:creationId xmlns:a16="http://schemas.microsoft.com/office/drawing/2014/main" id="{D616CAB4-0B99-0ACC-0580-D3B55F66B9BE}"/>
              </a:ext>
            </a:extLst>
          </p:cNvPr>
          <p:cNvSpPr/>
          <p:nvPr/>
        </p:nvSpPr>
        <p:spPr>
          <a:xfrm>
            <a:off x="5666313" y="5470907"/>
            <a:ext cx="504799" cy="422299"/>
          </a:xfrm>
          <a:custGeom>
            <a:avLst/>
            <a:gdLst/>
            <a:ahLst/>
            <a:cxnLst/>
            <a:rect l="l" t="t" r="r" b="b"/>
            <a:pathLst>
              <a:path w="11540" h="9654" extrusionOk="0">
                <a:moveTo>
                  <a:pt x="5412" y="1"/>
                </a:moveTo>
                <a:cubicBezTo>
                  <a:pt x="4719" y="1"/>
                  <a:pt x="4023" y="114"/>
                  <a:pt x="3350" y="345"/>
                </a:cubicBezTo>
                <a:lnTo>
                  <a:pt x="3695" y="271"/>
                </a:lnTo>
                <a:lnTo>
                  <a:pt x="3695" y="271"/>
                </a:lnTo>
                <a:cubicBezTo>
                  <a:pt x="2234" y="700"/>
                  <a:pt x="929" y="1718"/>
                  <a:pt x="404" y="3137"/>
                </a:cubicBezTo>
                <a:cubicBezTo>
                  <a:pt x="0" y="4316"/>
                  <a:pt x="93" y="5619"/>
                  <a:pt x="683" y="6704"/>
                </a:cubicBezTo>
                <a:cubicBezTo>
                  <a:pt x="1272" y="7790"/>
                  <a:pt x="2234" y="8628"/>
                  <a:pt x="3350" y="9124"/>
                </a:cubicBezTo>
                <a:cubicBezTo>
                  <a:pt x="4141" y="9475"/>
                  <a:pt x="5003" y="9654"/>
                  <a:pt x="5855" y="9654"/>
                </a:cubicBezTo>
                <a:cubicBezTo>
                  <a:pt x="7110" y="9654"/>
                  <a:pt x="8346" y="9267"/>
                  <a:pt x="9306" y="8472"/>
                </a:cubicBezTo>
                <a:cubicBezTo>
                  <a:pt x="10950" y="7139"/>
                  <a:pt x="11540" y="4595"/>
                  <a:pt x="10516" y="2765"/>
                </a:cubicBezTo>
                <a:cubicBezTo>
                  <a:pt x="10175" y="2207"/>
                  <a:pt x="9740" y="1679"/>
                  <a:pt x="9213" y="1276"/>
                </a:cubicBezTo>
                <a:cubicBezTo>
                  <a:pt x="8105" y="435"/>
                  <a:pt x="6766" y="1"/>
                  <a:pt x="54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1" name="Google Shape;509;p3">
            <a:extLst>
              <a:ext uri="{FF2B5EF4-FFF2-40B4-BE49-F238E27FC236}">
                <a16:creationId xmlns:a16="http://schemas.microsoft.com/office/drawing/2014/main" id="{6D190E1E-1B9A-FB03-CCC8-BD0A9369FFDA}"/>
              </a:ext>
            </a:extLst>
          </p:cNvPr>
          <p:cNvSpPr/>
          <p:nvPr/>
        </p:nvSpPr>
        <p:spPr>
          <a:xfrm rot="-7924493">
            <a:off x="7981745" y="-1531704"/>
            <a:ext cx="3173897" cy="2837704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168" name="Google Shape;616;p3">
            <a:extLst>
              <a:ext uri="{FF2B5EF4-FFF2-40B4-BE49-F238E27FC236}">
                <a16:creationId xmlns:a16="http://schemas.microsoft.com/office/drawing/2014/main" id="{973466A8-994E-A906-CCBC-93301825DD64}"/>
              </a:ext>
            </a:extLst>
          </p:cNvPr>
          <p:cNvGrpSpPr/>
          <p:nvPr/>
        </p:nvGrpSpPr>
        <p:grpSpPr>
          <a:xfrm rot="10800000">
            <a:off x="6208976" y="-936097"/>
            <a:ext cx="1139059" cy="2009129"/>
            <a:chOff x="2797700" y="3217325"/>
            <a:chExt cx="682725" cy="1204225"/>
          </a:xfrm>
        </p:grpSpPr>
        <p:sp>
          <p:nvSpPr>
            <p:cNvPr id="169" name="Google Shape;617;p3">
              <a:extLst>
                <a:ext uri="{FF2B5EF4-FFF2-40B4-BE49-F238E27FC236}">
                  <a16:creationId xmlns:a16="http://schemas.microsoft.com/office/drawing/2014/main" id="{30932743-8940-6ED0-8C7F-D739CB7603FE}"/>
                </a:ext>
              </a:extLst>
            </p:cNvPr>
            <p:cNvSpPr/>
            <p:nvPr/>
          </p:nvSpPr>
          <p:spPr>
            <a:xfrm>
              <a:off x="2797700" y="3824925"/>
              <a:ext cx="500825" cy="451000"/>
            </a:xfrm>
            <a:custGeom>
              <a:avLst/>
              <a:gdLst/>
              <a:ahLst/>
              <a:cxnLst/>
              <a:rect l="l" t="t" r="r" b="b"/>
              <a:pathLst>
                <a:path w="20033" h="18040" extrusionOk="0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70" name="Google Shape;618;p3">
              <a:extLst>
                <a:ext uri="{FF2B5EF4-FFF2-40B4-BE49-F238E27FC236}">
                  <a16:creationId xmlns:a16="http://schemas.microsoft.com/office/drawing/2014/main" id="{7A05C24C-F21C-861A-B7D9-3A499E4225C3}"/>
                </a:ext>
              </a:extLst>
            </p:cNvPr>
            <p:cNvSpPr/>
            <p:nvPr/>
          </p:nvSpPr>
          <p:spPr>
            <a:xfrm>
              <a:off x="2799200" y="3824650"/>
              <a:ext cx="633925" cy="527825"/>
            </a:xfrm>
            <a:custGeom>
              <a:avLst/>
              <a:gdLst/>
              <a:ahLst/>
              <a:cxnLst/>
              <a:rect l="l" t="t" r="r" b="b"/>
              <a:pathLst>
                <a:path w="25357" h="21113" extrusionOk="0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71" name="Google Shape;619;p3">
              <a:extLst>
                <a:ext uri="{FF2B5EF4-FFF2-40B4-BE49-F238E27FC236}">
                  <a16:creationId xmlns:a16="http://schemas.microsoft.com/office/drawing/2014/main" id="{1BC5C85F-89ED-A033-EAF5-A0900B96F234}"/>
                </a:ext>
              </a:extLst>
            </p:cNvPr>
            <p:cNvSpPr/>
            <p:nvPr/>
          </p:nvSpPr>
          <p:spPr>
            <a:xfrm>
              <a:off x="3258625" y="3484850"/>
              <a:ext cx="221800" cy="706250"/>
            </a:xfrm>
            <a:custGeom>
              <a:avLst/>
              <a:gdLst/>
              <a:ahLst/>
              <a:cxnLst/>
              <a:rect l="l" t="t" r="r" b="b"/>
              <a:pathLst>
                <a:path w="8872" h="28250" extrusionOk="0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72" name="Google Shape;620;p3">
              <a:extLst>
                <a:ext uri="{FF2B5EF4-FFF2-40B4-BE49-F238E27FC236}">
                  <a16:creationId xmlns:a16="http://schemas.microsoft.com/office/drawing/2014/main" id="{0AFF2137-433B-6C7F-911A-F140D2CB04C2}"/>
                </a:ext>
              </a:extLst>
            </p:cNvPr>
            <p:cNvSpPr/>
            <p:nvPr/>
          </p:nvSpPr>
          <p:spPr>
            <a:xfrm>
              <a:off x="3342800" y="3512850"/>
              <a:ext cx="102725" cy="837725"/>
            </a:xfrm>
            <a:custGeom>
              <a:avLst/>
              <a:gdLst/>
              <a:ahLst/>
              <a:cxnLst/>
              <a:rect l="l" t="t" r="r" b="b"/>
              <a:pathLst>
                <a:path w="4109" h="33509" extrusionOk="0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73" name="Google Shape;621;p3">
              <a:extLst>
                <a:ext uri="{FF2B5EF4-FFF2-40B4-BE49-F238E27FC236}">
                  <a16:creationId xmlns:a16="http://schemas.microsoft.com/office/drawing/2014/main" id="{7DCA732A-2C4C-173C-6E17-1646C09CA1CB}"/>
                </a:ext>
              </a:extLst>
            </p:cNvPr>
            <p:cNvSpPr/>
            <p:nvPr/>
          </p:nvSpPr>
          <p:spPr>
            <a:xfrm>
              <a:off x="3139775" y="3858825"/>
              <a:ext cx="334875" cy="562725"/>
            </a:xfrm>
            <a:custGeom>
              <a:avLst/>
              <a:gdLst/>
              <a:ahLst/>
              <a:cxnLst/>
              <a:rect l="l" t="t" r="r" b="b"/>
              <a:pathLst>
                <a:path w="13395" h="22509" extrusionOk="0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74" name="Google Shape;622;p3">
              <a:extLst>
                <a:ext uri="{FF2B5EF4-FFF2-40B4-BE49-F238E27FC236}">
                  <a16:creationId xmlns:a16="http://schemas.microsoft.com/office/drawing/2014/main" id="{480C46E9-17B0-9473-FBF7-D15A7F7465BB}"/>
                </a:ext>
              </a:extLst>
            </p:cNvPr>
            <p:cNvSpPr/>
            <p:nvPr/>
          </p:nvSpPr>
          <p:spPr>
            <a:xfrm>
              <a:off x="2926700" y="3217325"/>
              <a:ext cx="246850" cy="708075"/>
            </a:xfrm>
            <a:custGeom>
              <a:avLst/>
              <a:gdLst/>
              <a:ahLst/>
              <a:cxnLst/>
              <a:rect l="l" t="t" r="r" b="b"/>
              <a:pathLst>
                <a:path w="9874" h="28323" extrusionOk="0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75" name="Google Shape;623;p3">
              <a:extLst>
                <a:ext uri="{FF2B5EF4-FFF2-40B4-BE49-F238E27FC236}">
                  <a16:creationId xmlns:a16="http://schemas.microsoft.com/office/drawing/2014/main" id="{EC554FEC-B167-F302-69A8-E41B98200E15}"/>
                </a:ext>
              </a:extLst>
            </p:cNvPr>
            <p:cNvSpPr/>
            <p:nvPr/>
          </p:nvSpPr>
          <p:spPr>
            <a:xfrm>
              <a:off x="2975275" y="3249325"/>
              <a:ext cx="199675" cy="674700"/>
            </a:xfrm>
            <a:custGeom>
              <a:avLst/>
              <a:gdLst/>
              <a:ahLst/>
              <a:cxnLst/>
              <a:rect l="l" t="t" r="r" b="b"/>
              <a:pathLst>
                <a:path w="7987" h="26988" extrusionOk="0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76" name="Google Shape;624;p3">
            <a:extLst>
              <a:ext uri="{FF2B5EF4-FFF2-40B4-BE49-F238E27FC236}">
                <a16:creationId xmlns:a16="http://schemas.microsoft.com/office/drawing/2014/main" id="{5EAB3C9E-72CC-C936-0288-64FC9F3ACED1}"/>
              </a:ext>
            </a:extLst>
          </p:cNvPr>
          <p:cNvGrpSpPr/>
          <p:nvPr/>
        </p:nvGrpSpPr>
        <p:grpSpPr>
          <a:xfrm>
            <a:off x="4386561" y="5722199"/>
            <a:ext cx="1337921" cy="2111469"/>
            <a:chOff x="322650" y="2571325"/>
            <a:chExt cx="573100" cy="904450"/>
          </a:xfrm>
        </p:grpSpPr>
        <p:sp>
          <p:nvSpPr>
            <p:cNvPr id="177" name="Google Shape;625;p3">
              <a:extLst>
                <a:ext uri="{FF2B5EF4-FFF2-40B4-BE49-F238E27FC236}">
                  <a16:creationId xmlns:a16="http://schemas.microsoft.com/office/drawing/2014/main" id="{3696FE77-95D2-1A69-4BE6-B1D4CC3D3038}"/>
                </a:ext>
              </a:extLst>
            </p:cNvPr>
            <p:cNvSpPr/>
            <p:nvPr/>
          </p:nvSpPr>
          <p:spPr>
            <a:xfrm>
              <a:off x="423450" y="2666625"/>
              <a:ext cx="95400" cy="131175"/>
            </a:xfrm>
            <a:custGeom>
              <a:avLst/>
              <a:gdLst/>
              <a:ahLst/>
              <a:cxnLst/>
              <a:rect l="l" t="t" r="r" b="b"/>
              <a:pathLst>
                <a:path w="3816" h="5247" extrusionOk="0">
                  <a:moveTo>
                    <a:pt x="199" y="1"/>
                  </a:moveTo>
                  <a:cubicBezTo>
                    <a:pt x="164" y="1"/>
                    <a:pt x="129" y="2"/>
                    <a:pt x="94" y="4"/>
                  </a:cubicBezTo>
                  <a:cubicBezTo>
                    <a:pt x="1" y="1059"/>
                    <a:pt x="745" y="1958"/>
                    <a:pt x="1521" y="2672"/>
                  </a:cubicBezTo>
                  <a:cubicBezTo>
                    <a:pt x="2327" y="3385"/>
                    <a:pt x="3227" y="4006"/>
                    <a:pt x="3692" y="4936"/>
                  </a:cubicBezTo>
                  <a:lnTo>
                    <a:pt x="3816" y="5247"/>
                  </a:lnTo>
                  <a:cubicBezTo>
                    <a:pt x="3537" y="3851"/>
                    <a:pt x="2978" y="2548"/>
                    <a:pt x="2172" y="1369"/>
                  </a:cubicBezTo>
                  <a:cubicBezTo>
                    <a:pt x="1696" y="685"/>
                    <a:pt x="1020" y="1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78" name="Google Shape;626;p3">
              <a:extLst>
                <a:ext uri="{FF2B5EF4-FFF2-40B4-BE49-F238E27FC236}">
                  <a16:creationId xmlns:a16="http://schemas.microsoft.com/office/drawing/2014/main" id="{F7DAFB3A-E951-D537-97FA-70278D180F65}"/>
                </a:ext>
              </a:extLst>
            </p:cNvPr>
            <p:cNvSpPr/>
            <p:nvPr/>
          </p:nvSpPr>
          <p:spPr>
            <a:xfrm>
              <a:off x="510300" y="2571325"/>
              <a:ext cx="155125" cy="237325"/>
            </a:xfrm>
            <a:custGeom>
              <a:avLst/>
              <a:gdLst/>
              <a:ahLst/>
              <a:cxnLst/>
              <a:rect l="l" t="t" r="r" b="b"/>
              <a:pathLst>
                <a:path w="6205" h="9493" extrusionOk="0">
                  <a:moveTo>
                    <a:pt x="6205" y="1"/>
                  </a:moveTo>
                  <a:lnTo>
                    <a:pt x="6205" y="1"/>
                  </a:lnTo>
                  <a:cubicBezTo>
                    <a:pt x="4343" y="435"/>
                    <a:pt x="3010" y="2048"/>
                    <a:pt x="2203" y="3754"/>
                  </a:cubicBezTo>
                  <a:cubicBezTo>
                    <a:pt x="1397" y="5460"/>
                    <a:pt x="931" y="7352"/>
                    <a:pt x="1" y="8996"/>
                  </a:cubicBezTo>
                  <a:lnTo>
                    <a:pt x="218" y="9493"/>
                  </a:lnTo>
                  <a:lnTo>
                    <a:pt x="2544" y="6639"/>
                  </a:lnTo>
                  <a:cubicBezTo>
                    <a:pt x="2917" y="6205"/>
                    <a:pt x="3258" y="5770"/>
                    <a:pt x="3537" y="5274"/>
                  </a:cubicBezTo>
                  <a:cubicBezTo>
                    <a:pt x="4530" y="3537"/>
                    <a:pt x="4592" y="1211"/>
                    <a:pt x="6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79" name="Google Shape;627;p3">
              <a:extLst>
                <a:ext uri="{FF2B5EF4-FFF2-40B4-BE49-F238E27FC236}">
                  <a16:creationId xmlns:a16="http://schemas.microsoft.com/office/drawing/2014/main" id="{396C7BC7-3631-6BCA-DE15-0AAD9E6000EE}"/>
                </a:ext>
              </a:extLst>
            </p:cNvPr>
            <p:cNvSpPr/>
            <p:nvPr/>
          </p:nvSpPr>
          <p:spPr>
            <a:xfrm>
              <a:off x="548300" y="2691425"/>
              <a:ext cx="236550" cy="266900"/>
            </a:xfrm>
            <a:custGeom>
              <a:avLst/>
              <a:gdLst/>
              <a:ahLst/>
              <a:cxnLst/>
              <a:rect l="l" t="t" r="r" b="b"/>
              <a:pathLst>
                <a:path w="9462" h="10676" extrusionOk="0">
                  <a:moveTo>
                    <a:pt x="9224" y="1"/>
                  </a:moveTo>
                  <a:cubicBezTo>
                    <a:pt x="7570" y="1"/>
                    <a:pt x="5960" y="617"/>
                    <a:pt x="4747" y="1742"/>
                  </a:cubicBezTo>
                  <a:cubicBezTo>
                    <a:pt x="2588" y="3791"/>
                    <a:pt x="2114" y="7045"/>
                    <a:pt x="654" y="9656"/>
                  </a:cubicBezTo>
                  <a:lnTo>
                    <a:pt x="654" y="9656"/>
                  </a:lnTo>
                  <a:cubicBezTo>
                    <a:pt x="1708" y="8788"/>
                    <a:pt x="3146" y="8364"/>
                    <a:pt x="4343" y="7636"/>
                  </a:cubicBezTo>
                  <a:cubicBezTo>
                    <a:pt x="7011" y="5992"/>
                    <a:pt x="8283" y="2890"/>
                    <a:pt x="9462" y="5"/>
                  </a:cubicBezTo>
                  <a:cubicBezTo>
                    <a:pt x="9382" y="2"/>
                    <a:pt x="9303" y="1"/>
                    <a:pt x="9224" y="1"/>
                  </a:cubicBezTo>
                  <a:close/>
                  <a:moveTo>
                    <a:pt x="654" y="9656"/>
                  </a:moveTo>
                  <a:cubicBezTo>
                    <a:pt x="451" y="9823"/>
                    <a:pt x="263" y="10006"/>
                    <a:pt x="94" y="10210"/>
                  </a:cubicBezTo>
                  <a:lnTo>
                    <a:pt x="1" y="10675"/>
                  </a:lnTo>
                  <a:cubicBezTo>
                    <a:pt x="241" y="10351"/>
                    <a:pt x="456" y="10009"/>
                    <a:pt x="654" y="96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80" name="Google Shape;628;p3">
              <a:extLst>
                <a:ext uri="{FF2B5EF4-FFF2-40B4-BE49-F238E27FC236}">
                  <a16:creationId xmlns:a16="http://schemas.microsoft.com/office/drawing/2014/main" id="{980A4A9D-1026-2A3E-C41F-3C0A4864CDD6}"/>
                </a:ext>
              </a:extLst>
            </p:cNvPr>
            <p:cNvSpPr/>
            <p:nvPr/>
          </p:nvSpPr>
          <p:spPr>
            <a:xfrm>
              <a:off x="322650" y="2792325"/>
              <a:ext cx="214050" cy="94475"/>
            </a:xfrm>
            <a:custGeom>
              <a:avLst/>
              <a:gdLst/>
              <a:ahLst/>
              <a:cxnLst/>
              <a:rect l="l" t="t" r="r" b="b"/>
              <a:pathLst>
                <a:path w="8562" h="3779" extrusionOk="0">
                  <a:moveTo>
                    <a:pt x="129" y="1"/>
                  </a:moveTo>
                  <a:cubicBezTo>
                    <a:pt x="86" y="1"/>
                    <a:pt x="43" y="1"/>
                    <a:pt x="0" y="1"/>
                  </a:cubicBezTo>
                  <a:cubicBezTo>
                    <a:pt x="652" y="374"/>
                    <a:pt x="1024" y="1056"/>
                    <a:pt x="1489" y="1645"/>
                  </a:cubicBezTo>
                  <a:cubicBezTo>
                    <a:pt x="2666" y="3032"/>
                    <a:pt x="4368" y="3778"/>
                    <a:pt x="6106" y="3778"/>
                  </a:cubicBezTo>
                  <a:cubicBezTo>
                    <a:pt x="6934" y="3778"/>
                    <a:pt x="7771" y="3609"/>
                    <a:pt x="8561" y="3258"/>
                  </a:cubicBezTo>
                  <a:lnTo>
                    <a:pt x="8158" y="2979"/>
                  </a:lnTo>
                  <a:cubicBezTo>
                    <a:pt x="5926" y="1053"/>
                    <a:pt x="3091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81" name="Google Shape;629;p3">
              <a:extLst>
                <a:ext uri="{FF2B5EF4-FFF2-40B4-BE49-F238E27FC236}">
                  <a16:creationId xmlns:a16="http://schemas.microsoft.com/office/drawing/2014/main" id="{E04B5F93-7D50-BAD0-B5BB-334042C118D7}"/>
                </a:ext>
              </a:extLst>
            </p:cNvPr>
            <p:cNvSpPr/>
            <p:nvPr/>
          </p:nvSpPr>
          <p:spPr>
            <a:xfrm>
              <a:off x="386225" y="2924175"/>
              <a:ext cx="215625" cy="317975"/>
            </a:xfrm>
            <a:custGeom>
              <a:avLst/>
              <a:gdLst/>
              <a:ahLst/>
              <a:cxnLst/>
              <a:rect l="l" t="t" r="r" b="b"/>
              <a:pathLst>
                <a:path w="8625" h="12719" extrusionOk="0">
                  <a:moveTo>
                    <a:pt x="63" y="1"/>
                  </a:moveTo>
                  <a:cubicBezTo>
                    <a:pt x="1" y="2606"/>
                    <a:pt x="94" y="5367"/>
                    <a:pt x="1459" y="7600"/>
                  </a:cubicBezTo>
                  <a:cubicBezTo>
                    <a:pt x="3010" y="10144"/>
                    <a:pt x="5894" y="11509"/>
                    <a:pt x="8593" y="12719"/>
                  </a:cubicBezTo>
                  <a:lnTo>
                    <a:pt x="8593" y="12563"/>
                  </a:lnTo>
                  <a:cubicBezTo>
                    <a:pt x="8624" y="10392"/>
                    <a:pt x="7942" y="8283"/>
                    <a:pt x="6639" y="6546"/>
                  </a:cubicBezTo>
                  <a:cubicBezTo>
                    <a:pt x="4778" y="4064"/>
                    <a:pt x="1831" y="2544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82" name="Google Shape;630;p3">
              <a:extLst>
                <a:ext uri="{FF2B5EF4-FFF2-40B4-BE49-F238E27FC236}">
                  <a16:creationId xmlns:a16="http://schemas.microsoft.com/office/drawing/2014/main" id="{67488ED5-21F5-1344-F806-2E2AAB466D23}"/>
                </a:ext>
              </a:extLst>
            </p:cNvPr>
            <p:cNvSpPr/>
            <p:nvPr/>
          </p:nvSpPr>
          <p:spPr>
            <a:xfrm>
              <a:off x="579325" y="2835775"/>
              <a:ext cx="316425" cy="283075"/>
            </a:xfrm>
            <a:custGeom>
              <a:avLst/>
              <a:gdLst/>
              <a:ahLst/>
              <a:cxnLst/>
              <a:rect l="l" t="t" r="r" b="b"/>
              <a:pathLst>
                <a:path w="12657" h="11323" extrusionOk="0">
                  <a:moveTo>
                    <a:pt x="12656" y="0"/>
                  </a:moveTo>
                  <a:cubicBezTo>
                    <a:pt x="10175" y="94"/>
                    <a:pt x="7786" y="1055"/>
                    <a:pt x="5925" y="2730"/>
                  </a:cubicBezTo>
                  <a:cubicBezTo>
                    <a:pt x="4095" y="4374"/>
                    <a:pt x="2668" y="6421"/>
                    <a:pt x="1707" y="8717"/>
                  </a:cubicBezTo>
                  <a:cubicBezTo>
                    <a:pt x="1303" y="9616"/>
                    <a:pt x="869" y="10640"/>
                    <a:pt x="1" y="11105"/>
                  </a:cubicBezTo>
                  <a:lnTo>
                    <a:pt x="559" y="11322"/>
                  </a:lnTo>
                  <a:cubicBezTo>
                    <a:pt x="2606" y="8810"/>
                    <a:pt x="5770" y="7445"/>
                    <a:pt x="8035" y="5119"/>
                  </a:cubicBezTo>
                  <a:cubicBezTo>
                    <a:pt x="9648" y="3475"/>
                    <a:pt x="10795" y="1365"/>
                    <a:pt x="12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83" name="Google Shape;631;p3">
              <a:extLst>
                <a:ext uri="{FF2B5EF4-FFF2-40B4-BE49-F238E27FC236}">
                  <a16:creationId xmlns:a16="http://schemas.microsoft.com/office/drawing/2014/main" id="{A7023CA0-C579-A516-FEE3-B1C9B8FA6AEB}"/>
                </a:ext>
              </a:extLst>
            </p:cNvPr>
            <p:cNvSpPr/>
            <p:nvPr/>
          </p:nvSpPr>
          <p:spPr>
            <a:xfrm>
              <a:off x="509000" y="2776025"/>
              <a:ext cx="101375" cy="699750"/>
            </a:xfrm>
            <a:custGeom>
              <a:avLst/>
              <a:gdLst/>
              <a:ahLst/>
              <a:cxnLst/>
              <a:rect l="l" t="t" r="r" b="b"/>
              <a:pathLst>
                <a:path w="4055" h="27990" extrusionOk="0">
                  <a:moveTo>
                    <a:pt x="520" y="0"/>
                  </a:moveTo>
                  <a:cubicBezTo>
                    <a:pt x="350" y="0"/>
                    <a:pt x="126" y="122"/>
                    <a:pt x="146" y="281"/>
                  </a:cubicBezTo>
                  <a:cubicBezTo>
                    <a:pt x="983" y="4965"/>
                    <a:pt x="1852" y="9618"/>
                    <a:pt x="2689" y="14302"/>
                  </a:cubicBezTo>
                  <a:cubicBezTo>
                    <a:pt x="3124" y="16628"/>
                    <a:pt x="3589" y="19017"/>
                    <a:pt x="3062" y="21343"/>
                  </a:cubicBezTo>
                  <a:cubicBezTo>
                    <a:pt x="2534" y="23701"/>
                    <a:pt x="1294" y="25748"/>
                    <a:pt x="84" y="27795"/>
                  </a:cubicBezTo>
                  <a:cubicBezTo>
                    <a:pt x="1" y="27928"/>
                    <a:pt x="122" y="27990"/>
                    <a:pt x="272" y="27990"/>
                  </a:cubicBezTo>
                  <a:cubicBezTo>
                    <a:pt x="402" y="27990"/>
                    <a:pt x="554" y="27944"/>
                    <a:pt x="611" y="27857"/>
                  </a:cubicBezTo>
                  <a:cubicBezTo>
                    <a:pt x="1666" y="26058"/>
                    <a:pt x="2751" y="24259"/>
                    <a:pt x="3372" y="22274"/>
                  </a:cubicBezTo>
                  <a:cubicBezTo>
                    <a:pt x="4054" y="20040"/>
                    <a:pt x="3899" y="17838"/>
                    <a:pt x="3527" y="15574"/>
                  </a:cubicBezTo>
                  <a:cubicBezTo>
                    <a:pt x="2658" y="10424"/>
                    <a:pt x="1666" y="5275"/>
                    <a:pt x="704" y="126"/>
                  </a:cubicBezTo>
                  <a:cubicBezTo>
                    <a:pt x="693" y="38"/>
                    <a:pt x="615" y="0"/>
                    <a:pt x="5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84" name="Google Shape;632;p3">
            <a:extLst>
              <a:ext uri="{FF2B5EF4-FFF2-40B4-BE49-F238E27FC236}">
                <a16:creationId xmlns:a16="http://schemas.microsoft.com/office/drawing/2014/main" id="{2AA2124C-76B2-2F70-8F45-C5C0B00D93FC}"/>
              </a:ext>
            </a:extLst>
          </p:cNvPr>
          <p:cNvGrpSpPr/>
          <p:nvPr/>
        </p:nvGrpSpPr>
        <p:grpSpPr>
          <a:xfrm rot="-7425790">
            <a:off x="10312572" y="-1132423"/>
            <a:ext cx="1502472" cy="2410389"/>
            <a:chOff x="2402100" y="3854125"/>
            <a:chExt cx="435600" cy="698825"/>
          </a:xfrm>
        </p:grpSpPr>
        <p:sp>
          <p:nvSpPr>
            <p:cNvPr id="185" name="Google Shape;633;p3">
              <a:extLst>
                <a:ext uri="{FF2B5EF4-FFF2-40B4-BE49-F238E27FC236}">
                  <a16:creationId xmlns:a16="http://schemas.microsoft.com/office/drawing/2014/main" id="{92512AF3-E13D-8D3F-CAA2-0000D5D5EB55}"/>
                </a:ext>
              </a:extLst>
            </p:cNvPr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86" name="Google Shape;634;p3">
              <a:extLst>
                <a:ext uri="{FF2B5EF4-FFF2-40B4-BE49-F238E27FC236}">
                  <a16:creationId xmlns:a16="http://schemas.microsoft.com/office/drawing/2014/main" id="{864B131B-F3F1-8AF0-D8E1-002D1E7B97BB}"/>
                </a:ext>
              </a:extLst>
            </p:cNvPr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87" name="Google Shape;635;p3">
              <a:extLst>
                <a:ext uri="{FF2B5EF4-FFF2-40B4-BE49-F238E27FC236}">
                  <a16:creationId xmlns:a16="http://schemas.microsoft.com/office/drawing/2014/main" id="{5BB5081F-FB18-3BC5-5613-AE103FBDF8D6}"/>
                </a:ext>
              </a:extLst>
            </p:cNvPr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88" name="Google Shape;636;p3">
              <a:extLst>
                <a:ext uri="{FF2B5EF4-FFF2-40B4-BE49-F238E27FC236}">
                  <a16:creationId xmlns:a16="http://schemas.microsoft.com/office/drawing/2014/main" id="{D470BE2A-0BAC-B4E3-008D-593757CF1209}"/>
                </a:ext>
              </a:extLst>
            </p:cNvPr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89" name="Google Shape;637;p3">
              <a:extLst>
                <a:ext uri="{FF2B5EF4-FFF2-40B4-BE49-F238E27FC236}">
                  <a16:creationId xmlns:a16="http://schemas.microsoft.com/office/drawing/2014/main" id="{0226F937-1A5B-927D-3EF9-14B4432D5681}"/>
                </a:ext>
              </a:extLst>
            </p:cNvPr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0" name="Google Shape;638;p3">
              <a:extLst>
                <a:ext uri="{FF2B5EF4-FFF2-40B4-BE49-F238E27FC236}">
                  <a16:creationId xmlns:a16="http://schemas.microsoft.com/office/drawing/2014/main" id="{73D7A9A7-2250-B2EB-D39C-1B56982ADE14}"/>
                </a:ext>
              </a:extLst>
            </p:cNvPr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1" name="Google Shape;639;p3">
              <a:extLst>
                <a:ext uri="{FF2B5EF4-FFF2-40B4-BE49-F238E27FC236}">
                  <a16:creationId xmlns:a16="http://schemas.microsoft.com/office/drawing/2014/main" id="{9D063D0A-B5A3-2C3F-A8FF-DD8069F4F183}"/>
                </a:ext>
              </a:extLst>
            </p:cNvPr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2" name="Google Shape;640;p3">
              <a:extLst>
                <a:ext uri="{FF2B5EF4-FFF2-40B4-BE49-F238E27FC236}">
                  <a16:creationId xmlns:a16="http://schemas.microsoft.com/office/drawing/2014/main" id="{A5565DF1-687F-AF84-FE46-4B6B47A624A9}"/>
                </a:ext>
              </a:extLst>
            </p:cNvPr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3" name="Google Shape;641;p3">
              <a:extLst>
                <a:ext uri="{FF2B5EF4-FFF2-40B4-BE49-F238E27FC236}">
                  <a16:creationId xmlns:a16="http://schemas.microsoft.com/office/drawing/2014/main" id="{91182D95-936A-C3E2-49D0-EFE7B6453ADF}"/>
                </a:ext>
              </a:extLst>
            </p:cNvPr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4" name="Google Shape;642;p3">
              <a:extLst>
                <a:ext uri="{FF2B5EF4-FFF2-40B4-BE49-F238E27FC236}">
                  <a16:creationId xmlns:a16="http://schemas.microsoft.com/office/drawing/2014/main" id="{FF796AD9-88F8-A599-7CCD-198F925F2F79}"/>
                </a:ext>
              </a:extLst>
            </p:cNvPr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5" name="Google Shape;643;p3">
              <a:extLst>
                <a:ext uri="{FF2B5EF4-FFF2-40B4-BE49-F238E27FC236}">
                  <a16:creationId xmlns:a16="http://schemas.microsoft.com/office/drawing/2014/main" id="{40EE1307-02D8-F428-AC0E-D8AB6D5E5B5A}"/>
                </a:ext>
              </a:extLst>
            </p:cNvPr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6" name="Google Shape;644;p3">
              <a:extLst>
                <a:ext uri="{FF2B5EF4-FFF2-40B4-BE49-F238E27FC236}">
                  <a16:creationId xmlns:a16="http://schemas.microsoft.com/office/drawing/2014/main" id="{E4FF5CB6-AF4B-7D75-7128-330DA4A89025}"/>
                </a:ext>
              </a:extLst>
            </p:cNvPr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7" name="Google Shape;645;p3">
              <a:extLst>
                <a:ext uri="{FF2B5EF4-FFF2-40B4-BE49-F238E27FC236}">
                  <a16:creationId xmlns:a16="http://schemas.microsoft.com/office/drawing/2014/main" id="{41027B78-A7FD-87BC-4A3C-AB078B27913F}"/>
                </a:ext>
              </a:extLst>
            </p:cNvPr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15" name="Google Shape;663;p3">
            <a:extLst>
              <a:ext uri="{FF2B5EF4-FFF2-40B4-BE49-F238E27FC236}">
                <a16:creationId xmlns:a16="http://schemas.microsoft.com/office/drawing/2014/main" id="{A790D50C-A1BB-20C9-E6AF-6AFC7468C34F}"/>
              </a:ext>
            </a:extLst>
          </p:cNvPr>
          <p:cNvGrpSpPr/>
          <p:nvPr/>
        </p:nvGrpSpPr>
        <p:grpSpPr>
          <a:xfrm rot="3811239">
            <a:off x="1123998" y="5724590"/>
            <a:ext cx="1180813" cy="1894356"/>
            <a:chOff x="2402100" y="3854125"/>
            <a:chExt cx="435600" cy="698825"/>
          </a:xfrm>
        </p:grpSpPr>
        <p:sp>
          <p:nvSpPr>
            <p:cNvPr id="216" name="Google Shape;664;p3">
              <a:extLst>
                <a:ext uri="{FF2B5EF4-FFF2-40B4-BE49-F238E27FC236}">
                  <a16:creationId xmlns:a16="http://schemas.microsoft.com/office/drawing/2014/main" id="{B7CB9BED-DC2B-5B3C-49BD-AA120F80885F}"/>
                </a:ext>
              </a:extLst>
            </p:cNvPr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17" name="Google Shape;665;p3">
              <a:extLst>
                <a:ext uri="{FF2B5EF4-FFF2-40B4-BE49-F238E27FC236}">
                  <a16:creationId xmlns:a16="http://schemas.microsoft.com/office/drawing/2014/main" id="{98F14B68-54A6-A5F9-11B8-21B754301923}"/>
                </a:ext>
              </a:extLst>
            </p:cNvPr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18" name="Google Shape;666;p3">
              <a:extLst>
                <a:ext uri="{FF2B5EF4-FFF2-40B4-BE49-F238E27FC236}">
                  <a16:creationId xmlns:a16="http://schemas.microsoft.com/office/drawing/2014/main" id="{A1DA3F54-4B25-101D-0742-7873FD1D3908}"/>
                </a:ext>
              </a:extLst>
            </p:cNvPr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19" name="Google Shape;667;p3">
              <a:extLst>
                <a:ext uri="{FF2B5EF4-FFF2-40B4-BE49-F238E27FC236}">
                  <a16:creationId xmlns:a16="http://schemas.microsoft.com/office/drawing/2014/main" id="{A9B88320-18F0-FA6D-D368-D8DA0DD4D137}"/>
                </a:ext>
              </a:extLst>
            </p:cNvPr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0" name="Google Shape;668;p3">
              <a:extLst>
                <a:ext uri="{FF2B5EF4-FFF2-40B4-BE49-F238E27FC236}">
                  <a16:creationId xmlns:a16="http://schemas.microsoft.com/office/drawing/2014/main" id="{9E9806F7-973C-B80C-7DB5-C8EC22D60A9B}"/>
                </a:ext>
              </a:extLst>
            </p:cNvPr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1" name="Google Shape;669;p3">
              <a:extLst>
                <a:ext uri="{FF2B5EF4-FFF2-40B4-BE49-F238E27FC236}">
                  <a16:creationId xmlns:a16="http://schemas.microsoft.com/office/drawing/2014/main" id="{964F8D04-581B-0C84-A686-098BE1EA15D5}"/>
                </a:ext>
              </a:extLst>
            </p:cNvPr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2" name="Google Shape;670;p3">
              <a:extLst>
                <a:ext uri="{FF2B5EF4-FFF2-40B4-BE49-F238E27FC236}">
                  <a16:creationId xmlns:a16="http://schemas.microsoft.com/office/drawing/2014/main" id="{ECCFBBF6-BD06-FF95-C14E-BC4F791D1A1F}"/>
                </a:ext>
              </a:extLst>
            </p:cNvPr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3" name="Google Shape;671;p3">
              <a:extLst>
                <a:ext uri="{FF2B5EF4-FFF2-40B4-BE49-F238E27FC236}">
                  <a16:creationId xmlns:a16="http://schemas.microsoft.com/office/drawing/2014/main" id="{574E73A5-284D-48D8-AD6F-7A5C7A711629}"/>
                </a:ext>
              </a:extLst>
            </p:cNvPr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4" name="Google Shape;672;p3">
              <a:extLst>
                <a:ext uri="{FF2B5EF4-FFF2-40B4-BE49-F238E27FC236}">
                  <a16:creationId xmlns:a16="http://schemas.microsoft.com/office/drawing/2014/main" id="{46D87B27-0E47-706E-90F6-2025072FBD41}"/>
                </a:ext>
              </a:extLst>
            </p:cNvPr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5" name="Google Shape;673;p3">
              <a:extLst>
                <a:ext uri="{FF2B5EF4-FFF2-40B4-BE49-F238E27FC236}">
                  <a16:creationId xmlns:a16="http://schemas.microsoft.com/office/drawing/2014/main" id="{C1BD2128-3A1A-62DE-E7D2-3061B1F801FE}"/>
                </a:ext>
              </a:extLst>
            </p:cNvPr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6" name="Google Shape;674;p3">
              <a:extLst>
                <a:ext uri="{FF2B5EF4-FFF2-40B4-BE49-F238E27FC236}">
                  <a16:creationId xmlns:a16="http://schemas.microsoft.com/office/drawing/2014/main" id="{F06DF29F-22AB-3612-2826-737987858BB8}"/>
                </a:ext>
              </a:extLst>
            </p:cNvPr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7" name="Google Shape;675;p3">
              <a:extLst>
                <a:ext uri="{FF2B5EF4-FFF2-40B4-BE49-F238E27FC236}">
                  <a16:creationId xmlns:a16="http://schemas.microsoft.com/office/drawing/2014/main" id="{1BE3F914-6BA9-062E-060F-60D094140A50}"/>
                </a:ext>
              </a:extLst>
            </p:cNvPr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8" name="Google Shape;676;p3">
              <a:extLst>
                <a:ext uri="{FF2B5EF4-FFF2-40B4-BE49-F238E27FC236}">
                  <a16:creationId xmlns:a16="http://schemas.microsoft.com/office/drawing/2014/main" id="{AE67FF28-046F-2A0D-84AF-D244F6940993}"/>
                </a:ext>
              </a:extLst>
            </p:cNvPr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238" name="Google Shape;687;p3">
            <a:extLst>
              <a:ext uri="{FF2B5EF4-FFF2-40B4-BE49-F238E27FC236}">
                <a16:creationId xmlns:a16="http://schemas.microsoft.com/office/drawing/2014/main" id="{8E9B5668-73B0-E3E2-AEE8-F3C8F9BBDBD1}"/>
              </a:ext>
            </a:extLst>
          </p:cNvPr>
          <p:cNvSpPr/>
          <p:nvPr/>
        </p:nvSpPr>
        <p:spPr>
          <a:xfrm rot="2123667">
            <a:off x="-1139462" y="3569382"/>
            <a:ext cx="2669903" cy="2387236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748A684A-1261-4FBD-67CE-BE258342F2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819553" y="2731545"/>
            <a:ext cx="4545008" cy="4221177"/>
          </a:xfrm>
          <a:prstGeom prst="rect">
            <a:avLst/>
          </a:prstGeom>
        </p:spPr>
      </p:pic>
      <p:sp>
        <p:nvSpPr>
          <p:cNvPr id="5" name="Plaque 4">
            <a:extLst>
              <a:ext uri="{FF2B5EF4-FFF2-40B4-BE49-F238E27FC236}">
                <a16:creationId xmlns:a16="http://schemas.microsoft.com/office/drawing/2014/main" id="{1DD8187F-2D2C-40EA-1611-01BEE50F5684}"/>
              </a:ext>
            </a:extLst>
          </p:cNvPr>
          <p:cNvSpPr/>
          <p:nvPr/>
        </p:nvSpPr>
        <p:spPr>
          <a:xfrm>
            <a:off x="904240" y="2103121"/>
            <a:ext cx="6746240" cy="3779520"/>
          </a:xfrm>
          <a:prstGeom prst="plaqu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6" name="Google Shape;3531;p41">
            <a:extLst>
              <a:ext uri="{FF2B5EF4-FFF2-40B4-BE49-F238E27FC236}">
                <a16:creationId xmlns:a16="http://schemas.microsoft.com/office/drawing/2014/main" id="{10A3DD17-F6C9-B2BF-DCAD-C3F546099374}"/>
              </a:ext>
            </a:extLst>
          </p:cNvPr>
          <p:cNvSpPr txBox="1">
            <a:spLocks/>
          </p:cNvSpPr>
          <p:nvPr/>
        </p:nvSpPr>
        <p:spPr>
          <a:xfrm>
            <a:off x="1143905" y="3105033"/>
            <a:ext cx="6303375" cy="174042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E98C8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Mở đầu: 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E98C8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Giới thiệu sự việc nêu ấn tượng chung về sự việc.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E98C8C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E98C8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Triển khai: 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E98C8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nêu tình cảm, cảm xúc về những chi tiết nổi bật của sự việc.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E98C8C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E98C8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Kết thúc: 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E98C8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nêu ý nghĩa của sự việc khẳng định lại tình cảm, cảm xúc, đối với sự việc,..</a:t>
            </a:r>
          </a:p>
        </p:txBody>
      </p:sp>
    </p:spTree>
    <p:extLst>
      <p:ext uri="{BB962C8B-B14F-4D97-AF65-F5344CB8AC3E}">
        <p14:creationId xmlns:p14="http://schemas.microsoft.com/office/powerpoint/2010/main" val="26032891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0">
          <a:extLst>
            <a:ext uri="{FF2B5EF4-FFF2-40B4-BE49-F238E27FC236}">
              <a16:creationId xmlns:a16="http://schemas.microsoft.com/office/drawing/2014/main" id="{8973A01E-2F40-1D7D-8116-6CA8492ECF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455;p3">
            <a:extLst>
              <a:ext uri="{FF2B5EF4-FFF2-40B4-BE49-F238E27FC236}">
                <a16:creationId xmlns:a16="http://schemas.microsoft.com/office/drawing/2014/main" id="{CCD7EA6B-0A5A-7509-2D9E-0D14022C68A9}"/>
              </a:ext>
            </a:extLst>
          </p:cNvPr>
          <p:cNvGrpSpPr/>
          <p:nvPr/>
        </p:nvGrpSpPr>
        <p:grpSpPr>
          <a:xfrm>
            <a:off x="-1604189" y="5172917"/>
            <a:ext cx="6869473" cy="3775748"/>
            <a:chOff x="4178350" y="2375050"/>
            <a:chExt cx="938350" cy="515775"/>
          </a:xfrm>
        </p:grpSpPr>
        <p:sp>
          <p:nvSpPr>
            <p:cNvPr id="8" name="Google Shape;456;p3">
              <a:extLst>
                <a:ext uri="{FF2B5EF4-FFF2-40B4-BE49-F238E27FC236}">
                  <a16:creationId xmlns:a16="http://schemas.microsoft.com/office/drawing/2014/main" id="{AA88BED2-1275-21A4-F277-C6BF1F04622F}"/>
                </a:ext>
              </a:extLst>
            </p:cNvPr>
            <p:cNvSpPr/>
            <p:nvPr/>
          </p:nvSpPr>
          <p:spPr>
            <a:xfrm>
              <a:off x="4178350" y="2375050"/>
              <a:ext cx="938350" cy="470050"/>
            </a:xfrm>
            <a:custGeom>
              <a:avLst/>
              <a:gdLst/>
              <a:ahLst/>
              <a:cxnLst/>
              <a:rect l="l" t="t" r="r" b="b"/>
              <a:pathLst>
                <a:path w="37534" h="18802" extrusionOk="0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" name="Google Shape;457;p3">
              <a:extLst>
                <a:ext uri="{FF2B5EF4-FFF2-40B4-BE49-F238E27FC236}">
                  <a16:creationId xmlns:a16="http://schemas.microsoft.com/office/drawing/2014/main" id="{42F1ACF8-6627-4488-1176-FB9DD35BE354}"/>
                </a:ext>
              </a:extLst>
            </p:cNvPr>
            <p:cNvSpPr/>
            <p:nvPr/>
          </p:nvSpPr>
          <p:spPr>
            <a:xfrm>
              <a:off x="4192225" y="2449850"/>
              <a:ext cx="867875" cy="411650"/>
            </a:xfrm>
            <a:custGeom>
              <a:avLst/>
              <a:gdLst/>
              <a:ahLst/>
              <a:cxnLst/>
              <a:rect l="l" t="t" r="r" b="b"/>
              <a:pathLst>
                <a:path w="34715" h="16466" extrusionOk="0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" name="Google Shape;458;p3">
              <a:extLst>
                <a:ext uri="{FF2B5EF4-FFF2-40B4-BE49-F238E27FC236}">
                  <a16:creationId xmlns:a16="http://schemas.microsoft.com/office/drawing/2014/main" id="{25160410-3986-AA7B-BC7C-1F8C12795EF1}"/>
                </a:ext>
              </a:extLst>
            </p:cNvPr>
            <p:cNvSpPr/>
            <p:nvPr/>
          </p:nvSpPr>
          <p:spPr>
            <a:xfrm>
              <a:off x="4252800" y="2496850"/>
              <a:ext cx="761025" cy="376950"/>
            </a:xfrm>
            <a:custGeom>
              <a:avLst/>
              <a:gdLst/>
              <a:ahLst/>
              <a:cxnLst/>
              <a:rect l="l" t="t" r="r" b="b"/>
              <a:pathLst>
                <a:path w="30441" h="15078" extrusionOk="0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" name="Google Shape;459;p3">
              <a:extLst>
                <a:ext uri="{FF2B5EF4-FFF2-40B4-BE49-F238E27FC236}">
                  <a16:creationId xmlns:a16="http://schemas.microsoft.com/office/drawing/2014/main" id="{004A00F3-3425-5BCD-9592-7AABE2B8DE4A}"/>
                </a:ext>
              </a:extLst>
            </p:cNvPr>
            <p:cNvSpPr/>
            <p:nvPr/>
          </p:nvSpPr>
          <p:spPr>
            <a:xfrm>
              <a:off x="4311275" y="2568125"/>
              <a:ext cx="619300" cy="306050"/>
            </a:xfrm>
            <a:custGeom>
              <a:avLst/>
              <a:gdLst/>
              <a:ahLst/>
              <a:cxnLst/>
              <a:rect l="l" t="t" r="r" b="b"/>
              <a:pathLst>
                <a:path w="24772" h="12242" extrusionOk="0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" name="Google Shape;460;p3">
              <a:extLst>
                <a:ext uri="{FF2B5EF4-FFF2-40B4-BE49-F238E27FC236}">
                  <a16:creationId xmlns:a16="http://schemas.microsoft.com/office/drawing/2014/main" id="{9D1E93E2-11B3-41A4-2CCF-65750AD8B458}"/>
                </a:ext>
              </a:extLst>
            </p:cNvPr>
            <p:cNvSpPr/>
            <p:nvPr/>
          </p:nvSpPr>
          <p:spPr>
            <a:xfrm>
              <a:off x="4374000" y="2647325"/>
              <a:ext cx="513325" cy="228750"/>
            </a:xfrm>
            <a:custGeom>
              <a:avLst/>
              <a:gdLst/>
              <a:ahLst/>
              <a:cxnLst/>
              <a:rect l="l" t="t" r="r" b="b"/>
              <a:pathLst>
                <a:path w="20533" h="9150" extrusionOk="0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" name="Google Shape;461;p3">
              <a:extLst>
                <a:ext uri="{FF2B5EF4-FFF2-40B4-BE49-F238E27FC236}">
                  <a16:creationId xmlns:a16="http://schemas.microsoft.com/office/drawing/2014/main" id="{2C2EA4B3-C73F-6B99-4962-26DBD1F13D45}"/>
                </a:ext>
              </a:extLst>
            </p:cNvPr>
            <p:cNvSpPr/>
            <p:nvPr/>
          </p:nvSpPr>
          <p:spPr>
            <a:xfrm>
              <a:off x="4437575" y="2724875"/>
              <a:ext cx="345675" cy="156550"/>
            </a:xfrm>
            <a:custGeom>
              <a:avLst/>
              <a:gdLst/>
              <a:ahLst/>
              <a:cxnLst/>
              <a:rect l="l" t="t" r="r" b="b"/>
              <a:pathLst>
                <a:path w="13827" h="6262" extrusionOk="0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4" name="Google Shape;462;p3">
              <a:extLst>
                <a:ext uri="{FF2B5EF4-FFF2-40B4-BE49-F238E27FC236}">
                  <a16:creationId xmlns:a16="http://schemas.microsoft.com/office/drawing/2014/main" id="{7941169C-78A6-6DE1-611B-D55EFCBB744E}"/>
                </a:ext>
              </a:extLst>
            </p:cNvPr>
            <p:cNvSpPr/>
            <p:nvPr/>
          </p:nvSpPr>
          <p:spPr>
            <a:xfrm>
              <a:off x="4481575" y="2799000"/>
              <a:ext cx="244675" cy="91825"/>
            </a:xfrm>
            <a:custGeom>
              <a:avLst/>
              <a:gdLst/>
              <a:ahLst/>
              <a:cxnLst/>
              <a:rect l="l" t="t" r="r" b="b"/>
              <a:pathLst>
                <a:path w="9787" h="3673" extrusionOk="0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8" name="Google Shape;466;p3">
            <a:extLst>
              <a:ext uri="{FF2B5EF4-FFF2-40B4-BE49-F238E27FC236}">
                <a16:creationId xmlns:a16="http://schemas.microsoft.com/office/drawing/2014/main" id="{CA18CE19-D449-86F1-5B85-2F1E463A4133}"/>
              </a:ext>
            </a:extLst>
          </p:cNvPr>
          <p:cNvGrpSpPr/>
          <p:nvPr/>
        </p:nvGrpSpPr>
        <p:grpSpPr>
          <a:xfrm rot="10799904">
            <a:off x="5987710" y="-1926063"/>
            <a:ext cx="7886773" cy="3557203"/>
            <a:chOff x="5619200" y="4458200"/>
            <a:chExt cx="1647150" cy="742900"/>
          </a:xfrm>
        </p:grpSpPr>
        <p:sp>
          <p:nvSpPr>
            <p:cNvPr id="19" name="Google Shape;467;p3">
              <a:extLst>
                <a:ext uri="{FF2B5EF4-FFF2-40B4-BE49-F238E27FC236}">
                  <a16:creationId xmlns:a16="http://schemas.microsoft.com/office/drawing/2014/main" id="{6E91AF69-BA44-DD4B-DCDD-CEAEC671C864}"/>
                </a:ext>
              </a:extLst>
            </p:cNvPr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0" name="Google Shape;468;p3">
              <a:extLst>
                <a:ext uri="{FF2B5EF4-FFF2-40B4-BE49-F238E27FC236}">
                  <a16:creationId xmlns:a16="http://schemas.microsoft.com/office/drawing/2014/main" id="{9F689956-3C05-D976-EF08-53526B081B7C}"/>
                </a:ext>
              </a:extLst>
            </p:cNvPr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1" name="Google Shape;469;p3">
              <a:extLst>
                <a:ext uri="{FF2B5EF4-FFF2-40B4-BE49-F238E27FC236}">
                  <a16:creationId xmlns:a16="http://schemas.microsoft.com/office/drawing/2014/main" id="{5418AE8D-B7CC-6724-F8B4-0C279E9B29F8}"/>
                </a:ext>
              </a:extLst>
            </p:cNvPr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" name="Google Shape;470;p3">
              <a:extLst>
                <a:ext uri="{FF2B5EF4-FFF2-40B4-BE49-F238E27FC236}">
                  <a16:creationId xmlns:a16="http://schemas.microsoft.com/office/drawing/2014/main" id="{B9D4AE9A-3572-4907-E4CF-70CF0A4CDEE4}"/>
                </a:ext>
              </a:extLst>
            </p:cNvPr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3" name="Google Shape;471;p3">
              <a:extLst>
                <a:ext uri="{FF2B5EF4-FFF2-40B4-BE49-F238E27FC236}">
                  <a16:creationId xmlns:a16="http://schemas.microsoft.com/office/drawing/2014/main" id="{601FC211-34CE-F984-668F-0D354CA20800}"/>
                </a:ext>
              </a:extLst>
            </p:cNvPr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4" name="Google Shape;472;p3">
            <a:extLst>
              <a:ext uri="{FF2B5EF4-FFF2-40B4-BE49-F238E27FC236}">
                <a16:creationId xmlns:a16="http://schemas.microsoft.com/office/drawing/2014/main" id="{1B2FFF52-5DD7-505F-4081-856C8105EB4E}"/>
              </a:ext>
            </a:extLst>
          </p:cNvPr>
          <p:cNvGrpSpPr/>
          <p:nvPr/>
        </p:nvGrpSpPr>
        <p:grpSpPr>
          <a:xfrm rot="-9231878">
            <a:off x="116343" y="-1280525"/>
            <a:ext cx="1974632" cy="3326368"/>
            <a:chOff x="3026750" y="1552825"/>
            <a:chExt cx="1108700" cy="1867600"/>
          </a:xfrm>
        </p:grpSpPr>
        <p:sp>
          <p:nvSpPr>
            <p:cNvPr id="25" name="Google Shape;473;p3">
              <a:extLst>
                <a:ext uri="{FF2B5EF4-FFF2-40B4-BE49-F238E27FC236}">
                  <a16:creationId xmlns:a16="http://schemas.microsoft.com/office/drawing/2014/main" id="{0A10B063-51CD-E0EE-3094-D5F0F99CA9CC}"/>
                </a:ext>
              </a:extLst>
            </p:cNvPr>
            <p:cNvSpPr/>
            <p:nvPr/>
          </p:nvSpPr>
          <p:spPr>
            <a:xfrm>
              <a:off x="3517625" y="1552825"/>
              <a:ext cx="235775" cy="558625"/>
            </a:xfrm>
            <a:custGeom>
              <a:avLst/>
              <a:gdLst/>
              <a:ahLst/>
              <a:cxnLst/>
              <a:rect l="l" t="t" r="r" b="b"/>
              <a:pathLst>
                <a:path w="9431" h="22345" extrusionOk="0">
                  <a:moveTo>
                    <a:pt x="5310" y="1463"/>
                  </a:moveTo>
                  <a:cubicBezTo>
                    <a:pt x="5816" y="2596"/>
                    <a:pt x="6477" y="3510"/>
                    <a:pt x="7197" y="4604"/>
                  </a:cubicBezTo>
                  <a:cubicBezTo>
                    <a:pt x="8283" y="6279"/>
                    <a:pt x="8190" y="8233"/>
                    <a:pt x="8159" y="10156"/>
                  </a:cubicBezTo>
                  <a:cubicBezTo>
                    <a:pt x="8058" y="13394"/>
                    <a:pt x="7585" y="16612"/>
                    <a:pt x="6758" y="19742"/>
                  </a:cubicBezTo>
                  <a:lnTo>
                    <a:pt x="6758" y="19742"/>
                  </a:lnTo>
                  <a:cubicBezTo>
                    <a:pt x="4215" y="14312"/>
                    <a:pt x="1810" y="6507"/>
                    <a:pt x="5310" y="1463"/>
                  </a:cubicBezTo>
                  <a:close/>
                  <a:moveTo>
                    <a:pt x="5701" y="0"/>
                  </a:moveTo>
                  <a:cubicBezTo>
                    <a:pt x="5466" y="0"/>
                    <a:pt x="5197" y="121"/>
                    <a:pt x="5057" y="261"/>
                  </a:cubicBezTo>
                  <a:cubicBezTo>
                    <a:pt x="0" y="5883"/>
                    <a:pt x="3244" y="15384"/>
                    <a:pt x="6282" y="21407"/>
                  </a:cubicBezTo>
                  <a:lnTo>
                    <a:pt x="6282" y="21407"/>
                  </a:lnTo>
                  <a:cubicBezTo>
                    <a:pt x="6236" y="21555"/>
                    <a:pt x="6190" y="21703"/>
                    <a:pt x="6143" y="21850"/>
                  </a:cubicBezTo>
                  <a:cubicBezTo>
                    <a:pt x="6045" y="22174"/>
                    <a:pt x="6303" y="22320"/>
                    <a:pt x="6593" y="22320"/>
                  </a:cubicBezTo>
                  <a:cubicBezTo>
                    <a:pt x="6663" y="22320"/>
                    <a:pt x="6735" y="22312"/>
                    <a:pt x="6805" y="22295"/>
                  </a:cubicBezTo>
                  <a:lnTo>
                    <a:pt x="6805" y="22295"/>
                  </a:lnTo>
                  <a:cubicBezTo>
                    <a:pt x="6870" y="22329"/>
                    <a:pt x="6950" y="22344"/>
                    <a:pt x="7034" y="22344"/>
                  </a:cubicBezTo>
                  <a:cubicBezTo>
                    <a:pt x="7411" y="22344"/>
                    <a:pt x="7890" y="22035"/>
                    <a:pt x="7694" y="21664"/>
                  </a:cubicBezTo>
                  <a:lnTo>
                    <a:pt x="7694" y="21633"/>
                  </a:lnTo>
                  <a:cubicBezTo>
                    <a:pt x="7619" y="21491"/>
                    <a:pt x="7545" y="21347"/>
                    <a:pt x="7470" y="21200"/>
                  </a:cubicBezTo>
                  <a:lnTo>
                    <a:pt x="7470" y="21200"/>
                  </a:lnTo>
                  <a:cubicBezTo>
                    <a:pt x="8558" y="17592"/>
                    <a:pt x="9160" y="13854"/>
                    <a:pt x="9276" y="10063"/>
                  </a:cubicBezTo>
                  <a:cubicBezTo>
                    <a:pt x="9338" y="8512"/>
                    <a:pt x="9431" y="6744"/>
                    <a:pt x="8841" y="5255"/>
                  </a:cubicBezTo>
                  <a:cubicBezTo>
                    <a:pt x="8159" y="3456"/>
                    <a:pt x="6701" y="2153"/>
                    <a:pt x="6112" y="261"/>
                  </a:cubicBezTo>
                  <a:cubicBezTo>
                    <a:pt x="6044" y="72"/>
                    <a:pt x="5882" y="0"/>
                    <a:pt x="57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" name="Google Shape;474;p3">
              <a:extLst>
                <a:ext uri="{FF2B5EF4-FFF2-40B4-BE49-F238E27FC236}">
                  <a16:creationId xmlns:a16="http://schemas.microsoft.com/office/drawing/2014/main" id="{65918D83-1CCA-2513-3429-417FB9ADAB99}"/>
                </a:ext>
              </a:extLst>
            </p:cNvPr>
            <p:cNvSpPr/>
            <p:nvPr/>
          </p:nvSpPr>
          <p:spPr>
            <a:xfrm>
              <a:off x="3666525" y="1821075"/>
              <a:ext cx="411675" cy="323500"/>
            </a:xfrm>
            <a:custGeom>
              <a:avLst/>
              <a:gdLst/>
              <a:ahLst/>
              <a:cxnLst/>
              <a:rect l="l" t="t" r="r" b="b"/>
              <a:pathLst>
                <a:path w="16467" h="12940" extrusionOk="0">
                  <a:moveTo>
                    <a:pt x="15040" y="1041"/>
                  </a:moveTo>
                  <a:lnTo>
                    <a:pt x="15040" y="1041"/>
                  </a:lnTo>
                  <a:cubicBezTo>
                    <a:pt x="12704" y="6579"/>
                    <a:pt x="7732" y="10769"/>
                    <a:pt x="1765" y="11814"/>
                  </a:cubicBezTo>
                  <a:lnTo>
                    <a:pt x="1765" y="11814"/>
                  </a:lnTo>
                  <a:cubicBezTo>
                    <a:pt x="1538" y="8000"/>
                    <a:pt x="5542" y="4523"/>
                    <a:pt x="8779" y="3210"/>
                  </a:cubicBezTo>
                  <a:cubicBezTo>
                    <a:pt x="10861" y="2333"/>
                    <a:pt x="13084" y="2063"/>
                    <a:pt x="15040" y="1041"/>
                  </a:cubicBezTo>
                  <a:close/>
                  <a:moveTo>
                    <a:pt x="16295" y="1"/>
                  </a:moveTo>
                  <a:cubicBezTo>
                    <a:pt x="16016" y="1"/>
                    <a:pt x="15444" y="197"/>
                    <a:pt x="15355" y="264"/>
                  </a:cubicBezTo>
                  <a:cubicBezTo>
                    <a:pt x="13618" y="1659"/>
                    <a:pt x="11447" y="1908"/>
                    <a:pt x="9399" y="2590"/>
                  </a:cubicBezTo>
                  <a:cubicBezTo>
                    <a:pt x="7972" y="3024"/>
                    <a:pt x="6670" y="3738"/>
                    <a:pt x="5491" y="4606"/>
                  </a:cubicBezTo>
                  <a:cubicBezTo>
                    <a:pt x="2854" y="6591"/>
                    <a:pt x="0" y="9259"/>
                    <a:pt x="745" y="12857"/>
                  </a:cubicBezTo>
                  <a:cubicBezTo>
                    <a:pt x="753" y="12915"/>
                    <a:pt x="839" y="12940"/>
                    <a:pt x="959" y="12940"/>
                  </a:cubicBezTo>
                  <a:cubicBezTo>
                    <a:pt x="1290" y="12940"/>
                    <a:pt x="1884" y="12752"/>
                    <a:pt x="1862" y="12547"/>
                  </a:cubicBezTo>
                  <a:cubicBezTo>
                    <a:pt x="1838" y="12432"/>
                    <a:pt x="1819" y="12317"/>
                    <a:pt x="1803" y="12202"/>
                  </a:cubicBezTo>
                  <a:lnTo>
                    <a:pt x="1803" y="12202"/>
                  </a:lnTo>
                  <a:cubicBezTo>
                    <a:pt x="8417" y="10962"/>
                    <a:pt x="14057" y="6474"/>
                    <a:pt x="16441" y="108"/>
                  </a:cubicBezTo>
                  <a:cubicBezTo>
                    <a:pt x="16467" y="30"/>
                    <a:pt x="16403" y="1"/>
                    <a:pt x="162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" name="Google Shape;475;p3">
              <a:extLst>
                <a:ext uri="{FF2B5EF4-FFF2-40B4-BE49-F238E27FC236}">
                  <a16:creationId xmlns:a16="http://schemas.microsoft.com/office/drawing/2014/main" id="{26E5ACEE-4CF4-6630-E5A6-F0093053374D}"/>
                </a:ext>
              </a:extLst>
            </p:cNvPr>
            <p:cNvSpPr/>
            <p:nvPr/>
          </p:nvSpPr>
          <p:spPr>
            <a:xfrm>
              <a:off x="3382700" y="1934550"/>
              <a:ext cx="340975" cy="237375"/>
            </a:xfrm>
            <a:custGeom>
              <a:avLst/>
              <a:gdLst/>
              <a:ahLst/>
              <a:cxnLst/>
              <a:rect l="l" t="t" r="r" b="b"/>
              <a:pathLst>
                <a:path w="13639" h="9495" extrusionOk="0">
                  <a:moveTo>
                    <a:pt x="2456" y="642"/>
                  </a:moveTo>
                  <a:cubicBezTo>
                    <a:pt x="6549" y="642"/>
                    <a:pt x="10686" y="4748"/>
                    <a:pt x="12256" y="8297"/>
                  </a:cubicBezTo>
                  <a:lnTo>
                    <a:pt x="12256" y="8297"/>
                  </a:lnTo>
                  <a:cubicBezTo>
                    <a:pt x="11701" y="8764"/>
                    <a:pt x="11154" y="8960"/>
                    <a:pt x="10625" y="8960"/>
                  </a:cubicBezTo>
                  <a:cubicBezTo>
                    <a:pt x="8371" y="8960"/>
                    <a:pt x="6435" y="5395"/>
                    <a:pt x="5522" y="3914"/>
                  </a:cubicBezTo>
                  <a:cubicBezTo>
                    <a:pt x="4679" y="2525"/>
                    <a:pt x="3697" y="1334"/>
                    <a:pt x="2322" y="643"/>
                  </a:cubicBezTo>
                  <a:lnTo>
                    <a:pt x="2322" y="643"/>
                  </a:lnTo>
                  <a:cubicBezTo>
                    <a:pt x="2367" y="642"/>
                    <a:pt x="2411" y="642"/>
                    <a:pt x="2456" y="642"/>
                  </a:cubicBezTo>
                  <a:close/>
                  <a:moveTo>
                    <a:pt x="2712" y="1"/>
                  </a:moveTo>
                  <a:cubicBezTo>
                    <a:pt x="2068" y="1"/>
                    <a:pt x="1420" y="81"/>
                    <a:pt x="776" y="253"/>
                  </a:cubicBezTo>
                  <a:cubicBezTo>
                    <a:pt x="497" y="315"/>
                    <a:pt x="0" y="750"/>
                    <a:pt x="528" y="874"/>
                  </a:cubicBezTo>
                  <a:cubicBezTo>
                    <a:pt x="4405" y="1897"/>
                    <a:pt x="4715" y="6581"/>
                    <a:pt x="7755" y="8629"/>
                  </a:cubicBezTo>
                  <a:cubicBezTo>
                    <a:pt x="8573" y="9194"/>
                    <a:pt x="9526" y="9495"/>
                    <a:pt x="10468" y="9495"/>
                  </a:cubicBezTo>
                  <a:cubicBezTo>
                    <a:pt x="11247" y="9495"/>
                    <a:pt x="12019" y="9288"/>
                    <a:pt x="12700" y="8854"/>
                  </a:cubicBezTo>
                  <a:lnTo>
                    <a:pt x="12700" y="8854"/>
                  </a:lnTo>
                  <a:cubicBezTo>
                    <a:pt x="12737" y="8860"/>
                    <a:pt x="12776" y="8863"/>
                    <a:pt x="12816" y="8863"/>
                  </a:cubicBezTo>
                  <a:cubicBezTo>
                    <a:pt x="13184" y="8863"/>
                    <a:pt x="13639" y="8629"/>
                    <a:pt x="13556" y="8380"/>
                  </a:cubicBezTo>
                  <a:lnTo>
                    <a:pt x="13556" y="8380"/>
                  </a:lnTo>
                  <a:lnTo>
                    <a:pt x="13556" y="8411"/>
                  </a:lnTo>
                  <a:cubicBezTo>
                    <a:pt x="11892" y="4266"/>
                    <a:pt x="7399" y="1"/>
                    <a:pt x="27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" name="Google Shape;476;p3">
              <a:extLst>
                <a:ext uri="{FF2B5EF4-FFF2-40B4-BE49-F238E27FC236}">
                  <a16:creationId xmlns:a16="http://schemas.microsoft.com/office/drawing/2014/main" id="{19A87381-B0AB-36A7-1DE6-74EA578D4BB1}"/>
                </a:ext>
              </a:extLst>
            </p:cNvPr>
            <p:cNvSpPr/>
            <p:nvPr/>
          </p:nvSpPr>
          <p:spPr>
            <a:xfrm>
              <a:off x="3696300" y="2037575"/>
              <a:ext cx="439150" cy="352000"/>
            </a:xfrm>
            <a:custGeom>
              <a:avLst/>
              <a:gdLst/>
              <a:ahLst/>
              <a:cxnLst/>
              <a:rect l="l" t="t" r="r" b="b"/>
              <a:pathLst>
                <a:path w="17566" h="14080" extrusionOk="0">
                  <a:moveTo>
                    <a:pt x="16282" y="721"/>
                  </a:moveTo>
                  <a:cubicBezTo>
                    <a:pt x="15226" y="3804"/>
                    <a:pt x="14037" y="6880"/>
                    <a:pt x="11434" y="8974"/>
                  </a:cubicBezTo>
                  <a:cubicBezTo>
                    <a:pt x="8656" y="11208"/>
                    <a:pt x="5163" y="12543"/>
                    <a:pt x="1665" y="13125"/>
                  </a:cubicBezTo>
                  <a:lnTo>
                    <a:pt x="1665" y="13125"/>
                  </a:lnTo>
                  <a:cubicBezTo>
                    <a:pt x="2282" y="9956"/>
                    <a:pt x="4540" y="7608"/>
                    <a:pt x="6936" y="5562"/>
                  </a:cubicBezTo>
                  <a:cubicBezTo>
                    <a:pt x="9812" y="3093"/>
                    <a:pt x="12715" y="1658"/>
                    <a:pt x="16282" y="721"/>
                  </a:cubicBezTo>
                  <a:close/>
                  <a:moveTo>
                    <a:pt x="17223" y="1"/>
                  </a:moveTo>
                  <a:cubicBezTo>
                    <a:pt x="17082" y="1"/>
                    <a:pt x="16935" y="27"/>
                    <a:pt x="16894" y="41"/>
                  </a:cubicBezTo>
                  <a:cubicBezTo>
                    <a:pt x="12861" y="971"/>
                    <a:pt x="9666" y="2367"/>
                    <a:pt x="6502" y="5035"/>
                  </a:cubicBezTo>
                  <a:cubicBezTo>
                    <a:pt x="3847" y="7247"/>
                    <a:pt x="1192" y="9825"/>
                    <a:pt x="538" y="13327"/>
                  </a:cubicBezTo>
                  <a:lnTo>
                    <a:pt x="538" y="13327"/>
                  </a:lnTo>
                  <a:cubicBezTo>
                    <a:pt x="188" y="13483"/>
                    <a:pt x="0" y="13823"/>
                    <a:pt x="458" y="13823"/>
                  </a:cubicBezTo>
                  <a:cubicBezTo>
                    <a:pt x="459" y="13823"/>
                    <a:pt x="459" y="13823"/>
                    <a:pt x="460" y="13823"/>
                  </a:cubicBezTo>
                  <a:lnTo>
                    <a:pt x="460" y="13823"/>
                  </a:lnTo>
                  <a:cubicBezTo>
                    <a:pt x="458" y="13841"/>
                    <a:pt x="456" y="13858"/>
                    <a:pt x="453" y="13875"/>
                  </a:cubicBezTo>
                  <a:cubicBezTo>
                    <a:pt x="429" y="14020"/>
                    <a:pt x="582" y="14080"/>
                    <a:pt x="782" y="14080"/>
                  </a:cubicBezTo>
                  <a:cubicBezTo>
                    <a:pt x="1099" y="14080"/>
                    <a:pt x="1532" y="13929"/>
                    <a:pt x="1570" y="13720"/>
                  </a:cubicBezTo>
                  <a:cubicBezTo>
                    <a:pt x="1572" y="13706"/>
                    <a:pt x="1574" y="13692"/>
                    <a:pt x="1576" y="13677"/>
                  </a:cubicBezTo>
                  <a:lnTo>
                    <a:pt x="1576" y="13677"/>
                  </a:lnTo>
                  <a:cubicBezTo>
                    <a:pt x="5099" y="13110"/>
                    <a:pt x="8447" y="11771"/>
                    <a:pt x="11403" y="9781"/>
                  </a:cubicBezTo>
                  <a:cubicBezTo>
                    <a:pt x="14784" y="7454"/>
                    <a:pt x="16242" y="3980"/>
                    <a:pt x="17514" y="196"/>
                  </a:cubicBezTo>
                  <a:cubicBezTo>
                    <a:pt x="17566" y="41"/>
                    <a:pt x="17398" y="1"/>
                    <a:pt x="172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" name="Google Shape;477;p3">
              <a:extLst>
                <a:ext uri="{FF2B5EF4-FFF2-40B4-BE49-F238E27FC236}">
                  <a16:creationId xmlns:a16="http://schemas.microsoft.com/office/drawing/2014/main" id="{F258BD29-73D0-3583-87DB-BA316D57ABAD}"/>
                </a:ext>
              </a:extLst>
            </p:cNvPr>
            <p:cNvSpPr/>
            <p:nvPr/>
          </p:nvSpPr>
          <p:spPr>
            <a:xfrm>
              <a:off x="3363300" y="2187475"/>
              <a:ext cx="369775" cy="331275"/>
            </a:xfrm>
            <a:custGeom>
              <a:avLst/>
              <a:gdLst/>
              <a:ahLst/>
              <a:cxnLst/>
              <a:rect l="l" t="t" r="r" b="b"/>
              <a:pathLst>
                <a:path w="14791" h="13251" extrusionOk="0">
                  <a:moveTo>
                    <a:pt x="1444" y="822"/>
                  </a:moveTo>
                  <a:lnTo>
                    <a:pt x="1444" y="822"/>
                  </a:lnTo>
                  <a:cubicBezTo>
                    <a:pt x="4081" y="1724"/>
                    <a:pt x="5898" y="5356"/>
                    <a:pt x="7446" y="7290"/>
                  </a:cubicBezTo>
                  <a:cubicBezTo>
                    <a:pt x="8283" y="8314"/>
                    <a:pt x="9524" y="8934"/>
                    <a:pt x="10485" y="9834"/>
                  </a:cubicBezTo>
                  <a:cubicBezTo>
                    <a:pt x="11296" y="10577"/>
                    <a:pt x="12058" y="11370"/>
                    <a:pt x="12771" y="12199"/>
                  </a:cubicBezTo>
                  <a:lnTo>
                    <a:pt x="12771" y="12199"/>
                  </a:lnTo>
                  <a:cubicBezTo>
                    <a:pt x="9753" y="11622"/>
                    <a:pt x="6952" y="10621"/>
                    <a:pt x="5367" y="7662"/>
                  </a:cubicBezTo>
                  <a:cubicBezTo>
                    <a:pt x="4654" y="6359"/>
                    <a:pt x="4220" y="4901"/>
                    <a:pt x="3444" y="3599"/>
                  </a:cubicBezTo>
                  <a:cubicBezTo>
                    <a:pt x="2903" y="2620"/>
                    <a:pt x="1935" y="1813"/>
                    <a:pt x="1444" y="822"/>
                  </a:cubicBezTo>
                  <a:close/>
                  <a:moveTo>
                    <a:pt x="838" y="0"/>
                  </a:moveTo>
                  <a:cubicBezTo>
                    <a:pt x="652" y="0"/>
                    <a:pt x="1" y="156"/>
                    <a:pt x="63" y="466"/>
                  </a:cubicBezTo>
                  <a:cubicBezTo>
                    <a:pt x="435" y="2017"/>
                    <a:pt x="2017" y="3195"/>
                    <a:pt x="2731" y="4622"/>
                  </a:cubicBezTo>
                  <a:cubicBezTo>
                    <a:pt x="3444" y="6080"/>
                    <a:pt x="3940" y="7662"/>
                    <a:pt x="4871" y="8996"/>
                  </a:cubicBezTo>
                  <a:cubicBezTo>
                    <a:pt x="6811" y="11845"/>
                    <a:pt x="10261" y="12562"/>
                    <a:pt x="13457" y="13027"/>
                  </a:cubicBezTo>
                  <a:lnTo>
                    <a:pt x="13457" y="13027"/>
                  </a:lnTo>
                  <a:cubicBezTo>
                    <a:pt x="13490" y="13069"/>
                    <a:pt x="13523" y="13111"/>
                    <a:pt x="13556" y="13153"/>
                  </a:cubicBezTo>
                  <a:cubicBezTo>
                    <a:pt x="13617" y="13221"/>
                    <a:pt x="13727" y="13250"/>
                    <a:pt x="13854" y="13250"/>
                  </a:cubicBezTo>
                  <a:cubicBezTo>
                    <a:pt x="14243" y="13250"/>
                    <a:pt x="14790" y="12976"/>
                    <a:pt x="14580" y="12718"/>
                  </a:cubicBezTo>
                  <a:cubicBezTo>
                    <a:pt x="14567" y="12703"/>
                    <a:pt x="14554" y="12688"/>
                    <a:pt x="14541" y="12672"/>
                  </a:cubicBezTo>
                  <a:lnTo>
                    <a:pt x="14541" y="12672"/>
                  </a:lnTo>
                  <a:cubicBezTo>
                    <a:pt x="14599" y="12581"/>
                    <a:pt x="14566" y="12502"/>
                    <a:pt x="14369" y="12471"/>
                  </a:cubicBezTo>
                  <a:lnTo>
                    <a:pt x="14369" y="12471"/>
                  </a:lnTo>
                  <a:cubicBezTo>
                    <a:pt x="12137" y="9898"/>
                    <a:pt x="9338" y="7978"/>
                    <a:pt x="7383" y="5212"/>
                  </a:cubicBezTo>
                  <a:cubicBezTo>
                    <a:pt x="5926" y="3071"/>
                    <a:pt x="3661" y="156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" name="Google Shape;478;p3">
              <a:extLst>
                <a:ext uri="{FF2B5EF4-FFF2-40B4-BE49-F238E27FC236}">
                  <a16:creationId xmlns:a16="http://schemas.microsoft.com/office/drawing/2014/main" id="{803250F3-6914-279B-C592-AC3413269D69}"/>
                </a:ext>
              </a:extLst>
            </p:cNvPr>
            <p:cNvSpPr/>
            <p:nvPr/>
          </p:nvSpPr>
          <p:spPr>
            <a:xfrm>
              <a:off x="3636250" y="2375375"/>
              <a:ext cx="441475" cy="350150"/>
            </a:xfrm>
            <a:custGeom>
              <a:avLst/>
              <a:gdLst/>
              <a:ahLst/>
              <a:cxnLst/>
              <a:rect l="l" t="t" r="r" b="b"/>
              <a:pathLst>
                <a:path w="17659" h="14006" extrusionOk="0">
                  <a:moveTo>
                    <a:pt x="15262" y="1321"/>
                  </a:moveTo>
                  <a:cubicBezTo>
                    <a:pt x="13611" y="3164"/>
                    <a:pt x="12658" y="5579"/>
                    <a:pt x="10734" y="7250"/>
                  </a:cubicBezTo>
                  <a:cubicBezTo>
                    <a:pt x="8206" y="9405"/>
                    <a:pt x="5289" y="11059"/>
                    <a:pt x="2141" y="12132"/>
                  </a:cubicBezTo>
                  <a:lnTo>
                    <a:pt x="2141" y="12132"/>
                  </a:lnTo>
                  <a:cubicBezTo>
                    <a:pt x="3533" y="9460"/>
                    <a:pt x="5626" y="7733"/>
                    <a:pt x="8098" y="5761"/>
                  </a:cubicBezTo>
                  <a:cubicBezTo>
                    <a:pt x="9401" y="4706"/>
                    <a:pt x="10455" y="3465"/>
                    <a:pt x="11975" y="2659"/>
                  </a:cubicBezTo>
                  <a:cubicBezTo>
                    <a:pt x="13032" y="2140"/>
                    <a:pt x="14131" y="1691"/>
                    <a:pt x="15262" y="1321"/>
                  </a:cubicBezTo>
                  <a:close/>
                  <a:moveTo>
                    <a:pt x="16910" y="0"/>
                  </a:moveTo>
                  <a:cubicBezTo>
                    <a:pt x="16857" y="0"/>
                    <a:pt x="16804" y="7"/>
                    <a:pt x="16752" y="22"/>
                  </a:cubicBezTo>
                  <a:cubicBezTo>
                    <a:pt x="14922" y="487"/>
                    <a:pt x="13154" y="1139"/>
                    <a:pt x="11448" y="1976"/>
                  </a:cubicBezTo>
                  <a:cubicBezTo>
                    <a:pt x="9835" y="2814"/>
                    <a:pt x="8749" y="4117"/>
                    <a:pt x="7353" y="5233"/>
                  </a:cubicBezTo>
                  <a:cubicBezTo>
                    <a:pt x="4562" y="7460"/>
                    <a:pt x="2258" y="9354"/>
                    <a:pt x="813" y="12545"/>
                  </a:cubicBezTo>
                  <a:lnTo>
                    <a:pt x="813" y="12545"/>
                  </a:lnTo>
                  <a:cubicBezTo>
                    <a:pt x="729" y="12569"/>
                    <a:pt x="645" y="12593"/>
                    <a:pt x="560" y="12616"/>
                  </a:cubicBezTo>
                  <a:cubicBezTo>
                    <a:pt x="0" y="12769"/>
                    <a:pt x="46" y="13318"/>
                    <a:pt x="457" y="13407"/>
                  </a:cubicBezTo>
                  <a:lnTo>
                    <a:pt x="457" y="13407"/>
                  </a:lnTo>
                  <a:cubicBezTo>
                    <a:pt x="439" y="13454"/>
                    <a:pt x="422" y="13500"/>
                    <a:pt x="405" y="13546"/>
                  </a:cubicBezTo>
                  <a:cubicBezTo>
                    <a:pt x="274" y="13859"/>
                    <a:pt x="534" y="14005"/>
                    <a:pt x="830" y="14005"/>
                  </a:cubicBezTo>
                  <a:cubicBezTo>
                    <a:pt x="1094" y="14005"/>
                    <a:pt x="1387" y="13889"/>
                    <a:pt x="1460" y="13671"/>
                  </a:cubicBezTo>
                  <a:cubicBezTo>
                    <a:pt x="1528" y="13486"/>
                    <a:pt x="1599" y="13306"/>
                    <a:pt x="1673" y="13129"/>
                  </a:cubicBezTo>
                  <a:lnTo>
                    <a:pt x="1673" y="13129"/>
                  </a:lnTo>
                  <a:cubicBezTo>
                    <a:pt x="4843" y="12144"/>
                    <a:pt x="7820" y="10597"/>
                    <a:pt x="10486" y="8583"/>
                  </a:cubicBezTo>
                  <a:cubicBezTo>
                    <a:pt x="11758" y="7653"/>
                    <a:pt x="12875" y="6505"/>
                    <a:pt x="13805" y="5233"/>
                  </a:cubicBezTo>
                  <a:cubicBezTo>
                    <a:pt x="14891" y="3620"/>
                    <a:pt x="15666" y="1852"/>
                    <a:pt x="17248" y="673"/>
                  </a:cubicBezTo>
                  <a:cubicBezTo>
                    <a:pt x="17658" y="373"/>
                    <a:pt x="17298" y="0"/>
                    <a:pt x="169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" name="Google Shape;479;p3">
              <a:extLst>
                <a:ext uri="{FF2B5EF4-FFF2-40B4-BE49-F238E27FC236}">
                  <a16:creationId xmlns:a16="http://schemas.microsoft.com/office/drawing/2014/main" id="{329504EB-83DF-AD3E-28A6-67349BA82E11}"/>
                </a:ext>
              </a:extLst>
            </p:cNvPr>
            <p:cNvSpPr/>
            <p:nvPr/>
          </p:nvSpPr>
          <p:spPr>
            <a:xfrm>
              <a:off x="3266925" y="2664000"/>
              <a:ext cx="420475" cy="134025"/>
            </a:xfrm>
            <a:custGeom>
              <a:avLst/>
              <a:gdLst/>
              <a:ahLst/>
              <a:cxnLst/>
              <a:rect l="l" t="t" r="r" b="b"/>
              <a:pathLst>
                <a:path w="16819" h="5361" extrusionOk="0">
                  <a:moveTo>
                    <a:pt x="5575" y="864"/>
                  </a:moveTo>
                  <a:cubicBezTo>
                    <a:pt x="6716" y="864"/>
                    <a:pt x="7829" y="1317"/>
                    <a:pt x="8912" y="1784"/>
                  </a:cubicBezTo>
                  <a:cubicBezTo>
                    <a:pt x="10546" y="2442"/>
                    <a:pt x="11816" y="2577"/>
                    <a:pt x="13260" y="2577"/>
                  </a:cubicBezTo>
                  <a:cubicBezTo>
                    <a:pt x="13681" y="2577"/>
                    <a:pt x="14116" y="2566"/>
                    <a:pt x="14579" y="2552"/>
                  </a:cubicBezTo>
                  <a:lnTo>
                    <a:pt x="14579" y="2552"/>
                  </a:lnTo>
                  <a:cubicBezTo>
                    <a:pt x="13415" y="3879"/>
                    <a:pt x="11916" y="4239"/>
                    <a:pt x="10268" y="4239"/>
                  </a:cubicBezTo>
                  <a:cubicBezTo>
                    <a:pt x="8317" y="4239"/>
                    <a:pt x="6157" y="3735"/>
                    <a:pt x="4094" y="3735"/>
                  </a:cubicBezTo>
                  <a:cubicBezTo>
                    <a:pt x="3154" y="3735"/>
                    <a:pt x="2234" y="3840"/>
                    <a:pt x="1363" y="4144"/>
                  </a:cubicBezTo>
                  <a:lnTo>
                    <a:pt x="1363" y="4144"/>
                  </a:lnTo>
                  <a:cubicBezTo>
                    <a:pt x="1778" y="2852"/>
                    <a:pt x="2725" y="1770"/>
                    <a:pt x="3980" y="1195"/>
                  </a:cubicBezTo>
                  <a:cubicBezTo>
                    <a:pt x="4518" y="960"/>
                    <a:pt x="5049" y="864"/>
                    <a:pt x="5575" y="864"/>
                  </a:cubicBezTo>
                  <a:close/>
                  <a:moveTo>
                    <a:pt x="5845" y="1"/>
                  </a:moveTo>
                  <a:cubicBezTo>
                    <a:pt x="5619" y="1"/>
                    <a:pt x="5391" y="16"/>
                    <a:pt x="5159" y="47"/>
                  </a:cubicBezTo>
                  <a:cubicBezTo>
                    <a:pt x="2584" y="419"/>
                    <a:pt x="506" y="2405"/>
                    <a:pt x="40" y="4979"/>
                  </a:cubicBezTo>
                  <a:cubicBezTo>
                    <a:pt x="0" y="5262"/>
                    <a:pt x="263" y="5361"/>
                    <a:pt x="519" y="5361"/>
                  </a:cubicBezTo>
                  <a:cubicBezTo>
                    <a:pt x="656" y="5361"/>
                    <a:pt x="792" y="5333"/>
                    <a:pt x="878" y="5289"/>
                  </a:cubicBezTo>
                  <a:cubicBezTo>
                    <a:pt x="1922" y="4681"/>
                    <a:pt x="3019" y="4484"/>
                    <a:pt x="4143" y="4484"/>
                  </a:cubicBezTo>
                  <a:cubicBezTo>
                    <a:pt x="6225" y="4484"/>
                    <a:pt x="8401" y="5162"/>
                    <a:pt x="10503" y="5162"/>
                  </a:cubicBezTo>
                  <a:cubicBezTo>
                    <a:pt x="10739" y="5162"/>
                    <a:pt x="10974" y="5153"/>
                    <a:pt x="11207" y="5134"/>
                  </a:cubicBezTo>
                  <a:cubicBezTo>
                    <a:pt x="13844" y="4917"/>
                    <a:pt x="15581" y="3459"/>
                    <a:pt x="16667" y="1133"/>
                  </a:cubicBezTo>
                  <a:cubicBezTo>
                    <a:pt x="16819" y="812"/>
                    <a:pt x="16548" y="657"/>
                    <a:pt x="16235" y="657"/>
                  </a:cubicBezTo>
                  <a:cubicBezTo>
                    <a:pt x="15972" y="657"/>
                    <a:pt x="15680" y="766"/>
                    <a:pt x="15581" y="978"/>
                  </a:cubicBezTo>
                  <a:cubicBezTo>
                    <a:pt x="15459" y="1239"/>
                    <a:pt x="15330" y="1481"/>
                    <a:pt x="15196" y="1704"/>
                  </a:cubicBezTo>
                  <a:lnTo>
                    <a:pt x="15196" y="1704"/>
                  </a:lnTo>
                  <a:cubicBezTo>
                    <a:pt x="14478" y="1741"/>
                    <a:pt x="13781" y="1828"/>
                    <a:pt x="13082" y="1828"/>
                  </a:cubicBezTo>
                  <a:cubicBezTo>
                    <a:pt x="12748" y="1828"/>
                    <a:pt x="12413" y="1808"/>
                    <a:pt x="12076" y="1753"/>
                  </a:cubicBezTo>
                  <a:cubicBezTo>
                    <a:pt x="10990" y="1567"/>
                    <a:pt x="9967" y="1226"/>
                    <a:pt x="9005" y="761"/>
                  </a:cubicBezTo>
                  <a:cubicBezTo>
                    <a:pt x="7975" y="349"/>
                    <a:pt x="6946" y="1"/>
                    <a:pt x="58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" name="Google Shape;480;p3">
              <a:extLst>
                <a:ext uri="{FF2B5EF4-FFF2-40B4-BE49-F238E27FC236}">
                  <a16:creationId xmlns:a16="http://schemas.microsoft.com/office/drawing/2014/main" id="{4ACB5C89-A75F-DF70-5F0A-B5EAFA8F6A06}"/>
                </a:ext>
              </a:extLst>
            </p:cNvPr>
            <p:cNvSpPr/>
            <p:nvPr/>
          </p:nvSpPr>
          <p:spPr>
            <a:xfrm>
              <a:off x="3501350" y="2560000"/>
              <a:ext cx="177875" cy="161425"/>
            </a:xfrm>
            <a:custGeom>
              <a:avLst/>
              <a:gdLst/>
              <a:ahLst/>
              <a:cxnLst/>
              <a:rect l="l" t="t" r="r" b="b"/>
              <a:pathLst>
                <a:path w="7115" h="6457" extrusionOk="0">
                  <a:moveTo>
                    <a:pt x="1384" y="727"/>
                  </a:moveTo>
                  <a:lnTo>
                    <a:pt x="1384" y="727"/>
                  </a:lnTo>
                  <a:cubicBezTo>
                    <a:pt x="2153" y="1115"/>
                    <a:pt x="3566" y="2717"/>
                    <a:pt x="3847" y="2997"/>
                  </a:cubicBezTo>
                  <a:cubicBezTo>
                    <a:pt x="4381" y="3630"/>
                    <a:pt x="4852" y="4301"/>
                    <a:pt x="5260" y="5010"/>
                  </a:cubicBezTo>
                  <a:lnTo>
                    <a:pt x="5260" y="5010"/>
                  </a:lnTo>
                  <a:cubicBezTo>
                    <a:pt x="3423" y="4440"/>
                    <a:pt x="2175" y="2477"/>
                    <a:pt x="1384" y="727"/>
                  </a:cubicBezTo>
                  <a:close/>
                  <a:moveTo>
                    <a:pt x="1252" y="1"/>
                  </a:moveTo>
                  <a:cubicBezTo>
                    <a:pt x="935" y="1"/>
                    <a:pt x="611" y="89"/>
                    <a:pt x="279" y="299"/>
                  </a:cubicBezTo>
                  <a:cubicBezTo>
                    <a:pt x="186" y="361"/>
                    <a:pt x="0" y="485"/>
                    <a:pt x="62" y="640"/>
                  </a:cubicBezTo>
                  <a:cubicBezTo>
                    <a:pt x="1153" y="3136"/>
                    <a:pt x="2880" y="5579"/>
                    <a:pt x="5685" y="5809"/>
                  </a:cubicBezTo>
                  <a:lnTo>
                    <a:pt x="5685" y="5809"/>
                  </a:lnTo>
                  <a:cubicBezTo>
                    <a:pt x="5757" y="5956"/>
                    <a:pt x="5827" y="6105"/>
                    <a:pt x="5894" y="6255"/>
                  </a:cubicBezTo>
                  <a:cubicBezTo>
                    <a:pt x="5955" y="6398"/>
                    <a:pt x="6115" y="6457"/>
                    <a:pt x="6295" y="6457"/>
                  </a:cubicBezTo>
                  <a:cubicBezTo>
                    <a:pt x="6662" y="6457"/>
                    <a:pt x="7115" y="6214"/>
                    <a:pt x="7011" y="5944"/>
                  </a:cubicBezTo>
                  <a:cubicBezTo>
                    <a:pt x="6962" y="5835"/>
                    <a:pt x="6912" y="5727"/>
                    <a:pt x="6861" y="5619"/>
                  </a:cubicBezTo>
                  <a:lnTo>
                    <a:pt x="6861" y="5619"/>
                  </a:lnTo>
                  <a:cubicBezTo>
                    <a:pt x="7050" y="5425"/>
                    <a:pt x="7032" y="5160"/>
                    <a:pt x="6620" y="5138"/>
                  </a:cubicBezTo>
                  <a:lnTo>
                    <a:pt x="6620" y="5138"/>
                  </a:lnTo>
                  <a:cubicBezTo>
                    <a:pt x="5877" y="3718"/>
                    <a:pt x="4894" y="2426"/>
                    <a:pt x="3692" y="1353"/>
                  </a:cubicBezTo>
                  <a:cubicBezTo>
                    <a:pt x="2980" y="711"/>
                    <a:pt x="2150" y="1"/>
                    <a:pt x="12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" name="Google Shape;481;p3">
              <a:extLst>
                <a:ext uri="{FF2B5EF4-FFF2-40B4-BE49-F238E27FC236}">
                  <a16:creationId xmlns:a16="http://schemas.microsoft.com/office/drawing/2014/main" id="{B675115C-D090-FE05-B3A6-639DC1DB729F}"/>
                </a:ext>
              </a:extLst>
            </p:cNvPr>
            <p:cNvSpPr/>
            <p:nvPr/>
          </p:nvSpPr>
          <p:spPr>
            <a:xfrm>
              <a:off x="3631300" y="2657975"/>
              <a:ext cx="311325" cy="64150"/>
            </a:xfrm>
            <a:custGeom>
              <a:avLst/>
              <a:gdLst/>
              <a:ahLst/>
              <a:cxnLst/>
              <a:rect l="l" t="t" r="r" b="b"/>
              <a:pathLst>
                <a:path w="12453" h="2566" extrusionOk="0">
                  <a:moveTo>
                    <a:pt x="7387" y="764"/>
                  </a:moveTo>
                  <a:cubicBezTo>
                    <a:pt x="8503" y="764"/>
                    <a:pt x="9620" y="904"/>
                    <a:pt x="10712" y="1187"/>
                  </a:cubicBezTo>
                  <a:lnTo>
                    <a:pt x="10712" y="1187"/>
                  </a:lnTo>
                  <a:cubicBezTo>
                    <a:pt x="9648" y="1660"/>
                    <a:pt x="8524" y="1826"/>
                    <a:pt x="7379" y="1826"/>
                  </a:cubicBezTo>
                  <a:cubicBezTo>
                    <a:pt x="6052" y="1826"/>
                    <a:pt x="4696" y="1604"/>
                    <a:pt x="3366" y="1380"/>
                  </a:cubicBezTo>
                  <a:lnTo>
                    <a:pt x="3366" y="1380"/>
                  </a:lnTo>
                  <a:cubicBezTo>
                    <a:pt x="4669" y="972"/>
                    <a:pt x="6027" y="764"/>
                    <a:pt x="7387" y="764"/>
                  </a:cubicBezTo>
                  <a:close/>
                  <a:moveTo>
                    <a:pt x="7634" y="0"/>
                  </a:moveTo>
                  <a:cubicBezTo>
                    <a:pt x="5670" y="0"/>
                    <a:pt x="3718" y="385"/>
                    <a:pt x="1895" y="1141"/>
                  </a:cubicBezTo>
                  <a:lnTo>
                    <a:pt x="1895" y="1141"/>
                  </a:lnTo>
                  <a:cubicBezTo>
                    <a:pt x="1628" y="1101"/>
                    <a:pt x="1362" y="1064"/>
                    <a:pt x="1099" y="1033"/>
                  </a:cubicBezTo>
                  <a:cubicBezTo>
                    <a:pt x="1078" y="1030"/>
                    <a:pt x="1057" y="1029"/>
                    <a:pt x="1036" y="1029"/>
                  </a:cubicBezTo>
                  <a:cubicBezTo>
                    <a:pt x="544" y="1029"/>
                    <a:pt x="0" y="1661"/>
                    <a:pt x="608" y="1794"/>
                  </a:cubicBezTo>
                  <a:lnTo>
                    <a:pt x="608" y="1794"/>
                  </a:lnTo>
                  <a:cubicBezTo>
                    <a:pt x="396" y="2036"/>
                    <a:pt x="649" y="2290"/>
                    <a:pt x="990" y="2290"/>
                  </a:cubicBezTo>
                  <a:cubicBezTo>
                    <a:pt x="1094" y="2290"/>
                    <a:pt x="1206" y="2266"/>
                    <a:pt x="1316" y="2211"/>
                  </a:cubicBezTo>
                  <a:cubicBezTo>
                    <a:pt x="1490" y="2124"/>
                    <a:pt x="1664" y="2040"/>
                    <a:pt x="1841" y="1961"/>
                  </a:cubicBezTo>
                  <a:lnTo>
                    <a:pt x="1841" y="1961"/>
                  </a:lnTo>
                  <a:cubicBezTo>
                    <a:pt x="3668" y="2226"/>
                    <a:pt x="5483" y="2566"/>
                    <a:pt x="7261" y="2566"/>
                  </a:cubicBezTo>
                  <a:cubicBezTo>
                    <a:pt x="8938" y="2566"/>
                    <a:pt x="10582" y="2264"/>
                    <a:pt x="12173" y="1312"/>
                  </a:cubicBezTo>
                  <a:cubicBezTo>
                    <a:pt x="12452" y="1188"/>
                    <a:pt x="12421" y="785"/>
                    <a:pt x="12142" y="691"/>
                  </a:cubicBezTo>
                  <a:cubicBezTo>
                    <a:pt x="10669" y="229"/>
                    <a:pt x="9148" y="0"/>
                    <a:pt x="76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" name="Google Shape;482;p3">
              <a:extLst>
                <a:ext uri="{FF2B5EF4-FFF2-40B4-BE49-F238E27FC236}">
                  <a16:creationId xmlns:a16="http://schemas.microsoft.com/office/drawing/2014/main" id="{FEFED20B-DF08-AC56-D2C3-EE8F81611ADF}"/>
                </a:ext>
              </a:extLst>
            </p:cNvPr>
            <p:cNvSpPr/>
            <p:nvPr/>
          </p:nvSpPr>
          <p:spPr>
            <a:xfrm>
              <a:off x="3596925" y="2760425"/>
              <a:ext cx="204875" cy="192375"/>
            </a:xfrm>
            <a:custGeom>
              <a:avLst/>
              <a:gdLst/>
              <a:ahLst/>
              <a:cxnLst/>
              <a:rect l="l" t="t" r="r" b="b"/>
              <a:pathLst>
                <a:path w="8195" h="7695" extrusionOk="0">
                  <a:moveTo>
                    <a:pt x="6571" y="951"/>
                  </a:moveTo>
                  <a:lnTo>
                    <a:pt x="6571" y="951"/>
                  </a:lnTo>
                  <a:cubicBezTo>
                    <a:pt x="5247" y="3030"/>
                    <a:pt x="3798" y="5093"/>
                    <a:pt x="1727" y="6424"/>
                  </a:cubicBezTo>
                  <a:lnTo>
                    <a:pt x="1727" y="6424"/>
                  </a:lnTo>
                  <a:cubicBezTo>
                    <a:pt x="2612" y="4215"/>
                    <a:pt x="4386" y="1771"/>
                    <a:pt x="6571" y="951"/>
                  </a:cubicBezTo>
                  <a:close/>
                  <a:moveTo>
                    <a:pt x="7631" y="1"/>
                  </a:moveTo>
                  <a:cubicBezTo>
                    <a:pt x="7607" y="1"/>
                    <a:pt x="7583" y="3"/>
                    <a:pt x="7561" y="6"/>
                  </a:cubicBezTo>
                  <a:cubicBezTo>
                    <a:pt x="4075" y="582"/>
                    <a:pt x="1419" y="3913"/>
                    <a:pt x="373" y="7162"/>
                  </a:cubicBezTo>
                  <a:lnTo>
                    <a:pt x="373" y="7162"/>
                  </a:lnTo>
                  <a:cubicBezTo>
                    <a:pt x="1" y="7419"/>
                    <a:pt x="285" y="7695"/>
                    <a:pt x="675" y="7695"/>
                  </a:cubicBezTo>
                  <a:cubicBezTo>
                    <a:pt x="775" y="7695"/>
                    <a:pt x="881" y="7677"/>
                    <a:pt x="985" y="7636"/>
                  </a:cubicBezTo>
                  <a:cubicBezTo>
                    <a:pt x="4180" y="6178"/>
                    <a:pt x="6197" y="3294"/>
                    <a:pt x="8027" y="409"/>
                  </a:cubicBezTo>
                  <a:cubicBezTo>
                    <a:pt x="8194" y="129"/>
                    <a:pt x="7858" y="1"/>
                    <a:pt x="76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" name="Google Shape;483;p3">
              <a:extLst>
                <a:ext uri="{FF2B5EF4-FFF2-40B4-BE49-F238E27FC236}">
                  <a16:creationId xmlns:a16="http://schemas.microsoft.com/office/drawing/2014/main" id="{29248323-1A36-354D-7409-468FC9B6AC83}"/>
                </a:ext>
              </a:extLst>
            </p:cNvPr>
            <p:cNvSpPr/>
            <p:nvPr/>
          </p:nvSpPr>
          <p:spPr>
            <a:xfrm>
              <a:off x="3388900" y="2884800"/>
              <a:ext cx="251650" cy="86400"/>
            </a:xfrm>
            <a:custGeom>
              <a:avLst/>
              <a:gdLst/>
              <a:ahLst/>
              <a:cxnLst/>
              <a:rect l="l" t="t" r="r" b="b"/>
              <a:pathLst>
                <a:path w="10066" h="3456" extrusionOk="0">
                  <a:moveTo>
                    <a:pt x="3492" y="565"/>
                  </a:moveTo>
                  <a:cubicBezTo>
                    <a:pt x="5349" y="565"/>
                    <a:pt x="7136" y="945"/>
                    <a:pt x="8517" y="2362"/>
                  </a:cubicBezTo>
                  <a:lnTo>
                    <a:pt x="8517" y="2362"/>
                  </a:lnTo>
                  <a:cubicBezTo>
                    <a:pt x="8038" y="2772"/>
                    <a:pt x="7459" y="2939"/>
                    <a:pt x="6837" y="2939"/>
                  </a:cubicBezTo>
                  <a:cubicBezTo>
                    <a:pt x="5085" y="2939"/>
                    <a:pt x="2983" y="1617"/>
                    <a:pt x="1741" y="656"/>
                  </a:cubicBezTo>
                  <a:lnTo>
                    <a:pt x="1741" y="656"/>
                  </a:lnTo>
                  <a:cubicBezTo>
                    <a:pt x="2325" y="602"/>
                    <a:pt x="2911" y="565"/>
                    <a:pt x="3492" y="565"/>
                  </a:cubicBezTo>
                  <a:close/>
                  <a:moveTo>
                    <a:pt x="4097" y="1"/>
                  </a:moveTo>
                  <a:cubicBezTo>
                    <a:pt x="3013" y="1"/>
                    <a:pt x="1913" y="118"/>
                    <a:pt x="869" y="242"/>
                  </a:cubicBezTo>
                  <a:cubicBezTo>
                    <a:pt x="776" y="242"/>
                    <a:pt x="1" y="521"/>
                    <a:pt x="249" y="707"/>
                  </a:cubicBezTo>
                  <a:cubicBezTo>
                    <a:pt x="1821" y="2014"/>
                    <a:pt x="4349" y="3456"/>
                    <a:pt x="6627" y="3456"/>
                  </a:cubicBezTo>
                  <a:cubicBezTo>
                    <a:pt x="7464" y="3456"/>
                    <a:pt x="8267" y="3261"/>
                    <a:pt x="8977" y="2794"/>
                  </a:cubicBezTo>
                  <a:lnTo>
                    <a:pt x="8977" y="2794"/>
                  </a:lnTo>
                  <a:cubicBezTo>
                    <a:pt x="9006" y="2798"/>
                    <a:pt x="9037" y="2801"/>
                    <a:pt x="9070" y="2801"/>
                  </a:cubicBezTo>
                  <a:cubicBezTo>
                    <a:pt x="9440" y="2801"/>
                    <a:pt x="10065" y="2507"/>
                    <a:pt x="9896" y="2289"/>
                  </a:cubicBezTo>
                  <a:lnTo>
                    <a:pt x="9865" y="2289"/>
                  </a:lnTo>
                  <a:cubicBezTo>
                    <a:pt x="9824" y="2239"/>
                    <a:pt x="9782" y="2190"/>
                    <a:pt x="9740" y="2141"/>
                  </a:cubicBezTo>
                  <a:lnTo>
                    <a:pt x="9740" y="2141"/>
                  </a:lnTo>
                  <a:cubicBezTo>
                    <a:pt x="9761" y="2119"/>
                    <a:pt x="9782" y="2095"/>
                    <a:pt x="9803" y="2072"/>
                  </a:cubicBezTo>
                  <a:cubicBezTo>
                    <a:pt x="9923" y="1939"/>
                    <a:pt x="9791" y="1886"/>
                    <a:pt x="9584" y="1886"/>
                  </a:cubicBezTo>
                  <a:cubicBezTo>
                    <a:pt x="9559" y="1886"/>
                    <a:pt x="9532" y="1886"/>
                    <a:pt x="9506" y="1888"/>
                  </a:cubicBezTo>
                  <a:lnTo>
                    <a:pt x="9506" y="1888"/>
                  </a:lnTo>
                  <a:cubicBezTo>
                    <a:pt x="8047" y="399"/>
                    <a:pt x="6097" y="1"/>
                    <a:pt x="40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" name="Google Shape;484;p3">
              <a:extLst>
                <a:ext uri="{FF2B5EF4-FFF2-40B4-BE49-F238E27FC236}">
                  <a16:creationId xmlns:a16="http://schemas.microsoft.com/office/drawing/2014/main" id="{644971D5-6AED-F217-F979-14E5B2E14725}"/>
                </a:ext>
              </a:extLst>
            </p:cNvPr>
            <p:cNvSpPr/>
            <p:nvPr/>
          </p:nvSpPr>
          <p:spPr>
            <a:xfrm>
              <a:off x="3060100" y="2488550"/>
              <a:ext cx="300900" cy="466975"/>
            </a:xfrm>
            <a:custGeom>
              <a:avLst/>
              <a:gdLst/>
              <a:ahLst/>
              <a:cxnLst/>
              <a:rect l="l" t="t" r="r" b="b"/>
              <a:pathLst>
                <a:path w="12036" h="18679" extrusionOk="0">
                  <a:moveTo>
                    <a:pt x="2705" y="2356"/>
                  </a:moveTo>
                  <a:cubicBezTo>
                    <a:pt x="3562" y="4879"/>
                    <a:pt x="4619" y="7489"/>
                    <a:pt x="6049" y="9609"/>
                  </a:cubicBezTo>
                  <a:cubicBezTo>
                    <a:pt x="7811" y="12222"/>
                    <a:pt x="10657" y="14391"/>
                    <a:pt x="10561" y="17746"/>
                  </a:cubicBezTo>
                  <a:lnTo>
                    <a:pt x="10561" y="17746"/>
                  </a:lnTo>
                  <a:cubicBezTo>
                    <a:pt x="7835" y="16142"/>
                    <a:pt x="4428" y="14109"/>
                    <a:pt x="2854" y="11439"/>
                  </a:cubicBezTo>
                  <a:cubicBezTo>
                    <a:pt x="2017" y="9981"/>
                    <a:pt x="2110" y="8306"/>
                    <a:pt x="2203" y="6662"/>
                  </a:cubicBezTo>
                  <a:cubicBezTo>
                    <a:pt x="2264" y="5224"/>
                    <a:pt x="2435" y="3785"/>
                    <a:pt x="2705" y="2356"/>
                  </a:cubicBezTo>
                  <a:close/>
                  <a:moveTo>
                    <a:pt x="2930" y="1"/>
                  </a:moveTo>
                  <a:cubicBezTo>
                    <a:pt x="2611" y="1"/>
                    <a:pt x="2122" y="190"/>
                    <a:pt x="2079" y="365"/>
                  </a:cubicBezTo>
                  <a:cubicBezTo>
                    <a:pt x="1303" y="3560"/>
                    <a:pt x="0" y="8678"/>
                    <a:pt x="1768" y="11718"/>
                  </a:cubicBezTo>
                  <a:cubicBezTo>
                    <a:pt x="3506" y="14789"/>
                    <a:pt x="7445" y="16898"/>
                    <a:pt x="10330" y="18635"/>
                  </a:cubicBezTo>
                  <a:cubicBezTo>
                    <a:pt x="10375" y="18666"/>
                    <a:pt x="10439" y="18679"/>
                    <a:pt x="10513" y="18679"/>
                  </a:cubicBezTo>
                  <a:cubicBezTo>
                    <a:pt x="10778" y="18679"/>
                    <a:pt x="11173" y="18512"/>
                    <a:pt x="11335" y="18376"/>
                  </a:cubicBezTo>
                  <a:lnTo>
                    <a:pt x="11335" y="18376"/>
                  </a:lnTo>
                  <a:cubicBezTo>
                    <a:pt x="11498" y="18314"/>
                    <a:pt x="11622" y="18230"/>
                    <a:pt x="11633" y="18139"/>
                  </a:cubicBezTo>
                  <a:cubicBezTo>
                    <a:pt x="12036" y="14851"/>
                    <a:pt x="9802" y="12711"/>
                    <a:pt x="7941" y="10322"/>
                  </a:cubicBezTo>
                  <a:cubicBezTo>
                    <a:pt x="5646" y="7437"/>
                    <a:pt x="4281" y="3591"/>
                    <a:pt x="3195" y="117"/>
                  </a:cubicBezTo>
                  <a:cubicBezTo>
                    <a:pt x="3168" y="34"/>
                    <a:pt x="3064" y="1"/>
                    <a:pt x="2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" name="Google Shape;485;p3">
              <a:extLst>
                <a:ext uri="{FF2B5EF4-FFF2-40B4-BE49-F238E27FC236}">
                  <a16:creationId xmlns:a16="http://schemas.microsoft.com/office/drawing/2014/main" id="{0565896C-4579-5A9F-D3F2-8A82906BDF96}"/>
                </a:ext>
              </a:extLst>
            </p:cNvPr>
            <p:cNvSpPr/>
            <p:nvPr/>
          </p:nvSpPr>
          <p:spPr>
            <a:xfrm>
              <a:off x="3026750" y="2889000"/>
              <a:ext cx="333600" cy="115875"/>
            </a:xfrm>
            <a:custGeom>
              <a:avLst/>
              <a:gdLst/>
              <a:ahLst/>
              <a:cxnLst/>
              <a:rect l="l" t="t" r="r" b="b"/>
              <a:pathLst>
                <a:path w="13344" h="4635" extrusionOk="0">
                  <a:moveTo>
                    <a:pt x="6896" y="830"/>
                  </a:moveTo>
                  <a:cubicBezTo>
                    <a:pt x="8651" y="830"/>
                    <a:pt x="10331" y="1198"/>
                    <a:pt x="11446" y="2216"/>
                  </a:cubicBezTo>
                  <a:lnTo>
                    <a:pt x="11446" y="2216"/>
                  </a:lnTo>
                  <a:cubicBezTo>
                    <a:pt x="10103" y="3070"/>
                    <a:pt x="8769" y="3754"/>
                    <a:pt x="7270" y="3754"/>
                  </a:cubicBezTo>
                  <a:cubicBezTo>
                    <a:pt x="6723" y="3754"/>
                    <a:pt x="6153" y="3663"/>
                    <a:pt x="5553" y="3455"/>
                  </a:cubicBezTo>
                  <a:cubicBezTo>
                    <a:pt x="4276" y="2995"/>
                    <a:pt x="3019" y="2325"/>
                    <a:pt x="1784" y="1687"/>
                  </a:cubicBezTo>
                  <a:lnTo>
                    <a:pt x="1784" y="1687"/>
                  </a:lnTo>
                  <a:cubicBezTo>
                    <a:pt x="3214" y="1217"/>
                    <a:pt x="5095" y="830"/>
                    <a:pt x="6896" y="830"/>
                  </a:cubicBezTo>
                  <a:close/>
                  <a:moveTo>
                    <a:pt x="7205" y="0"/>
                  </a:moveTo>
                  <a:cubicBezTo>
                    <a:pt x="4739" y="0"/>
                    <a:pt x="2141" y="657"/>
                    <a:pt x="435" y="1346"/>
                  </a:cubicBezTo>
                  <a:cubicBezTo>
                    <a:pt x="94" y="1470"/>
                    <a:pt x="0" y="1873"/>
                    <a:pt x="373" y="2028"/>
                  </a:cubicBezTo>
                  <a:cubicBezTo>
                    <a:pt x="2420" y="3052"/>
                    <a:pt x="4715" y="4603"/>
                    <a:pt x="7073" y="4634"/>
                  </a:cubicBezTo>
                  <a:cubicBezTo>
                    <a:pt x="7101" y="4634"/>
                    <a:pt x="7129" y="4634"/>
                    <a:pt x="7158" y="4634"/>
                  </a:cubicBezTo>
                  <a:cubicBezTo>
                    <a:pt x="8945" y="4634"/>
                    <a:pt x="10525" y="3791"/>
                    <a:pt x="11999" y="2843"/>
                  </a:cubicBezTo>
                  <a:lnTo>
                    <a:pt x="11999" y="2843"/>
                  </a:lnTo>
                  <a:cubicBezTo>
                    <a:pt x="12033" y="2891"/>
                    <a:pt x="12066" y="2940"/>
                    <a:pt x="12098" y="2990"/>
                  </a:cubicBezTo>
                  <a:cubicBezTo>
                    <a:pt x="12169" y="3105"/>
                    <a:pt x="12309" y="3154"/>
                    <a:pt x="12465" y="3154"/>
                  </a:cubicBezTo>
                  <a:cubicBezTo>
                    <a:pt x="12853" y="3154"/>
                    <a:pt x="13343" y="2848"/>
                    <a:pt x="13122" y="2493"/>
                  </a:cubicBezTo>
                  <a:cubicBezTo>
                    <a:pt x="13035" y="2359"/>
                    <a:pt x="12943" y="2232"/>
                    <a:pt x="12846" y="2110"/>
                  </a:cubicBezTo>
                  <a:lnTo>
                    <a:pt x="12846" y="2110"/>
                  </a:lnTo>
                  <a:cubicBezTo>
                    <a:pt x="12831" y="2038"/>
                    <a:pt x="12773" y="1974"/>
                    <a:pt x="12689" y="1925"/>
                  </a:cubicBezTo>
                  <a:lnTo>
                    <a:pt x="12689" y="1925"/>
                  </a:lnTo>
                  <a:cubicBezTo>
                    <a:pt x="11418" y="502"/>
                    <a:pt x="9362" y="0"/>
                    <a:pt x="7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" name="Google Shape;486;p3">
              <a:extLst>
                <a:ext uri="{FF2B5EF4-FFF2-40B4-BE49-F238E27FC236}">
                  <a16:creationId xmlns:a16="http://schemas.microsoft.com/office/drawing/2014/main" id="{61D4F75B-AA25-C3B0-D998-310C5B5CA22E}"/>
                </a:ext>
              </a:extLst>
            </p:cNvPr>
            <p:cNvSpPr/>
            <p:nvPr/>
          </p:nvSpPr>
          <p:spPr>
            <a:xfrm>
              <a:off x="3103525" y="3018500"/>
              <a:ext cx="382200" cy="152775"/>
            </a:xfrm>
            <a:custGeom>
              <a:avLst/>
              <a:gdLst/>
              <a:ahLst/>
              <a:cxnLst/>
              <a:rect l="l" t="t" r="r" b="b"/>
              <a:pathLst>
                <a:path w="15288" h="6111" extrusionOk="0">
                  <a:moveTo>
                    <a:pt x="11629" y="670"/>
                  </a:moveTo>
                  <a:cubicBezTo>
                    <a:pt x="12392" y="670"/>
                    <a:pt x="13146" y="896"/>
                    <a:pt x="13866" y="1470"/>
                  </a:cubicBezTo>
                  <a:cubicBezTo>
                    <a:pt x="13910" y="1505"/>
                    <a:pt x="13969" y="1527"/>
                    <a:pt x="14038" y="1537"/>
                  </a:cubicBezTo>
                  <a:lnTo>
                    <a:pt x="14038" y="1537"/>
                  </a:lnTo>
                  <a:cubicBezTo>
                    <a:pt x="13228" y="4218"/>
                    <a:pt x="10107" y="4686"/>
                    <a:pt x="7631" y="5099"/>
                  </a:cubicBezTo>
                  <a:cubicBezTo>
                    <a:pt x="5965" y="5354"/>
                    <a:pt x="4299" y="5487"/>
                    <a:pt x="2620" y="5487"/>
                  </a:cubicBezTo>
                  <a:cubicBezTo>
                    <a:pt x="2365" y="5487"/>
                    <a:pt x="2111" y="5484"/>
                    <a:pt x="1855" y="5478"/>
                  </a:cubicBezTo>
                  <a:lnTo>
                    <a:pt x="1855" y="5478"/>
                  </a:lnTo>
                  <a:lnTo>
                    <a:pt x="6359" y="2897"/>
                  </a:lnTo>
                  <a:cubicBezTo>
                    <a:pt x="7915" y="1977"/>
                    <a:pt x="9795" y="670"/>
                    <a:pt x="11629" y="670"/>
                  </a:cubicBezTo>
                  <a:close/>
                  <a:moveTo>
                    <a:pt x="11930" y="1"/>
                  </a:moveTo>
                  <a:cubicBezTo>
                    <a:pt x="11077" y="1"/>
                    <a:pt x="10207" y="204"/>
                    <a:pt x="9368" y="539"/>
                  </a:cubicBezTo>
                  <a:cubicBezTo>
                    <a:pt x="6204" y="1811"/>
                    <a:pt x="3257" y="3889"/>
                    <a:pt x="342" y="5595"/>
                  </a:cubicBezTo>
                  <a:cubicBezTo>
                    <a:pt x="0" y="5782"/>
                    <a:pt x="124" y="6061"/>
                    <a:pt x="466" y="6061"/>
                  </a:cubicBezTo>
                  <a:cubicBezTo>
                    <a:pt x="1069" y="6094"/>
                    <a:pt x="1671" y="6110"/>
                    <a:pt x="2271" y="6110"/>
                  </a:cubicBezTo>
                  <a:cubicBezTo>
                    <a:pt x="5039" y="6110"/>
                    <a:pt x="7778" y="5762"/>
                    <a:pt x="10454" y="5099"/>
                  </a:cubicBezTo>
                  <a:cubicBezTo>
                    <a:pt x="12780" y="4510"/>
                    <a:pt x="14766" y="3517"/>
                    <a:pt x="15262" y="974"/>
                  </a:cubicBezTo>
                  <a:cubicBezTo>
                    <a:pt x="15287" y="796"/>
                    <a:pt x="15116" y="722"/>
                    <a:pt x="14900" y="722"/>
                  </a:cubicBezTo>
                  <a:cubicBezTo>
                    <a:pt x="14787" y="722"/>
                    <a:pt x="14660" y="743"/>
                    <a:pt x="14544" y="780"/>
                  </a:cubicBezTo>
                  <a:lnTo>
                    <a:pt x="14544" y="780"/>
                  </a:lnTo>
                  <a:cubicBezTo>
                    <a:pt x="13731" y="232"/>
                    <a:pt x="12840" y="1"/>
                    <a:pt x="11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" name="Google Shape;487;p3">
              <a:extLst>
                <a:ext uri="{FF2B5EF4-FFF2-40B4-BE49-F238E27FC236}">
                  <a16:creationId xmlns:a16="http://schemas.microsoft.com/office/drawing/2014/main" id="{189AA267-0D3B-8613-96B4-39123400D871}"/>
                </a:ext>
              </a:extLst>
            </p:cNvPr>
            <p:cNvSpPr/>
            <p:nvPr/>
          </p:nvSpPr>
          <p:spPr>
            <a:xfrm>
              <a:off x="3296100" y="3087275"/>
              <a:ext cx="216125" cy="333150"/>
            </a:xfrm>
            <a:custGeom>
              <a:avLst/>
              <a:gdLst/>
              <a:ahLst/>
              <a:cxnLst/>
              <a:rect l="l" t="t" r="r" b="b"/>
              <a:pathLst>
                <a:path w="8645" h="13326" extrusionOk="0">
                  <a:moveTo>
                    <a:pt x="5528" y="890"/>
                  </a:moveTo>
                  <a:cubicBezTo>
                    <a:pt x="7061" y="4499"/>
                    <a:pt x="7427" y="8493"/>
                    <a:pt x="6603" y="12314"/>
                  </a:cubicBezTo>
                  <a:lnTo>
                    <a:pt x="6603" y="12314"/>
                  </a:lnTo>
                  <a:cubicBezTo>
                    <a:pt x="3643" y="9738"/>
                    <a:pt x="1339" y="2794"/>
                    <a:pt x="5528" y="890"/>
                  </a:cubicBezTo>
                  <a:close/>
                  <a:moveTo>
                    <a:pt x="6188" y="1"/>
                  </a:moveTo>
                  <a:cubicBezTo>
                    <a:pt x="5837" y="1"/>
                    <a:pt x="5224" y="245"/>
                    <a:pt x="5295" y="363"/>
                  </a:cubicBezTo>
                  <a:cubicBezTo>
                    <a:pt x="5327" y="433"/>
                    <a:pt x="5359" y="503"/>
                    <a:pt x="5390" y="574"/>
                  </a:cubicBezTo>
                  <a:lnTo>
                    <a:pt x="5390" y="574"/>
                  </a:lnTo>
                  <a:cubicBezTo>
                    <a:pt x="1" y="2629"/>
                    <a:pt x="2231" y="11024"/>
                    <a:pt x="6411" y="13298"/>
                  </a:cubicBezTo>
                  <a:cubicBezTo>
                    <a:pt x="6449" y="13317"/>
                    <a:pt x="6512" y="13325"/>
                    <a:pt x="6590" y="13325"/>
                  </a:cubicBezTo>
                  <a:cubicBezTo>
                    <a:pt x="6894" y="13325"/>
                    <a:pt x="7416" y="13192"/>
                    <a:pt x="7466" y="13019"/>
                  </a:cubicBezTo>
                  <a:cubicBezTo>
                    <a:pt x="8645" y="8707"/>
                    <a:pt x="8272" y="4116"/>
                    <a:pt x="6411" y="84"/>
                  </a:cubicBezTo>
                  <a:cubicBezTo>
                    <a:pt x="6382" y="25"/>
                    <a:pt x="6297" y="1"/>
                    <a:pt x="6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0" name="Google Shape;488;p3">
              <a:extLst>
                <a:ext uri="{FF2B5EF4-FFF2-40B4-BE49-F238E27FC236}">
                  <a16:creationId xmlns:a16="http://schemas.microsoft.com/office/drawing/2014/main" id="{ECBB3701-460F-60C1-FE2E-6459A3AC9E0C}"/>
                </a:ext>
              </a:extLst>
            </p:cNvPr>
            <p:cNvSpPr/>
            <p:nvPr/>
          </p:nvSpPr>
          <p:spPr>
            <a:xfrm>
              <a:off x="3568025" y="2838900"/>
              <a:ext cx="380325" cy="518525"/>
            </a:xfrm>
            <a:custGeom>
              <a:avLst/>
              <a:gdLst/>
              <a:ahLst/>
              <a:cxnLst/>
              <a:rect l="l" t="t" r="r" b="b"/>
              <a:pathLst>
                <a:path w="15213" h="20741" extrusionOk="0">
                  <a:moveTo>
                    <a:pt x="14007" y="1219"/>
                  </a:moveTo>
                  <a:lnTo>
                    <a:pt x="14007" y="1219"/>
                  </a:lnTo>
                  <a:cubicBezTo>
                    <a:pt x="13109" y="8350"/>
                    <a:pt x="6594" y="13065"/>
                    <a:pt x="3758" y="19468"/>
                  </a:cubicBezTo>
                  <a:lnTo>
                    <a:pt x="3758" y="19468"/>
                  </a:lnTo>
                  <a:cubicBezTo>
                    <a:pt x="2512" y="18332"/>
                    <a:pt x="2117" y="16355"/>
                    <a:pt x="2141" y="14703"/>
                  </a:cubicBezTo>
                  <a:cubicBezTo>
                    <a:pt x="2203" y="12345"/>
                    <a:pt x="3196" y="10112"/>
                    <a:pt x="4871" y="8468"/>
                  </a:cubicBezTo>
                  <a:cubicBezTo>
                    <a:pt x="7533" y="5723"/>
                    <a:pt x="10888" y="3499"/>
                    <a:pt x="14007" y="1219"/>
                  </a:cubicBezTo>
                  <a:close/>
                  <a:moveTo>
                    <a:pt x="14911" y="0"/>
                  </a:moveTo>
                  <a:cubicBezTo>
                    <a:pt x="14653" y="0"/>
                    <a:pt x="14301" y="142"/>
                    <a:pt x="14208" y="217"/>
                  </a:cubicBezTo>
                  <a:cubicBezTo>
                    <a:pt x="11881" y="1985"/>
                    <a:pt x="9555" y="3753"/>
                    <a:pt x="7260" y="5521"/>
                  </a:cubicBezTo>
                  <a:cubicBezTo>
                    <a:pt x="5460" y="6886"/>
                    <a:pt x="3599" y="8313"/>
                    <a:pt x="2389" y="10236"/>
                  </a:cubicBezTo>
                  <a:cubicBezTo>
                    <a:pt x="528" y="13121"/>
                    <a:pt x="1" y="19387"/>
                    <a:pt x="4096" y="20720"/>
                  </a:cubicBezTo>
                  <a:cubicBezTo>
                    <a:pt x="4133" y="20734"/>
                    <a:pt x="4178" y="20740"/>
                    <a:pt x="4228" y="20740"/>
                  </a:cubicBezTo>
                  <a:cubicBezTo>
                    <a:pt x="4637" y="20740"/>
                    <a:pt x="5382" y="20331"/>
                    <a:pt x="4995" y="20193"/>
                  </a:cubicBezTo>
                  <a:cubicBezTo>
                    <a:pt x="4850" y="20145"/>
                    <a:pt x="4711" y="20088"/>
                    <a:pt x="4578" y="20024"/>
                  </a:cubicBezTo>
                  <a:lnTo>
                    <a:pt x="4578" y="20024"/>
                  </a:lnTo>
                  <a:cubicBezTo>
                    <a:pt x="7322" y="13038"/>
                    <a:pt x="14705" y="8172"/>
                    <a:pt x="15200" y="248"/>
                  </a:cubicBezTo>
                  <a:cubicBezTo>
                    <a:pt x="15213" y="62"/>
                    <a:pt x="15082" y="0"/>
                    <a:pt x="14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1" name="Google Shape;489;p3">
              <a:extLst>
                <a:ext uri="{FF2B5EF4-FFF2-40B4-BE49-F238E27FC236}">
                  <a16:creationId xmlns:a16="http://schemas.microsoft.com/office/drawing/2014/main" id="{BE3269A9-3332-72CC-AC86-7E6D13E270E5}"/>
                </a:ext>
              </a:extLst>
            </p:cNvPr>
            <p:cNvSpPr/>
            <p:nvPr/>
          </p:nvSpPr>
          <p:spPr>
            <a:xfrm>
              <a:off x="3653750" y="3228600"/>
              <a:ext cx="477550" cy="187900"/>
            </a:xfrm>
            <a:custGeom>
              <a:avLst/>
              <a:gdLst/>
              <a:ahLst/>
              <a:cxnLst/>
              <a:rect l="l" t="t" r="r" b="b"/>
              <a:pathLst>
                <a:path w="19102" h="7516" extrusionOk="0">
                  <a:moveTo>
                    <a:pt x="10660" y="570"/>
                  </a:moveTo>
                  <a:cubicBezTo>
                    <a:pt x="12462" y="570"/>
                    <a:pt x="14240" y="687"/>
                    <a:pt x="16030" y="687"/>
                  </a:cubicBezTo>
                  <a:cubicBezTo>
                    <a:pt x="16332" y="687"/>
                    <a:pt x="16635" y="684"/>
                    <a:pt x="16939" y="676"/>
                  </a:cubicBezTo>
                  <a:lnTo>
                    <a:pt x="16939" y="676"/>
                  </a:lnTo>
                  <a:cubicBezTo>
                    <a:pt x="14822" y="1878"/>
                    <a:pt x="13300" y="3966"/>
                    <a:pt x="11182" y="5194"/>
                  </a:cubicBezTo>
                  <a:cubicBezTo>
                    <a:pt x="10158" y="5784"/>
                    <a:pt x="9073" y="6218"/>
                    <a:pt x="7956" y="6497"/>
                  </a:cubicBezTo>
                  <a:cubicBezTo>
                    <a:pt x="7302" y="6652"/>
                    <a:pt x="6140" y="6884"/>
                    <a:pt x="5072" y="6884"/>
                  </a:cubicBezTo>
                  <a:cubicBezTo>
                    <a:pt x="4216" y="6884"/>
                    <a:pt x="3421" y="6735"/>
                    <a:pt x="2993" y="6280"/>
                  </a:cubicBezTo>
                  <a:cubicBezTo>
                    <a:pt x="2362" y="5650"/>
                    <a:pt x="2286" y="4814"/>
                    <a:pt x="1695" y="4290"/>
                  </a:cubicBezTo>
                  <a:lnTo>
                    <a:pt x="1695" y="4290"/>
                  </a:lnTo>
                  <a:cubicBezTo>
                    <a:pt x="1719" y="1121"/>
                    <a:pt x="8070" y="602"/>
                    <a:pt x="10220" y="573"/>
                  </a:cubicBezTo>
                  <a:cubicBezTo>
                    <a:pt x="10367" y="571"/>
                    <a:pt x="10514" y="570"/>
                    <a:pt x="10660" y="570"/>
                  </a:cubicBezTo>
                  <a:close/>
                  <a:moveTo>
                    <a:pt x="10987" y="0"/>
                  </a:moveTo>
                  <a:cubicBezTo>
                    <a:pt x="9356" y="0"/>
                    <a:pt x="7731" y="100"/>
                    <a:pt x="6126" y="479"/>
                  </a:cubicBezTo>
                  <a:cubicBezTo>
                    <a:pt x="4352" y="916"/>
                    <a:pt x="1113" y="2025"/>
                    <a:pt x="614" y="4061"/>
                  </a:cubicBezTo>
                  <a:lnTo>
                    <a:pt x="614" y="4061"/>
                  </a:lnTo>
                  <a:cubicBezTo>
                    <a:pt x="282" y="4185"/>
                    <a:pt x="1" y="4400"/>
                    <a:pt x="263" y="4512"/>
                  </a:cubicBezTo>
                  <a:cubicBezTo>
                    <a:pt x="367" y="4553"/>
                    <a:pt x="462" y="4601"/>
                    <a:pt x="549" y="4656"/>
                  </a:cubicBezTo>
                  <a:lnTo>
                    <a:pt x="549" y="4656"/>
                  </a:lnTo>
                  <a:cubicBezTo>
                    <a:pt x="551" y="4751"/>
                    <a:pt x="559" y="4848"/>
                    <a:pt x="573" y="4946"/>
                  </a:cubicBezTo>
                  <a:cubicBezTo>
                    <a:pt x="594" y="5060"/>
                    <a:pt x="732" y="5108"/>
                    <a:pt x="904" y="5108"/>
                  </a:cubicBezTo>
                  <a:cubicBezTo>
                    <a:pt x="947" y="5108"/>
                    <a:pt x="992" y="5105"/>
                    <a:pt x="1037" y="5100"/>
                  </a:cubicBezTo>
                  <a:lnTo>
                    <a:pt x="1037" y="5100"/>
                  </a:lnTo>
                  <a:cubicBezTo>
                    <a:pt x="1634" y="5841"/>
                    <a:pt x="1837" y="6924"/>
                    <a:pt x="2931" y="7273"/>
                  </a:cubicBezTo>
                  <a:cubicBezTo>
                    <a:pt x="3460" y="7446"/>
                    <a:pt x="4059" y="7515"/>
                    <a:pt x="4682" y="7515"/>
                  </a:cubicBezTo>
                  <a:cubicBezTo>
                    <a:pt x="5959" y="7515"/>
                    <a:pt x="7337" y="7223"/>
                    <a:pt x="8421" y="6931"/>
                  </a:cubicBezTo>
                  <a:cubicBezTo>
                    <a:pt x="10096" y="6466"/>
                    <a:pt x="11647" y="5691"/>
                    <a:pt x="13074" y="4698"/>
                  </a:cubicBezTo>
                  <a:cubicBezTo>
                    <a:pt x="14935" y="3333"/>
                    <a:pt x="16362" y="1286"/>
                    <a:pt x="18627" y="511"/>
                  </a:cubicBezTo>
                  <a:cubicBezTo>
                    <a:pt x="19102" y="362"/>
                    <a:pt x="18980" y="43"/>
                    <a:pt x="18534" y="43"/>
                  </a:cubicBezTo>
                  <a:cubicBezTo>
                    <a:pt x="18514" y="43"/>
                    <a:pt x="18493" y="44"/>
                    <a:pt x="18472" y="45"/>
                  </a:cubicBezTo>
                  <a:cubicBezTo>
                    <a:pt x="17759" y="99"/>
                    <a:pt x="17044" y="118"/>
                    <a:pt x="16327" y="118"/>
                  </a:cubicBezTo>
                  <a:cubicBezTo>
                    <a:pt x="14551" y="118"/>
                    <a:pt x="12765" y="0"/>
                    <a:pt x="109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2" name="Google Shape;490;p3">
              <a:extLst>
                <a:ext uri="{FF2B5EF4-FFF2-40B4-BE49-F238E27FC236}">
                  <a16:creationId xmlns:a16="http://schemas.microsoft.com/office/drawing/2014/main" id="{25ACF127-2345-3F31-328D-C2E999F85944}"/>
                </a:ext>
              </a:extLst>
            </p:cNvPr>
            <p:cNvSpPr/>
            <p:nvPr/>
          </p:nvSpPr>
          <p:spPr>
            <a:xfrm>
              <a:off x="3316825" y="2947825"/>
              <a:ext cx="291075" cy="292850"/>
            </a:xfrm>
            <a:custGeom>
              <a:avLst/>
              <a:gdLst/>
              <a:ahLst/>
              <a:cxnLst/>
              <a:rect l="l" t="t" r="r" b="b"/>
              <a:pathLst>
                <a:path w="11643" h="11714" extrusionOk="0">
                  <a:moveTo>
                    <a:pt x="833" y="0"/>
                  </a:moveTo>
                  <a:cubicBezTo>
                    <a:pt x="551" y="0"/>
                    <a:pt x="1" y="279"/>
                    <a:pt x="247" y="388"/>
                  </a:cubicBezTo>
                  <a:lnTo>
                    <a:pt x="247" y="357"/>
                  </a:lnTo>
                  <a:cubicBezTo>
                    <a:pt x="5210" y="2405"/>
                    <a:pt x="9553" y="6220"/>
                    <a:pt x="10762" y="11617"/>
                  </a:cubicBezTo>
                  <a:cubicBezTo>
                    <a:pt x="10782" y="11685"/>
                    <a:pt x="10875" y="11713"/>
                    <a:pt x="10994" y="11713"/>
                  </a:cubicBezTo>
                  <a:cubicBezTo>
                    <a:pt x="11257" y="11713"/>
                    <a:pt x="11643" y="11572"/>
                    <a:pt x="11600" y="11400"/>
                  </a:cubicBezTo>
                  <a:cubicBezTo>
                    <a:pt x="10359" y="5910"/>
                    <a:pt x="5954" y="2095"/>
                    <a:pt x="929" y="16"/>
                  </a:cubicBezTo>
                  <a:cubicBezTo>
                    <a:pt x="904" y="5"/>
                    <a:pt x="871" y="0"/>
                    <a:pt x="8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3" name="Google Shape;491;p3">
              <a:extLst>
                <a:ext uri="{FF2B5EF4-FFF2-40B4-BE49-F238E27FC236}">
                  <a16:creationId xmlns:a16="http://schemas.microsoft.com/office/drawing/2014/main" id="{33751921-2756-B633-B371-AFD56CF51F5D}"/>
                </a:ext>
              </a:extLst>
            </p:cNvPr>
            <p:cNvSpPr/>
            <p:nvPr/>
          </p:nvSpPr>
          <p:spPr>
            <a:xfrm>
              <a:off x="3592850" y="2082700"/>
              <a:ext cx="154350" cy="1167000"/>
            </a:xfrm>
            <a:custGeom>
              <a:avLst/>
              <a:gdLst/>
              <a:ahLst/>
              <a:cxnLst/>
              <a:rect l="l" t="t" r="r" b="b"/>
              <a:pathLst>
                <a:path w="6174" h="46680" extrusionOk="0">
                  <a:moveTo>
                    <a:pt x="4057" y="1"/>
                  </a:moveTo>
                  <a:cubicBezTo>
                    <a:pt x="3776" y="1"/>
                    <a:pt x="3404" y="235"/>
                    <a:pt x="3537" y="500"/>
                  </a:cubicBezTo>
                  <a:cubicBezTo>
                    <a:pt x="4591" y="2392"/>
                    <a:pt x="5119" y="4595"/>
                    <a:pt x="5026" y="6766"/>
                  </a:cubicBezTo>
                  <a:cubicBezTo>
                    <a:pt x="4933" y="8627"/>
                    <a:pt x="4281" y="10395"/>
                    <a:pt x="4157" y="12194"/>
                  </a:cubicBezTo>
                  <a:cubicBezTo>
                    <a:pt x="4002" y="14025"/>
                    <a:pt x="4622" y="15824"/>
                    <a:pt x="4498" y="17623"/>
                  </a:cubicBezTo>
                  <a:cubicBezTo>
                    <a:pt x="4312" y="19608"/>
                    <a:pt x="2947" y="20973"/>
                    <a:pt x="2451" y="22803"/>
                  </a:cubicBezTo>
                  <a:cubicBezTo>
                    <a:pt x="1955" y="24633"/>
                    <a:pt x="2017" y="26494"/>
                    <a:pt x="1490" y="28293"/>
                  </a:cubicBezTo>
                  <a:cubicBezTo>
                    <a:pt x="931" y="30123"/>
                    <a:pt x="590" y="31985"/>
                    <a:pt x="435" y="33877"/>
                  </a:cubicBezTo>
                  <a:cubicBezTo>
                    <a:pt x="187" y="38064"/>
                    <a:pt x="125" y="42252"/>
                    <a:pt x="1" y="46440"/>
                  </a:cubicBezTo>
                  <a:cubicBezTo>
                    <a:pt x="1" y="46609"/>
                    <a:pt x="148" y="46680"/>
                    <a:pt x="320" y="46680"/>
                  </a:cubicBezTo>
                  <a:cubicBezTo>
                    <a:pt x="556" y="46680"/>
                    <a:pt x="838" y="46544"/>
                    <a:pt x="838" y="46347"/>
                  </a:cubicBezTo>
                  <a:cubicBezTo>
                    <a:pt x="993" y="42066"/>
                    <a:pt x="993" y="37723"/>
                    <a:pt x="1303" y="33443"/>
                  </a:cubicBezTo>
                  <a:cubicBezTo>
                    <a:pt x="1459" y="31364"/>
                    <a:pt x="2017" y="29534"/>
                    <a:pt x="2544" y="27549"/>
                  </a:cubicBezTo>
                  <a:cubicBezTo>
                    <a:pt x="3134" y="25315"/>
                    <a:pt x="2916" y="23082"/>
                    <a:pt x="4095" y="21004"/>
                  </a:cubicBezTo>
                  <a:cubicBezTo>
                    <a:pt x="4871" y="19577"/>
                    <a:pt x="5398" y="18460"/>
                    <a:pt x="5336" y="16816"/>
                  </a:cubicBezTo>
                  <a:cubicBezTo>
                    <a:pt x="5274" y="14614"/>
                    <a:pt x="4840" y="12660"/>
                    <a:pt x="5274" y="10426"/>
                  </a:cubicBezTo>
                  <a:cubicBezTo>
                    <a:pt x="5987" y="6704"/>
                    <a:pt x="6173" y="3602"/>
                    <a:pt x="4312" y="128"/>
                  </a:cubicBezTo>
                  <a:cubicBezTo>
                    <a:pt x="4268" y="39"/>
                    <a:pt x="4170" y="1"/>
                    <a:pt x="40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60" name="Google Shape;508;p3">
            <a:extLst>
              <a:ext uri="{FF2B5EF4-FFF2-40B4-BE49-F238E27FC236}">
                <a16:creationId xmlns:a16="http://schemas.microsoft.com/office/drawing/2014/main" id="{DA6C49BE-82AB-9F1C-1C00-5DA69E02F5D4}"/>
              </a:ext>
            </a:extLst>
          </p:cNvPr>
          <p:cNvSpPr/>
          <p:nvPr/>
        </p:nvSpPr>
        <p:spPr>
          <a:xfrm>
            <a:off x="5666313" y="5470907"/>
            <a:ext cx="504799" cy="422299"/>
          </a:xfrm>
          <a:custGeom>
            <a:avLst/>
            <a:gdLst/>
            <a:ahLst/>
            <a:cxnLst/>
            <a:rect l="l" t="t" r="r" b="b"/>
            <a:pathLst>
              <a:path w="11540" h="9654" extrusionOk="0">
                <a:moveTo>
                  <a:pt x="5412" y="1"/>
                </a:moveTo>
                <a:cubicBezTo>
                  <a:pt x="4719" y="1"/>
                  <a:pt x="4023" y="114"/>
                  <a:pt x="3350" y="345"/>
                </a:cubicBezTo>
                <a:lnTo>
                  <a:pt x="3695" y="271"/>
                </a:lnTo>
                <a:lnTo>
                  <a:pt x="3695" y="271"/>
                </a:lnTo>
                <a:cubicBezTo>
                  <a:pt x="2234" y="700"/>
                  <a:pt x="929" y="1718"/>
                  <a:pt x="404" y="3137"/>
                </a:cubicBezTo>
                <a:cubicBezTo>
                  <a:pt x="0" y="4316"/>
                  <a:pt x="93" y="5619"/>
                  <a:pt x="683" y="6704"/>
                </a:cubicBezTo>
                <a:cubicBezTo>
                  <a:pt x="1272" y="7790"/>
                  <a:pt x="2234" y="8628"/>
                  <a:pt x="3350" y="9124"/>
                </a:cubicBezTo>
                <a:cubicBezTo>
                  <a:pt x="4141" y="9475"/>
                  <a:pt x="5003" y="9654"/>
                  <a:pt x="5855" y="9654"/>
                </a:cubicBezTo>
                <a:cubicBezTo>
                  <a:pt x="7110" y="9654"/>
                  <a:pt x="8346" y="9267"/>
                  <a:pt x="9306" y="8472"/>
                </a:cubicBezTo>
                <a:cubicBezTo>
                  <a:pt x="10950" y="7139"/>
                  <a:pt x="11540" y="4595"/>
                  <a:pt x="10516" y="2765"/>
                </a:cubicBezTo>
                <a:cubicBezTo>
                  <a:pt x="10175" y="2207"/>
                  <a:pt x="9740" y="1679"/>
                  <a:pt x="9213" y="1276"/>
                </a:cubicBezTo>
                <a:cubicBezTo>
                  <a:pt x="8105" y="435"/>
                  <a:pt x="6766" y="1"/>
                  <a:pt x="54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1" name="Google Shape;509;p3">
            <a:extLst>
              <a:ext uri="{FF2B5EF4-FFF2-40B4-BE49-F238E27FC236}">
                <a16:creationId xmlns:a16="http://schemas.microsoft.com/office/drawing/2014/main" id="{947A5916-9DD7-5628-2FBC-4ECDE19E040C}"/>
              </a:ext>
            </a:extLst>
          </p:cNvPr>
          <p:cNvSpPr/>
          <p:nvPr/>
        </p:nvSpPr>
        <p:spPr>
          <a:xfrm rot="-7924493">
            <a:off x="7981745" y="-1531704"/>
            <a:ext cx="3173897" cy="2837704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168" name="Google Shape;616;p3">
            <a:extLst>
              <a:ext uri="{FF2B5EF4-FFF2-40B4-BE49-F238E27FC236}">
                <a16:creationId xmlns:a16="http://schemas.microsoft.com/office/drawing/2014/main" id="{414E0FC8-1BE6-7EE7-F152-BC0EA65DA1D6}"/>
              </a:ext>
            </a:extLst>
          </p:cNvPr>
          <p:cNvGrpSpPr/>
          <p:nvPr/>
        </p:nvGrpSpPr>
        <p:grpSpPr>
          <a:xfrm rot="10800000">
            <a:off x="6208976" y="-936097"/>
            <a:ext cx="1139059" cy="2009129"/>
            <a:chOff x="2797700" y="3217325"/>
            <a:chExt cx="682725" cy="1204225"/>
          </a:xfrm>
        </p:grpSpPr>
        <p:sp>
          <p:nvSpPr>
            <p:cNvPr id="169" name="Google Shape;617;p3">
              <a:extLst>
                <a:ext uri="{FF2B5EF4-FFF2-40B4-BE49-F238E27FC236}">
                  <a16:creationId xmlns:a16="http://schemas.microsoft.com/office/drawing/2014/main" id="{F2F8A175-C587-5B4D-6EFB-DC0ECFFCCD81}"/>
                </a:ext>
              </a:extLst>
            </p:cNvPr>
            <p:cNvSpPr/>
            <p:nvPr/>
          </p:nvSpPr>
          <p:spPr>
            <a:xfrm>
              <a:off x="2797700" y="3824925"/>
              <a:ext cx="500825" cy="451000"/>
            </a:xfrm>
            <a:custGeom>
              <a:avLst/>
              <a:gdLst/>
              <a:ahLst/>
              <a:cxnLst/>
              <a:rect l="l" t="t" r="r" b="b"/>
              <a:pathLst>
                <a:path w="20033" h="18040" extrusionOk="0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70" name="Google Shape;618;p3">
              <a:extLst>
                <a:ext uri="{FF2B5EF4-FFF2-40B4-BE49-F238E27FC236}">
                  <a16:creationId xmlns:a16="http://schemas.microsoft.com/office/drawing/2014/main" id="{04149C71-C7C0-5817-7EF6-578B3060574E}"/>
                </a:ext>
              </a:extLst>
            </p:cNvPr>
            <p:cNvSpPr/>
            <p:nvPr/>
          </p:nvSpPr>
          <p:spPr>
            <a:xfrm>
              <a:off x="2799200" y="3824650"/>
              <a:ext cx="633925" cy="527825"/>
            </a:xfrm>
            <a:custGeom>
              <a:avLst/>
              <a:gdLst/>
              <a:ahLst/>
              <a:cxnLst/>
              <a:rect l="l" t="t" r="r" b="b"/>
              <a:pathLst>
                <a:path w="25357" h="21113" extrusionOk="0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71" name="Google Shape;619;p3">
              <a:extLst>
                <a:ext uri="{FF2B5EF4-FFF2-40B4-BE49-F238E27FC236}">
                  <a16:creationId xmlns:a16="http://schemas.microsoft.com/office/drawing/2014/main" id="{32BFE46F-753C-02FC-B8BC-351533E88541}"/>
                </a:ext>
              </a:extLst>
            </p:cNvPr>
            <p:cNvSpPr/>
            <p:nvPr/>
          </p:nvSpPr>
          <p:spPr>
            <a:xfrm>
              <a:off x="3258625" y="3484850"/>
              <a:ext cx="221800" cy="706250"/>
            </a:xfrm>
            <a:custGeom>
              <a:avLst/>
              <a:gdLst/>
              <a:ahLst/>
              <a:cxnLst/>
              <a:rect l="l" t="t" r="r" b="b"/>
              <a:pathLst>
                <a:path w="8872" h="28250" extrusionOk="0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72" name="Google Shape;620;p3">
              <a:extLst>
                <a:ext uri="{FF2B5EF4-FFF2-40B4-BE49-F238E27FC236}">
                  <a16:creationId xmlns:a16="http://schemas.microsoft.com/office/drawing/2014/main" id="{EFF2AE91-0C76-FFF3-D399-A22781004822}"/>
                </a:ext>
              </a:extLst>
            </p:cNvPr>
            <p:cNvSpPr/>
            <p:nvPr/>
          </p:nvSpPr>
          <p:spPr>
            <a:xfrm>
              <a:off x="3342800" y="3512850"/>
              <a:ext cx="102725" cy="837725"/>
            </a:xfrm>
            <a:custGeom>
              <a:avLst/>
              <a:gdLst/>
              <a:ahLst/>
              <a:cxnLst/>
              <a:rect l="l" t="t" r="r" b="b"/>
              <a:pathLst>
                <a:path w="4109" h="33509" extrusionOk="0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73" name="Google Shape;621;p3">
              <a:extLst>
                <a:ext uri="{FF2B5EF4-FFF2-40B4-BE49-F238E27FC236}">
                  <a16:creationId xmlns:a16="http://schemas.microsoft.com/office/drawing/2014/main" id="{5AB26DB6-AE69-2003-0CD6-20A64596C475}"/>
                </a:ext>
              </a:extLst>
            </p:cNvPr>
            <p:cNvSpPr/>
            <p:nvPr/>
          </p:nvSpPr>
          <p:spPr>
            <a:xfrm>
              <a:off x="3139775" y="3858825"/>
              <a:ext cx="334875" cy="562725"/>
            </a:xfrm>
            <a:custGeom>
              <a:avLst/>
              <a:gdLst/>
              <a:ahLst/>
              <a:cxnLst/>
              <a:rect l="l" t="t" r="r" b="b"/>
              <a:pathLst>
                <a:path w="13395" h="22509" extrusionOk="0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74" name="Google Shape;622;p3">
              <a:extLst>
                <a:ext uri="{FF2B5EF4-FFF2-40B4-BE49-F238E27FC236}">
                  <a16:creationId xmlns:a16="http://schemas.microsoft.com/office/drawing/2014/main" id="{918B1DE6-A9E6-121C-8338-6095AB6E2446}"/>
                </a:ext>
              </a:extLst>
            </p:cNvPr>
            <p:cNvSpPr/>
            <p:nvPr/>
          </p:nvSpPr>
          <p:spPr>
            <a:xfrm>
              <a:off x="2926700" y="3217325"/>
              <a:ext cx="246850" cy="708075"/>
            </a:xfrm>
            <a:custGeom>
              <a:avLst/>
              <a:gdLst/>
              <a:ahLst/>
              <a:cxnLst/>
              <a:rect l="l" t="t" r="r" b="b"/>
              <a:pathLst>
                <a:path w="9874" h="28323" extrusionOk="0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75" name="Google Shape;623;p3">
              <a:extLst>
                <a:ext uri="{FF2B5EF4-FFF2-40B4-BE49-F238E27FC236}">
                  <a16:creationId xmlns:a16="http://schemas.microsoft.com/office/drawing/2014/main" id="{CA235B53-77E3-E8B2-72CA-DF9241F012C7}"/>
                </a:ext>
              </a:extLst>
            </p:cNvPr>
            <p:cNvSpPr/>
            <p:nvPr/>
          </p:nvSpPr>
          <p:spPr>
            <a:xfrm>
              <a:off x="2975275" y="3249325"/>
              <a:ext cx="199675" cy="674700"/>
            </a:xfrm>
            <a:custGeom>
              <a:avLst/>
              <a:gdLst/>
              <a:ahLst/>
              <a:cxnLst/>
              <a:rect l="l" t="t" r="r" b="b"/>
              <a:pathLst>
                <a:path w="7987" h="26988" extrusionOk="0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76" name="Google Shape;624;p3">
            <a:extLst>
              <a:ext uri="{FF2B5EF4-FFF2-40B4-BE49-F238E27FC236}">
                <a16:creationId xmlns:a16="http://schemas.microsoft.com/office/drawing/2014/main" id="{87C79772-49AB-6FB4-A475-C5B0A3ABF034}"/>
              </a:ext>
            </a:extLst>
          </p:cNvPr>
          <p:cNvGrpSpPr/>
          <p:nvPr/>
        </p:nvGrpSpPr>
        <p:grpSpPr>
          <a:xfrm>
            <a:off x="4386561" y="5722199"/>
            <a:ext cx="1337921" cy="2111469"/>
            <a:chOff x="322650" y="2571325"/>
            <a:chExt cx="573100" cy="904450"/>
          </a:xfrm>
        </p:grpSpPr>
        <p:sp>
          <p:nvSpPr>
            <p:cNvPr id="177" name="Google Shape;625;p3">
              <a:extLst>
                <a:ext uri="{FF2B5EF4-FFF2-40B4-BE49-F238E27FC236}">
                  <a16:creationId xmlns:a16="http://schemas.microsoft.com/office/drawing/2014/main" id="{207F66A0-EF27-2010-ADD5-3FF6707F6CC4}"/>
                </a:ext>
              </a:extLst>
            </p:cNvPr>
            <p:cNvSpPr/>
            <p:nvPr/>
          </p:nvSpPr>
          <p:spPr>
            <a:xfrm>
              <a:off x="423450" y="2666625"/>
              <a:ext cx="95400" cy="131175"/>
            </a:xfrm>
            <a:custGeom>
              <a:avLst/>
              <a:gdLst/>
              <a:ahLst/>
              <a:cxnLst/>
              <a:rect l="l" t="t" r="r" b="b"/>
              <a:pathLst>
                <a:path w="3816" h="5247" extrusionOk="0">
                  <a:moveTo>
                    <a:pt x="199" y="1"/>
                  </a:moveTo>
                  <a:cubicBezTo>
                    <a:pt x="164" y="1"/>
                    <a:pt x="129" y="2"/>
                    <a:pt x="94" y="4"/>
                  </a:cubicBezTo>
                  <a:cubicBezTo>
                    <a:pt x="1" y="1059"/>
                    <a:pt x="745" y="1958"/>
                    <a:pt x="1521" y="2672"/>
                  </a:cubicBezTo>
                  <a:cubicBezTo>
                    <a:pt x="2327" y="3385"/>
                    <a:pt x="3227" y="4006"/>
                    <a:pt x="3692" y="4936"/>
                  </a:cubicBezTo>
                  <a:lnTo>
                    <a:pt x="3816" y="5247"/>
                  </a:lnTo>
                  <a:cubicBezTo>
                    <a:pt x="3537" y="3851"/>
                    <a:pt x="2978" y="2548"/>
                    <a:pt x="2172" y="1369"/>
                  </a:cubicBezTo>
                  <a:cubicBezTo>
                    <a:pt x="1696" y="685"/>
                    <a:pt x="1020" y="1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78" name="Google Shape;626;p3">
              <a:extLst>
                <a:ext uri="{FF2B5EF4-FFF2-40B4-BE49-F238E27FC236}">
                  <a16:creationId xmlns:a16="http://schemas.microsoft.com/office/drawing/2014/main" id="{AA0E1A05-FD5F-3627-9006-9549D4395E76}"/>
                </a:ext>
              </a:extLst>
            </p:cNvPr>
            <p:cNvSpPr/>
            <p:nvPr/>
          </p:nvSpPr>
          <p:spPr>
            <a:xfrm>
              <a:off x="510300" y="2571325"/>
              <a:ext cx="155125" cy="237325"/>
            </a:xfrm>
            <a:custGeom>
              <a:avLst/>
              <a:gdLst/>
              <a:ahLst/>
              <a:cxnLst/>
              <a:rect l="l" t="t" r="r" b="b"/>
              <a:pathLst>
                <a:path w="6205" h="9493" extrusionOk="0">
                  <a:moveTo>
                    <a:pt x="6205" y="1"/>
                  </a:moveTo>
                  <a:lnTo>
                    <a:pt x="6205" y="1"/>
                  </a:lnTo>
                  <a:cubicBezTo>
                    <a:pt x="4343" y="435"/>
                    <a:pt x="3010" y="2048"/>
                    <a:pt x="2203" y="3754"/>
                  </a:cubicBezTo>
                  <a:cubicBezTo>
                    <a:pt x="1397" y="5460"/>
                    <a:pt x="931" y="7352"/>
                    <a:pt x="1" y="8996"/>
                  </a:cubicBezTo>
                  <a:lnTo>
                    <a:pt x="218" y="9493"/>
                  </a:lnTo>
                  <a:lnTo>
                    <a:pt x="2544" y="6639"/>
                  </a:lnTo>
                  <a:cubicBezTo>
                    <a:pt x="2917" y="6205"/>
                    <a:pt x="3258" y="5770"/>
                    <a:pt x="3537" y="5274"/>
                  </a:cubicBezTo>
                  <a:cubicBezTo>
                    <a:pt x="4530" y="3537"/>
                    <a:pt x="4592" y="1211"/>
                    <a:pt x="6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79" name="Google Shape;627;p3">
              <a:extLst>
                <a:ext uri="{FF2B5EF4-FFF2-40B4-BE49-F238E27FC236}">
                  <a16:creationId xmlns:a16="http://schemas.microsoft.com/office/drawing/2014/main" id="{6B34C7A7-00FD-9AE1-AE7F-2D9BE2D44F6A}"/>
                </a:ext>
              </a:extLst>
            </p:cNvPr>
            <p:cNvSpPr/>
            <p:nvPr/>
          </p:nvSpPr>
          <p:spPr>
            <a:xfrm>
              <a:off x="548300" y="2691425"/>
              <a:ext cx="236550" cy="266900"/>
            </a:xfrm>
            <a:custGeom>
              <a:avLst/>
              <a:gdLst/>
              <a:ahLst/>
              <a:cxnLst/>
              <a:rect l="l" t="t" r="r" b="b"/>
              <a:pathLst>
                <a:path w="9462" h="10676" extrusionOk="0">
                  <a:moveTo>
                    <a:pt x="9224" y="1"/>
                  </a:moveTo>
                  <a:cubicBezTo>
                    <a:pt x="7570" y="1"/>
                    <a:pt x="5960" y="617"/>
                    <a:pt x="4747" y="1742"/>
                  </a:cubicBezTo>
                  <a:cubicBezTo>
                    <a:pt x="2588" y="3791"/>
                    <a:pt x="2114" y="7045"/>
                    <a:pt x="654" y="9656"/>
                  </a:cubicBezTo>
                  <a:lnTo>
                    <a:pt x="654" y="9656"/>
                  </a:lnTo>
                  <a:cubicBezTo>
                    <a:pt x="1708" y="8788"/>
                    <a:pt x="3146" y="8364"/>
                    <a:pt x="4343" y="7636"/>
                  </a:cubicBezTo>
                  <a:cubicBezTo>
                    <a:pt x="7011" y="5992"/>
                    <a:pt x="8283" y="2890"/>
                    <a:pt x="9462" y="5"/>
                  </a:cubicBezTo>
                  <a:cubicBezTo>
                    <a:pt x="9382" y="2"/>
                    <a:pt x="9303" y="1"/>
                    <a:pt x="9224" y="1"/>
                  </a:cubicBezTo>
                  <a:close/>
                  <a:moveTo>
                    <a:pt x="654" y="9656"/>
                  </a:moveTo>
                  <a:cubicBezTo>
                    <a:pt x="451" y="9823"/>
                    <a:pt x="263" y="10006"/>
                    <a:pt x="94" y="10210"/>
                  </a:cubicBezTo>
                  <a:lnTo>
                    <a:pt x="1" y="10675"/>
                  </a:lnTo>
                  <a:cubicBezTo>
                    <a:pt x="241" y="10351"/>
                    <a:pt x="456" y="10009"/>
                    <a:pt x="654" y="96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80" name="Google Shape;628;p3">
              <a:extLst>
                <a:ext uri="{FF2B5EF4-FFF2-40B4-BE49-F238E27FC236}">
                  <a16:creationId xmlns:a16="http://schemas.microsoft.com/office/drawing/2014/main" id="{4FA241E1-2757-E6B4-7F0A-0DBB57DDBD57}"/>
                </a:ext>
              </a:extLst>
            </p:cNvPr>
            <p:cNvSpPr/>
            <p:nvPr/>
          </p:nvSpPr>
          <p:spPr>
            <a:xfrm>
              <a:off x="322650" y="2792325"/>
              <a:ext cx="214050" cy="94475"/>
            </a:xfrm>
            <a:custGeom>
              <a:avLst/>
              <a:gdLst/>
              <a:ahLst/>
              <a:cxnLst/>
              <a:rect l="l" t="t" r="r" b="b"/>
              <a:pathLst>
                <a:path w="8562" h="3779" extrusionOk="0">
                  <a:moveTo>
                    <a:pt x="129" y="1"/>
                  </a:moveTo>
                  <a:cubicBezTo>
                    <a:pt x="86" y="1"/>
                    <a:pt x="43" y="1"/>
                    <a:pt x="0" y="1"/>
                  </a:cubicBezTo>
                  <a:cubicBezTo>
                    <a:pt x="652" y="374"/>
                    <a:pt x="1024" y="1056"/>
                    <a:pt x="1489" y="1645"/>
                  </a:cubicBezTo>
                  <a:cubicBezTo>
                    <a:pt x="2666" y="3032"/>
                    <a:pt x="4368" y="3778"/>
                    <a:pt x="6106" y="3778"/>
                  </a:cubicBezTo>
                  <a:cubicBezTo>
                    <a:pt x="6934" y="3778"/>
                    <a:pt x="7771" y="3609"/>
                    <a:pt x="8561" y="3258"/>
                  </a:cubicBezTo>
                  <a:lnTo>
                    <a:pt x="8158" y="2979"/>
                  </a:lnTo>
                  <a:cubicBezTo>
                    <a:pt x="5926" y="1053"/>
                    <a:pt x="3091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81" name="Google Shape;629;p3">
              <a:extLst>
                <a:ext uri="{FF2B5EF4-FFF2-40B4-BE49-F238E27FC236}">
                  <a16:creationId xmlns:a16="http://schemas.microsoft.com/office/drawing/2014/main" id="{1B30BC44-1E2E-ACE9-E629-F40B4B226ABC}"/>
                </a:ext>
              </a:extLst>
            </p:cNvPr>
            <p:cNvSpPr/>
            <p:nvPr/>
          </p:nvSpPr>
          <p:spPr>
            <a:xfrm>
              <a:off x="386225" y="2924175"/>
              <a:ext cx="215625" cy="317975"/>
            </a:xfrm>
            <a:custGeom>
              <a:avLst/>
              <a:gdLst/>
              <a:ahLst/>
              <a:cxnLst/>
              <a:rect l="l" t="t" r="r" b="b"/>
              <a:pathLst>
                <a:path w="8625" h="12719" extrusionOk="0">
                  <a:moveTo>
                    <a:pt x="63" y="1"/>
                  </a:moveTo>
                  <a:cubicBezTo>
                    <a:pt x="1" y="2606"/>
                    <a:pt x="94" y="5367"/>
                    <a:pt x="1459" y="7600"/>
                  </a:cubicBezTo>
                  <a:cubicBezTo>
                    <a:pt x="3010" y="10144"/>
                    <a:pt x="5894" y="11509"/>
                    <a:pt x="8593" y="12719"/>
                  </a:cubicBezTo>
                  <a:lnTo>
                    <a:pt x="8593" y="12563"/>
                  </a:lnTo>
                  <a:cubicBezTo>
                    <a:pt x="8624" y="10392"/>
                    <a:pt x="7942" y="8283"/>
                    <a:pt x="6639" y="6546"/>
                  </a:cubicBezTo>
                  <a:cubicBezTo>
                    <a:pt x="4778" y="4064"/>
                    <a:pt x="1831" y="2544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82" name="Google Shape;630;p3">
              <a:extLst>
                <a:ext uri="{FF2B5EF4-FFF2-40B4-BE49-F238E27FC236}">
                  <a16:creationId xmlns:a16="http://schemas.microsoft.com/office/drawing/2014/main" id="{BA734ACC-FB76-A368-03AD-7E0CED70DE8C}"/>
                </a:ext>
              </a:extLst>
            </p:cNvPr>
            <p:cNvSpPr/>
            <p:nvPr/>
          </p:nvSpPr>
          <p:spPr>
            <a:xfrm>
              <a:off x="579325" y="2835775"/>
              <a:ext cx="316425" cy="283075"/>
            </a:xfrm>
            <a:custGeom>
              <a:avLst/>
              <a:gdLst/>
              <a:ahLst/>
              <a:cxnLst/>
              <a:rect l="l" t="t" r="r" b="b"/>
              <a:pathLst>
                <a:path w="12657" h="11323" extrusionOk="0">
                  <a:moveTo>
                    <a:pt x="12656" y="0"/>
                  </a:moveTo>
                  <a:cubicBezTo>
                    <a:pt x="10175" y="94"/>
                    <a:pt x="7786" y="1055"/>
                    <a:pt x="5925" y="2730"/>
                  </a:cubicBezTo>
                  <a:cubicBezTo>
                    <a:pt x="4095" y="4374"/>
                    <a:pt x="2668" y="6421"/>
                    <a:pt x="1707" y="8717"/>
                  </a:cubicBezTo>
                  <a:cubicBezTo>
                    <a:pt x="1303" y="9616"/>
                    <a:pt x="869" y="10640"/>
                    <a:pt x="1" y="11105"/>
                  </a:cubicBezTo>
                  <a:lnTo>
                    <a:pt x="559" y="11322"/>
                  </a:lnTo>
                  <a:cubicBezTo>
                    <a:pt x="2606" y="8810"/>
                    <a:pt x="5770" y="7445"/>
                    <a:pt x="8035" y="5119"/>
                  </a:cubicBezTo>
                  <a:cubicBezTo>
                    <a:pt x="9648" y="3475"/>
                    <a:pt x="10795" y="1365"/>
                    <a:pt x="12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83" name="Google Shape;631;p3">
              <a:extLst>
                <a:ext uri="{FF2B5EF4-FFF2-40B4-BE49-F238E27FC236}">
                  <a16:creationId xmlns:a16="http://schemas.microsoft.com/office/drawing/2014/main" id="{B539460E-A2AE-F8E5-C94A-4EE15583814E}"/>
                </a:ext>
              </a:extLst>
            </p:cNvPr>
            <p:cNvSpPr/>
            <p:nvPr/>
          </p:nvSpPr>
          <p:spPr>
            <a:xfrm>
              <a:off x="509000" y="2776025"/>
              <a:ext cx="101375" cy="699750"/>
            </a:xfrm>
            <a:custGeom>
              <a:avLst/>
              <a:gdLst/>
              <a:ahLst/>
              <a:cxnLst/>
              <a:rect l="l" t="t" r="r" b="b"/>
              <a:pathLst>
                <a:path w="4055" h="27990" extrusionOk="0">
                  <a:moveTo>
                    <a:pt x="520" y="0"/>
                  </a:moveTo>
                  <a:cubicBezTo>
                    <a:pt x="350" y="0"/>
                    <a:pt x="126" y="122"/>
                    <a:pt x="146" y="281"/>
                  </a:cubicBezTo>
                  <a:cubicBezTo>
                    <a:pt x="983" y="4965"/>
                    <a:pt x="1852" y="9618"/>
                    <a:pt x="2689" y="14302"/>
                  </a:cubicBezTo>
                  <a:cubicBezTo>
                    <a:pt x="3124" y="16628"/>
                    <a:pt x="3589" y="19017"/>
                    <a:pt x="3062" y="21343"/>
                  </a:cubicBezTo>
                  <a:cubicBezTo>
                    <a:pt x="2534" y="23701"/>
                    <a:pt x="1294" y="25748"/>
                    <a:pt x="84" y="27795"/>
                  </a:cubicBezTo>
                  <a:cubicBezTo>
                    <a:pt x="1" y="27928"/>
                    <a:pt x="122" y="27990"/>
                    <a:pt x="272" y="27990"/>
                  </a:cubicBezTo>
                  <a:cubicBezTo>
                    <a:pt x="402" y="27990"/>
                    <a:pt x="554" y="27944"/>
                    <a:pt x="611" y="27857"/>
                  </a:cubicBezTo>
                  <a:cubicBezTo>
                    <a:pt x="1666" y="26058"/>
                    <a:pt x="2751" y="24259"/>
                    <a:pt x="3372" y="22274"/>
                  </a:cubicBezTo>
                  <a:cubicBezTo>
                    <a:pt x="4054" y="20040"/>
                    <a:pt x="3899" y="17838"/>
                    <a:pt x="3527" y="15574"/>
                  </a:cubicBezTo>
                  <a:cubicBezTo>
                    <a:pt x="2658" y="10424"/>
                    <a:pt x="1666" y="5275"/>
                    <a:pt x="704" y="126"/>
                  </a:cubicBezTo>
                  <a:cubicBezTo>
                    <a:pt x="693" y="38"/>
                    <a:pt x="615" y="0"/>
                    <a:pt x="5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84" name="Google Shape;632;p3">
            <a:extLst>
              <a:ext uri="{FF2B5EF4-FFF2-40B4-BE49-F238E27FC236}">
                <a16:creationId xmlns:a16="http://schemas.microsoft.com/office/drawing/2014/main" id="{982BFDED-07AC-5D6E-4AD0-BFD7C2BC0B9A}"/>
              </a:ext>
            </a:extLst>
          </p:cNvPr>
          <p:cNvGrpSpPr/>
          <p:nvPr/>
        </p:nvGrpSpPr>
        <p:grpSpPr>
          <a:xfrm rot="-7425790">
            <a:off x="10312572" y="-1132423"/>
            <a:ext cx="1502472" cy="2410389"/>
            <a:chOff x="2402100" y="3854125"/>
            <a:chExt cx="435600" cy="698825"/>
          </a:xfrm>
        </p:grpSpPr>
        <p:sp>
          <p:nvSpPr>
            <p:cNvPr id="185" name="Google Shape;633;p3">
              <a:extLst>
                <a:ext uri="{FF2B5EF4-FFF2-40B4-BE49-F238E27FC236}">
                  <a16:creationId xmlns:a16="http://schemas.microsoft.com/office/drawing/2014/main" id="{80D938E7-D04F-2EFC-8FBE-E6A3D4FC8389}"/>
                </a:ext>
              </a:extLst>
            </p:cNvPr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86" name="Google Shape;634;p3">
              <a:extLst>
                <a:ext uri="{FF2B5EF4-FFF2-40B4-BE49-F238E27FC236}">
                  <a16:creationId xmlns:a16="http://schemas.microsoft.com/office/drawing/2014/main" id="{4F847DD8-187D-F9BD-D06B-7F4E8EEB9235}"/>
                </a:ext>
              </a:extLst>
            </p:cNvPr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87" name="Google Shape;635;p3">
              <a:extLst>
                <a:ext uri="{FF2B5EF4-FFF2-40B4-BE49-F238E27FC236}">
                  <a16:creationId xmlns:a16="http://schemas.microsoft.com/office/drawing/2014/main" id="{CAF05268-BE81-BD11-B8CC-DDB49E06DBFD}"/>
                </a:ext>
              </a:extLst>
            </p:cNvPr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88" name="Google Shape;636;p3">
              <a:extLst>
                <a:ext uri="{FF2B5EF4-FFF2-40B4-BE49-F238E27FC236}">
                  <a16:creationId xmlns:a16="http://schemas.microsoft.com/office/drawing/2014/main" id="{3A57B166-54CA-8409-649D-FEB38B014381}"/>
                </a:ext>
              </a:extLst>
            </p:cNvPr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89" name="Google Shape;637;p3">
              <a:extLst>
                <a:ext uri="{FF2B5EF4-FFF2-40B4-BE49-F238E27FC236}">
                  <a16:creationId xmlns:a16="http://schemas.microsoft.com/office/drawing/2014/main" id="{B62653CA-767B-C5E0-EF49-23D01CFD0102}"/>
                </a:ext>
              </a:extLst>
            </p:cNvPr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0" name="Google Shape;638;p3">
              <a:extLst>
                <a:ext uri="{FF2B5EF4-FFF2-40B4-BE49-F238E27FC236}">
                  <a16:creationId xmlns:a16="http://schemas.microsoft.com/office/drawing/2014/main" id="{3C85C8A0-0ED6-8FAF-0731-60C6F4B931D7}"/>
                </a:ext>
              </a:extLst>
            </p:cNvPr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1" name="Google Shape;639;p3">
              <a:extLst>
                <a:ext uri="{FF2B5EF4-FFF2-40B4-BE49-F238E27FC236}">
                  <a16:creationId xmlns:a16="http://schemas.microsoft.com/office/drawing/2014/main" id="{87644D34-97F7-CFE8-21B3-B4243BC46143}"/>
                </a:ext>
              </a:extLst>
            </p:cNvPr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2" name="Google Shape;640;p3">
              <a:extLst>
                <a:ext uri="{FF2B5EF4-FFF2-40B4-BE49-F238E27FC236}">
                  <a16:creationId xmlns:a16="http://schemas.microsoft.com/office/drawing/2014/main" id="{A0D66B1C-0B13-F3AC-E4EF-33D3123D610B}"/>
                </a:ext>
              </a:extLst>
            </p:cNvPr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3" name="Google Shape;641;p3">
              <a:extLst>
                <a:ext uri="{FF2B5EF4-FFF2-40B4-BE49-F238E27FC236}">
                  <a16:creationId xmlns:a16="http://schemas.microsoft.com/office/drawing/2014/main" id="{8C697964-F638-959F-0D1C-A9115EEAEBFB}"/>
                </a:ext>
              </a:extLst>
            </p:cNvPr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4" name="Google Shape;642;p3">
              <a:extLst>
                <a:ext uri="{FF2B5EF4-FFF2-40B4-BE49-F238E27FC236}">
                  <a16:creationId xmlns:a16="http://schemas.microsoft.com/office/drawing/2014/main" id="{7B666C9E-1093-99B8-BFF7-A3BCCD5704A9}"/>
                </a:ext>
              </a:extLst>
            </p:cNvPr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5" name="Google Shape;643;p3">
              <a:extLst>
                <a:ext uri="{FF2B5EF4-FFF2-40B4-BE49-F238E27FC236}">
                  <a16:creationId xmlns:a16="http://schemas.microsoft.com/office/drawing/2014/main" id="{B059A0F0-72A7-3807-6565-55F91F0B2FB6}"/>
                </a:ext>
              </a:extLst>
            </p:cNvPr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6" name="Google Shape;644;p3">
              <a:extLst>
                <a:ext uri="{FF2B5EF4-FFF2-40B4-BE49-F238E27FC236}">
                  <a16:creationId xmlns:a16="http://schemas.microsoft.com/office/drawing/2014/main" id="{162CBFE0-FBE0-F6C6-B1B1-8D37B879E9AE}"/>
                </a:ext>
              </a:extLst>
            </p:cNvPr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7" name="Google Shape;645;p3">
              <a:extLst>
                <a:ext uri="{FF2B5EF4-FFF2-40B4-BE49-F238E27FC236}">
                  <a16:creationId xmlns:a16="http://schemas.microsoft.com/office/drawing/2014/main" id="{986E2C90-C0B7-0BDD-5711-24CC48034B81}"/>
                </a:ext>
              </a:extLst>
            </p:cNvPr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15" name="Google Shape;663;p3">
            <a:extLst>
              <a:ext uri="{FF2B5EF4-FFF2-40B4-BE49-F238E27FC236}">
                <a16:creationId xmlns:a16="http://schemas.microsoft.com/office/drawing/2014/main" id="{2D27846F-FB6F-128C-7911-8E0A422D668C}"/>
              </a:ext>
            </a:extLst>
          </p:cNvPr>
          <p:cNvGrpSpPr/>
          <p:nvPr/>
        </p:nvGrpSpPr>
        <p:grpSpPr>
          <a:xfrm rot="3811239">
            <a:off x="1123998" y="5724590"/>
            <a:ext cx="1180813" cy="1894356"/>
            <a:chOff x="2402100" y="3854125"/>
            <a:chExt cx="435600" cy="698825"/>
          </a:xfrm>
        </p:grpSpPr>
        <p:sp>
          <p:nvSpPr>
            <p:cNvPr id="216" name="Google Shape;664;p3">
              <a:extLst>
                <a:ext uri="{FF2B5EF4-FFF2-40B4-BE49-F238E27FC236}">
                  <a16:creationId xmlns:a16="http://schemas.microsoft.com/office/drawing/2014/main" id="{79816E85-0D1C-48EB-8FAD-E9142F9EF74F}"/>
                </a:ext>
              </a:extLst>
            </p:cNvPr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17" name="Google Shape;665;p3">
              <a:extLst>
                <a:ext uri="{FF2B5EF4-FFF2-40B4-BE49-F238E27FC236}">
                  <a16:creationId xmlns:a16="http://schemas.microsoft.com/office/drawing/2014/main" id="{07930D28-2DF4-5DA6-CCB7-6E863A92B4B0}"/>
                </a:ext>
              </a:extLst>
            </p:cNvPr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18" name="Google Shape;666;p3">
              <a:extLst>
                <a:ext uri="{FF2B5EF4-FFF2-40B4-BE49-F238E27FC236}">
                  <a16:creationId xmlns:a16="http://schemas.microsoft.com/office/drawing/2014/main" id="{67EFDFB7-1234-0516-5E04-B45B1D9E7386}"/>
                </a:ext>
              </a:extLst>
            </p:cNvPr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19" name="Google Shape;667;p3">
              <a:extLst>
                <a:ext uri="{FF2B5EF4-FFF2-40B4-BE49-F238E27FC236}">
                  <a16:creationId xmlns:a16="http://schemas.microsoft.com/office/drawing/2014/main" id="{D51B4ECB-DB02-9B36-F31B-7E8D155E34CE}"/>
                </a:ext>
              </a:extLst>
            </p:cNvPr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0" name="Google Shape;668;p3">
              <a:extLst>
                <a:ext uri="{FF2B5EF4-FFF2-40B4-BE49-F238E27FC236}">
                  <a16:creationId xmlns:a16="http://schemas.microsoft.com/office/drawing/2014/main" id="{47AB8844-C885-AAE9-5606-13220B36E558}"/>
                </a:ext>
              </a:extLst>
            </p:cNvPr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1" name="Google Shape;669;p3">
              <a:extLst>
                <a:ext uri="{FF2B5EF4-FFF2-40B4-BE49-F238E27FC236}">
                  <a16:creationId xmlns:a16="http://schemas.microsoft.com/office/drawing/2014/main" id="{BBCD0F54-549F-7693-5417-7A497126059E}"/>
                </a:ext>
              </a:extLst>
            </p:cNvPr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2" name="Google Shape;670;p3">
              <a:extLst>
                <a:ext uri="{FF2B5EF4-FFF2-40B4-BE49-F238E27FC236}">
                  <a16:creationId xmlns:a16="http://schemas.microsoft.com/office/drawing/2014/main" id="{501D5F6C-D2DF-28A0-5827-F1FD0DFA92E6}"/>
                </a:ext>
              </a:extLst>
            </p:cNvPr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3" name="Google Shape;671;p3">
              <a:extLst>
                <a:ext uri="{FF2B5EF4-FFF2-40B4-BE49-F238E27FC236}">
                  <a16:creationId xmlns:a16="http://schemas.microsoft.com/office/drawing/2014/main" id="{8A4842B7-E446-78FF-82AC-EE1367779922}"/>
                </a:ext>
              </a:extLst>
            </p:cNvPr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4" name="Google Shape;672;p3">
              <a:extLst>
                <a:ext uri="{FF2B5EF4-FFF2-40B4-BE49-F238E27FC236}">
                  <a16:creationId xmlns:a16="http://schemas.microsoft.com/office/drawing/2014/main" id="{CC0255DF-349B-1595-79A0-27F940F83DE4}"/>
                </a:ext>
              </a:extLst>
            </p:cNvPr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5" name="Google Shape;673;p3">
              <a:extLst>
                <a:ext uri="{FF2B5EF4-FFF2-40B4-BE49-F238E27FC236}">
                  <a16:creationId xmlns:a16="http://schemas.microsoft.com/office/drawing/2014/main" id="{9325AC28-8FAE-3D1B-8F00-C15A198808B8}"/>
                </a:ext>
              </a:extLst>
            </p:cNvPr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6" name="Google Shape;674;p3">
              <a:extLst>
                <a:ext uri="{FF2B5EF4-FFF2-40B4-BE49-F238E27FC236}">
                  <a16:creationId xmlns:a16="http://schemas.microsoft.com/office/drawing/2014/main" id="{F4952BD8-D78F-3B15-F35C-783F540790E7}"/>
                </a:ext>
              </a:extLst>
            </p:cNvPr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7" name="Google Shape;675;p3">
              <a:extLst>
                <a:ext uri="{FF2B5EF4-FFF2-40B4-BE49-F238E27FC236}">
                  <a16:creationId xmlns:a16="http://schemas.microsoft.com/office/drawing/2014/main" id="{5EFA230E-1049-8C0A-E586-390D7BDE2638}"/>
                </a:ext>
              </a:extLst>
            </p:cNvPr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8" name="Google Shape;676;p3">
              <a:extLst>
                <a:ext uri="{FF2B5EF4-FFF2-40B4-BE49-F238E27FC236}">
                  <a16:creationId xmlns:a16="http://schemas.microsoft.com/office/drawing/2014/main" id="{19C95D8E-A83E-79ED-C142-F75C17DC7006}"/>
                </a:ext>
              </a:extLst>
            </p:cNvPr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238" name="Google Shape;687;p3">
            <a:extLst>
              <a:ext uri="{FF2B5EF4-FFF2-40B4-BE49-F238E27FC236}">
                <a16:creationId xmlns:a16="http://schemas.microsoft.com/office/drawing/2014/main" id="{87BFF6AE-C08B-6BA2-322A-46165F6CF516}"/>
              </a:ext>
            </a:extLst>
          </p:cNvPr>
          <p:cNvSpPr/>
          <p:nvPr/>
        </p:nvSpPr>
        <p:spPr>
          <a:xfrm rot="2123667">
            <a:off x="-1139462" y="3569382"/>
            <a:ext cx="2669903" cy="2387236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F6CF20-325C-DE28-C9F9-94287132CAFA}"/>
              </a:ext>
            </a:extLst>
          </p:cNvPr>
          <p:cNvSpPr txBox="1"/>
          <p:nvPr/>
        </p:nvSpPr>
        <p:spPr>
          <a:xfrm>
            <a:off x="671786" y="1511542"/>
            <a:ext cx="10556309" cy="64633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lưu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dựa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đâu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SG" sz="36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6" name="Scroll: Horizontal 15">
            <a:extLst>
              <a:ext uri="{FF2B5EF4-FFF2-40B4-BE49-F238E27FC236}">
                <a16:creationId xmlns:a16="http://schemas.microsoft.com/office/drawing/2014/main" id="{6F05585B-E22D-CC9D-CE64-A4A8B32EC46E}"/>
              </a:ext>
            </a:extLst>
          </p:cNvPr>
          <p:cNvSpPr/>
          <p:nvPr/>
        </p:nvSpPr>
        <p:spPr>
          <a:xfrm>
            <a:off x="1556073" y="2566659"/>
            <a:ext cx="9131088" cy="2150157"/>
          </a:xfrm>
          <a:prstGeom prst="horizontalScrol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SG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4051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0">
          <a:extLst>
            <a:ext uri="{FF2B5EF4-FFF2-40B4-BE49-F238E27FC236}">
              <a16:creationId xmlns:a16="http://schemas.microsoft.com/office/drawing/2014/main" id="{9D582173-8A56-C7E4-8D15-9BC65AEA32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455;p3">
            <a:extLst>
              <a:ext uri="{FF2B5EF4-FFF2-40B4-BE49-F238E27FC236}">
                <a16:creationId xmlns:a16="http://schemas.microsoft.com/office/drawing/2014/main" id="{B9F0712E-D4F4-A8E9-4782-E438F07C9316}"/>
              </a:ext>
            </a:extLst>
          </p:cNvPr>
          <p:cNvGrpSpPr/>
          <p:nvPr/>
        </p:nvGrpSpPr>
        <p:grpSpPr>
          <a:xfrm>
            <a:off x="-1604189" y="5172917"/>
            <a:ext cx="6869473" cy="3775748"/>
            <a:chOff x="4178350" y="2375050"/>
            <a:chExt cx="938350" cy="515775"/>
          </a:xfrm>
        </p:grpSpPr>
        <p:sp>
          <p:nvSpPr>
            <p:cNvPr id="8" name="Google Shape;456;p3">
              <a:extLst>
                <a:ext uri="{FF2B5EF4-FFF2-40B4-BE49-F238E27FC236}">
                  <a16:creationId xmlns:a16="http://schemas.microsoft.com/office/drawing/2014/main" id="{1786CF9E-3B5B-7F4A-05ED-7CE27503CF3A}"/>
                </a:ext>
              </a:extLst>
            </p:cNvPr>
            <p:cNvSpPr/>
            <p:nvPr/>
          </p:nvSpPr>
          <p:spPr>
            <a:xfrm>
              <a:off x="4178350" y="2375050"/>
              <a:ext cx="938350" cy="470050"/>
            </a:xfrm>
            <a:custGeom>
              <a:avLst/>
              <a:gdLst/>
              <a:ahLst/>
              <a:cxnLst/>
              <a:rect l="l" t="t" r="r" b="b"/>
              <a:pathLst>
                <a:path w="37534" h="18802" extrusionOk="0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" name="Google Shape;457;p3">
              <a:extLst>
                <a:ext uri="{FF2B5EF4-FFF2-40B4-BE49-F238E27FC236}">
                  <a16:creationId xmlns:a16="http://schemas.microsoft.com/office/drawing/2014/main" id="{B137EC64-4F2D-DC99-19E3-BCA6491A5C3B}"/>
                </a:ext>
              </a:extLst>
            </p:cNvPr>
            <p:cNvSpPr/>
            <p:nvPr/>
          </p:nvSpPr>
          <p:spPr>
            <a:xfrm>
              <a:off x="4192225" y="2449850"/>
              <a:ext cx="867875" cy="411650"/>
            </a:xfrm>
            <a:custGeom>
              <a:avLst/>
              <a:gdLst/>
              <a:ahLst/>
              <a:cxnLst/>
              <a:rect l="l" t="t" r="r" b="b"/>
              <a:pathLst>
                <a:path w="34715" h="16466" extrusionOk="0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" name="Google Shape;458;p3">
              <a:extLst>
                <a:ext uri="{FF2B5EF4-FFF2-40B4-BE49-F238E27FC236}">
                  <a16:creationId xmlns:a16="http://schemas.microsoft.com/office/drawing/2014/main" id="{38977635-7957-72C4-58BB-D7B7EE65C7C9}"/>
                </a:ext>
              </a:extLst>
            </p:cNvPr>
            <p:cNvSpPr/>
            <p:nvPr/>
          </p:nvSpPr>
          <p:spPr>
            <a:xfrm>
              <a:off x="4252800" y="2496850"/>
              <a:ext cx="761025" cy="376950"/>
            </a:xfrm>
            <a:custGeom>
              <a:avLst/>
              <a:gdLst/>
              <a:ahLst/>
              <a:cxnLst/>
              <a:rect l="l" t="t" r="r" b="b"/>
              <a:pathLst>
                <a:path w="30441" h="15078" extrusionOk="0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" name="Google Shape;459;p3">
              <a:extLst>
                <a:ext uri="{FF2B5EF4-FFF2-40B4-BE49-F238E27FC236}">
                  <a16:creationId xmlns:a16="http://schemas.microsoft.com/office/drawing/2014/main" id="{3F67CF26-BCC0-7EA3-2617-E974769B1C18}"/>
                </a:ext>
              </a:extLst>
            </p:cNvPr>
            <p:cNvSpPr/>
            <p:nvPr/>
          </p:nvSpPr>
          <p:spPr>
            <a:xfrm>
              <a:off x="4311275" y="2568125"/>
              <a:ext cx="619300" cy="306050"/>
            </a:xfrm>
            <a:custGeom>
              <a:avLst/>
              <a:gdLst/>
              <a:ahLst/>
              <a:cxnLst/>
              <a:rect l="l" t="t" r="r" b="b"/>
              <a:pathLst>
                <a:path w="24772" h="12242" extrusionOk="0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" name="Google Shape;460;p3">
              <a:extLst>
                <a:ext uri="{FF2B5EF4-FFF2-40B4-BE49-F238E27FC236}">
                  <a16:creationId xmlns:a16="http://schemas.microsoft.com/office/drawing/2014/main" id="{CA9659DC-845E-1CA0-0DDB-F7973EA59A7E}"/>
                </a:ext>
              </a:extLst>
            </p:cNvPr>
            <p:cNvSpPr/>
            <p:nvPr/>
          </p:nvSpPr>
          <p:spPr>
            <a:xfrm>
              <a:off x="4374000" y="2647325"/>
              <a:ext cx="513325" cy="228750"/>
            </a:xfrm>
            <a:custGeom>
              <a:avLst/>
              <a:gdLst/>
              <a:ahLst/>
              <a:cxnLst/>
              <a:rect l="l" t="t" r="r" b="b"/>
              <a:pathLst>
                <a:path w="20533" h="9150" extrusionOk="0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" name="Google Shape;461;p3">
              <a:extLst>
                <a:ext uri="{FF2B5EF4-FFF2-40B4-BE49-F238E27FC236}">
                  <a16:creationId xmlns:a16="http://schemas.microsoft.com/office/drawing/2014/main" id="{02812EE3-89EC-278D-9054-7AF4558ED3A3}"/>
                </a:ext>
              </a:extLst>
            </p:cNvPr>
            <p:cNvSpPr/>
            <p:nvPr/>
          </p:nvSpPr>
          <p:spPr>
            <a:xfrm>
              <a:off x="4437575" y="2724875"/>
              <a:ext cx="345675" cy="156550"/>
            </a:xfrm>
            <a:custGeom>
              <a:avLst/>
              <a:gdLst/>
              <a:ahLst/>
              <a:cxnLst/>
              <a:rect l="l" t="t" r="r" b="b"/>
              <a:pathLst>
                <a:path w="13827" h="6262" extrusionOk="0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4" name="Google Shape;462;p3">
              <a:extLst>
                <a:ext uri="{FF2B5EF4-FFF2-40B4-BE49-F238E27FC236}">
                  <a16:creationId xmlns:a16="http://schemas.microsoft.com/office/drawing/2014/main" id="{E90A745A-E52F-AB91-EDDE-B6C97D7494E0}"/>
                </a:ext>
              </a:extLst>
            </p:cNvPr>
            <p:cNvSpPr/>
            <p:nvPr/>
          </p:nvSpPr>
          <p:spPr>
            <a:xfrm>
              <a:off x="4481575" y="2799000"/>
              <a:ext cx="244675" cy="91825"/>
            </a:xfrm>
            <a:custGeom>
              <a:avLst/>
              <a:gdLst/>
              <a:ahLst/>
              <a:cxnLst/>
              <a:rect l="l" t="t" r="r" b="b"/>
              <a:pathLst>
                <a:path w="9787" h="3673" extrusionOk="0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8" name="Google Shape;466;p3">
            <a:extLst>
              <a:ext uri="{FF2B5EF4-FFF2-40B4-BE49-F238E27FC236}">
                <a16:creationId xmlns:a16="http://schemas.microsoft.com/office/drawing/2014/main" id="{CD932527-5277-CD18-9E40-F09CFF36E9B6}"/>
              </a:ext>
            </a:extLst>
          </p:cNvPr>
          <p:cNvGrpSpPr/>
          <p:nvPr/>
        </p:nvGrpSpPr>
        <p:grpSpPr>
          <a:xfrm rot="10799904">
            <a:off x="5987710" y="-1926063"/>
            <a:ext cx="7886773" cy="3557203"/>
            <a:chOff x="5619200" y="4458200"/>
            <a:chExt cx="1647150" cy="742900"/>
          </a:xfrm>
        </p:grpSpPr>
        <p:sp>
          <p:nvSpPr>
            <p:cNvPr id="19" name="Google Shape;467;p3">
              <a:extLst>
                <a:ext uri="{FF2B5EF4-FFF2-40B4-BE49-F238E27FC236}">
                  <a16:creationId xmlns:a16="http://schemas.microsoft.com/office/drawing/2014/main" id="{71315A28-8A74-BED8-54D0-1F31F8AD48F1}"/>
                </a:ext>
              </a:extLst>
            </p:cNvPr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0" name="Google Shape;468;p3">
              <a:extLst>
                <a:ext uri="{FF2B5EF4-FFF2-40B4-BE49-F238E27FC236}">
                  <a16:creationId xmlns:a16="http://schemas.microsoft.com/office/drawing/2014/main" id="{2B15BB3B-67A7-97AE-89AB-63ECB6AB0815}"/>
                </a:ext>
              </a:extLst>
            </p:cNvPr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1" name="Google Shape;469;p3">
              <a:extLst>
                <a:ext uri="{FF2B5EF4-FFF2-40B4-BE49-F238E27FC236}">
                  <a16:creationId xmlns:a16="http://schemas.microsoft.com/office/drawing/2014/main" id="{C8FC9365-8F42-17D2-29C3-77A575CF1987}"/>
                </a:ext>
              </a:extLst>
            </p:cNvPr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" name="Google Shape;470;p3">
              <a:extLst>
                <a:ext uri="{FF2B5EF4-FFF2-40B4-BE49-F238E27FC236}">
                  <a16:creationId xmlns:a16="http://schemas.microsoft.com/office/drawing/2014/main" id="{913C0FC2-4988-AF3A-7F85-570BCB435DD9}"/>
                </a:ext>
              </a:extLst>
            </p:cNvPr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3" name="Google Shape;471;p3">
              <a:extLst>
                <a:ext uri="{FF2B5EF4-FFF2-40B4-BE49-F238E27FC236}">
                  <a16:creationId xmlns:a16="http://schemas.microsoft.com/office/drawing/2014/main" id="{456BAC89-AA55-E52D-FB8B-9E4F51142790}"/>
                </a:ext>
              </a:extLst>
            </p:cNvPr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4" name="Google Shape;472;p3">
            <a:extLst>
              <a:ext uri="{FF2B5EF4-FFF2-40B4-BE49-F238E27FC236}">
                <a16:creationId xmlns:a16="http://schemas.microsoft.com/office/drawing/2014/main" id="{117C3BD4-8D92-0F5A-B34F-2499862F0A66}"/>
              </a:ext>
            </a:extLst>
          </p:cNvPr>
          <p:cNvGrpSpPr/>
          <p:nvPr/>
        </p:nvGrpSpPr>
        <p:grpSpPr>
          <a:xfrm rot="-9231878">
            <a:off x="116343" y="-1280525"/>
            <a:ext cx="1974632" cy="3326368"/>
            <a:chOff x="3026750" y="1552825"/>
            <a:chExt cx="1108700" cy="1867600"/>
          </a:xfrm>
        </p:grpSpPr>
        <p:sp>
          <p:nvSpPr>
            <p:cNvPr id="25" name="Google Shape;473;p3">
              <a:extLst>
                <a:ext uri="{FF2B5EF4-FFF2-40B4-BE49-F238E27FC236}">
                  <a16:creationId xmlns:a16="http://schemas.microsoft.com/office/drawing/2014/main" id="{D2B128B1-862C-C1DB-ABB7-1FE5C2F2B04E}"/>
                </a:ext>
              </a:extLst>
            </p:cNvPr>
            <p:cNvSpPr/>
            <p:nvPr/>
          </p:nvSpPr>
          <p:spPr>
            <a:xfrm>
              <a:off x="3517625" y="1552825"/>
              <a:ext cx="235775" cy="558625"/>
            </a:xfrm>
            <a:custGeom>
              <a:avLst/>
              <a:gdLst/>
              <a:ahLst/>
              <a:cxnLst/>
              <a:rect l="l" t="t" r="r" b="b"/>
              <a:pathLst>
                <a:path w="9431" h="22345" extrusionOk="0">
                  <a:moveTo>
                    <a:pt x="5310" y="1463"/>
                  </a:moveTo>
                  <a:cubicBezTo>
                    <a:pt x="5816" y="2596"/>
                    <a:pt x="6477" y="3510"/>
                    <a:pt x="7197" y="4604"/>
                  </a:cubicBezTo>
                  <a:cubicBezTo>
                    <a:pt x="8283" y="6279"/>
                    <a:pt x="8190" y="8233"/>
                    <a:pt x="8159" y="10156"/>
                  </a:cubicBezTo>
                  <a:cubicBezTo>
                    <a:pt x="8058" y="13394"/>
                    <a:pt x="7585" y="16612"/>
                    <a:pt x="6758" y="19742"/>
                  </a:cubicBezTo>
                  <a:lnTo>
                    <a:pt x="6758" y="19742"/>
                  </a:lnTo>
                  <a:cubicBezTo>
                    <a:pt x="4215" y="14312"/>
                    <a:pt x="1810" y="6507"/>
                    <a:pt x="5310" y="1463"/>
                  </a:cubicBezTo>
                  <a:close/>
                  <a:moveTo>
                    <a:pt x="5701" y="0"/>
                  </a:moveTo>
                  <a:cubicBezTo>
                    <a:pt x="5466" y="0"/>
                    <a:pt x="5197" y="121"/>
                    <a:pt x="5057" y="261"/>
                  </a:cubicBezTo>
                  <a:cubicBezTo>
                    <a:pt x="0" y="5883"/>
                    <a:pt x="3244" y="15384"/>
                    <a:pt x="6282" y="21407"/>
                  </a:cubicBezTo>
                  <a:lnTo>
                    <a:pt x="6282" y="21407"/>
                  </a:lnTo>
                  <a:cubicBezTo>
                    <a:pt x="6236" y="21555"/>
                    <a:pt x="6190" y="21703"/>
                    <a:pt x="6143" y="21850"/>
                  </a:cubicBezTo>
                  <a:cubicBezTo>
                    <a:pt x="6045" y="22174"/>
                    <a:pt x="6303" y="22320"/>
                    <a:pt x="6593" y="22320"/>
                  </a:cubicBezTo>
                  <a:cubicBezTo>
                    <a:pt x="6663" y="22320"/>
                    <a:pt x="6735" y="22312"/>
                    <a:pt x="6805" y="22295"/>
                  </a:cubicBezTo>
                  <a:lnTo>
                    <a:pt x="6805" y="22295"/>
                  </a:lnTo>
                  <a:cubicBezTo>
                    <a:pt x="6870" y="22329"/>
                    <a:pt x="6950" y="22344"/>
                    <a:pt x="7034" y="22344"/>
                  </a:cubicBezTo>
                  <a:cubicBezTo>
                    <a:pt x="7411" y="22344"/>
                    <a:pt x="7890" y="22035"/>
                    <a:pt x="7694" y="21664"/>
                  </a:cubicBezTo>
                  <a:lnTo>
                    <a:pt x="7694" y="21633"/>
                  </a:lnTo>
                  <a:cubicBezTo>
                    <a:pt x="7619" y="21491"/>
                    <a:pt x="7545" y="21347"/>
                    <a:pt x="7470" y="21200"/>
                  </a:cubicBezTo>
                  <a:lnTo>
                    <a:pt x="7470" y="21200"/>
                  </a:lnTo>
                  <a:cubicBezTo>
                    <a:pt x="8558" y="17592"/>
                    <a:pt x="9160" y="13854"/>
                    <a:pt x="9276" y="10063"/>
                  </a:cubicBezTo>
                  <a:cubicBezTo>
                    <a:pt x="9338" y="8512"/>
                    <a:pt x="9431" y="6744"/>
                    <a:pt x="8841" y="5255"/>
                  </a:cubicBezTo>
                  <a:cubicBezTo>
                    <a:pt x="8159" y="3456"/>
                    <a:pt x="6701" y="2153"/>
                    <a:pt x="6112" y="261"/>
                  </a:cubicBezTo>
                  <a:cubicBezTo>
                    <a:pt x="6044" y="72"/>
                    <a:pt x="5882" y="0"/>
                    <a:pt x="57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" name="Google Shape;474;p3">
              <a:extLst>
                <a:ext uri="{FF2B5EF4-FFF2-40B4-BE49-F238E27FC236}">
                  <a16:creationId xmlns:a16="http://schemas.microsoft.com/office/drawing/2014/main" id="{3E7DEFC9-E3DB-6B0C-7E4B-04021F74DC44}"/>
                </a:ext>
              </a:extLst>
            </p:cNvPr>
            <p:cNvSpPr/>
            <p:nvPr/>
          </p:nvSpPr>
          <p:spPr>
            <a:xfrm>
              <a:off x="3666525" y="1821075"/>
              <a:ext cx="411675" cy="323500"/>
            </a:xfrm>
            <a:custGeom>
              <a:avLst/>
              <a:gdLst/>
              <a:ahLst/>
              <a:cxnLst/>
              <a:rect l="l" t="t" r="r" b="b"/>
              <a:pathLst>
                <a:path w="16467" h="12940" extrusionOk="0">
                  <a:moveTo>
                    <a:pt x="15040" y="1041"/>
                  </a:moveTo>
                  <a:lnTo>
                    <a:pt x="15040" y="1041"/>
                  </a:lnTo>
                  <a:cubicBezTo>
                    <a:pt x="12704" y="6579"/>
                    <a:pt x="7732" y="10769"/>
                    <a:pt x="1765" y="11814"/>
                  </a:cubicBezTo>
                  <a:lnTo>
                    <a:pt x="1765" y="11814"/>
                  </a:lnTo>
                  <a:cubicBezTo>
                    <a:pt x="1538" y="8000"/>
                    <a:pt x="5542" y="4523"/>
                    <a:pt x="8779" y="3210"/>
                  </a:cubicBezTo>
                  <a:cubicBezTo>
                    <a:pt x="10861" y="2333"/>
                    <a:pt x="13084" y="2063"/>
                    <a:pt x="15040" y="1041"/>
                  </a:cubicBezTo>
                  <a:close/>
                  <a:moveTo>
                    <a:pt x="16295" y="1"/>
                  </a:moveTo>
                  <a:cubicBezTo>
                    <a:pt x="16016" y="1"/>
                    <a:pt x="15444" y="197"/>
                    <a:pt x="15355" y="264"/>
                  </a:cubicBezTo>
                  <a:cubicBezTo>
                    <a:pt x="13618" y="1659"/>
                    <a:pt x="11447" y="1908"/>
                    <a:pt x="9399" y="2590"/>
                  </a:cubicBezTo>
                  <a:cubicBezTo>
                    <a:pt x="7972" y="3024"/>
                    <a:pt x="6670" y="3738"/>
                    <a:pt x="5491" y="4606"/>
                  </a:cubicBezTo>
                  <a:cubicBezTo>
                    <a:pt x="2854" y="6591"/>
                    <a:pt x="0" y="9259"/>
                    <a:pt x="745" y="12857"/>
                  </a:cubicBezTo>
                  <a:cubicBezTo>
                    <a:pt x="753" y="12915"/>
                    <a:pt x="839" y="12940"/>
                    <a:pt x="959" y="12940"/>
                  </a:cubicBezTo>
                  <a:cubicBezTo>
                    <a:pt x="1290" y="12940"/>
                    <a:pt x="1884" y="12752"/>
                    <a:pt x="1862" y="12547"/>
                  </a:cubicBezTo>
                  <a:cubicBezTo>
                    <a:pt x="1838" y="12432"/>
                    <a:pt x="1819" y="12317"/>
                    <a:pt x="1803" y="12202"/>
                  </a:cubicBezTo>
                  <a:lnTo>
                    <a:pt x="1803" y="12202"/>
                  </a:lnTo>
                  <a:cubicBezTo>
                    <a:pt x="8417" y="10962"/>
                    <a:pt x="14057" y="6474"/>
                    <a:pt x="16441" y="108"/>
                  </a:cubicBezTo>
                  <a:cubicBezTo>
                    <a:pt x="16467" y="30"/>
                    <a:pt x="16403" y="1"/>
                    <a:pt x="162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" name="Google Shape;475;p3">
              <a:extLst>
                <a:ext uri="{FF2B5EF4-FFF2-40B4-BE49-F238E27FC236}">
                  <a16:creationId xmlns:a16="http://schemas.microsoft.com/office/drawing/2014/main" id="{F2C2779B-6249-7537-2588-605563876DE1}"/>
                </a:ext>
              </a:extLst>
            </p:cNvPr>
            <p:cNvSpPr/>
            <p:nvPr/>
          </p:nvSpPr>
          <p:spPr>
            <a:xfrm>
              <a:off x="3382700" y="1934550"/>
              <a:ext cx="340975" cy="237375"/>
            </a:xfrm>
            <a:custGeom>
              <a:avLst/>
              <a:gdLst/>
              <a:ahLst/>
              <a:cxnLst/>
              <a:rect l="l" t="t" r="r" b="b"/>
              <a:pathLst>
                <a:path w="13639" h="9495" extrusionOk="0">
                  <a:moveTo>
                    <a:pt x="2456" y="642"/>
                  </a:moveTo>
                  <a:cubicBezTo>
                    <a:pt x="6549" y="642"/>
                    <a:pt x="10686" y="4748"/>
                    <a:pt x="12256" y="8297"/>
                  </a:cubicBezTo>
                  <a:lnTo>
                    <a:pt x="12256" y="8297"/>
                  </a:lnTo>
                  <a:cubicBezTo>
                    <a:pt x="11701" y="8764"/>
                    <a:pt x="11154" y="8960"/>
                    <a:pt x="10625" y="8960"/>
                  </a:cubicBezTo>
                  <a:cubicBezTo>
                    <a:pt x="8371" y="8960"/>
                    <a:pt x="6435" y="5395"/>
                    <a:pt x="5522" y="3914"/>
                  </a:cubicBezTo>
                  <a:cubicBezTo>
                    <a:pt x="4679" y="2525"/>
                    <a:pt x="3697" y="1334"/>
                    <a:pt x="2322" y="643"/>
                  </a:cubicBezTo>
                  <a:lnTo>
                    <a:pt x="2322" y="643"/>
                  </a:lnTo>
                  <a:cubicBezTo>
                    <a:pt x="2367" y="642"/>
                    <a:pt x="2411" y="642"/>
                    <a:pt x="2456" y="642"/>
                  </a:cubicBezTo>
                  <a:close/>
                  <a:moveTo>
                    <a:pt x="2712" y="1"/>
                  </a:moveTo>
                  <a:cubicBezTo>
                    <a:pt x="2068" y="1"/>
                    <a:pt x="1420" y="81"/>
                    <a:pt x="776" y="253"/>
                  </a:cubicBezTo>
                  <a:cubicBezTo>
                    <a:pt x="497" y="315"/>
                    <a:pt x="0" y="750"/>
                    <a:pt x="528" y="874"/>
                  </a:cubicBezTo>
                  <a:cubicBezTo>
                    <a:pt x="4405" y="1897"/>
                    <a:pt x="4715" y="6581"/>
                    <a:pt x="7755" y="8629"/>
                  </a:cubicBezTo>
                  <a:cubicBezTo>
                    <a:pt x="8573" y="9194"/>
                    <a:pt x="9526" y="9495"/>
                    <a:pt x="10468" y="9495"/>
                  </a:cubicBezTo>
                  <a:cubicBezTo>
                    <a:pt x="11247" y="9495"/>
                    <a:pt x="12019" y="9288"/>
                    <a:pt x="12700" y="8854"/>
                  </a:cubicBezTo>
                  <a:lnTo>
                    <a:pt x="12700" y="8854"/>
                  </a:lnTo>
                  <a:cubicBezTo>
                    <a:pt x="12737" y="8860"/>
                    <a:pt x="12776" y="8863"/>
                    <a:pt x="12816" y="8863"/>
                  </a:cubicBezTo>
                  <a:cubicBezTo>
                    <a:pt x="13184" y="8863"/>
                    <a:pt x="13639" y="8629"/>
                    <a:pt x="13556" y="8380"/>
                  </a:cubicBezTo>
                  <a:lnTo>
                    <a:pt x="13556" y="8380"/>
                  </a:lnTo>
                  <a:lnTo>
                    <a:pt x="13556" y="8411"/>
                  </a:lnTo>
                  <a:cubicBezTo>
                    <a:pt x="11892" y="4266"/>
                    <a:pt x="7399" y="1"/>
                    <a:pt x="27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" name="Google Shape;476;p3">
              <a:extLst>
                <a:ext uri="{FF2B5EF4-FFF2-40B4-BE49-F238E27FC236}">
                  <a16:creationId xmlns:a16="http://schemas.microsoft.com/office/drawing/2014/main" id="{3BFB21BB-18FD-E1D7-B95A-203B21A9F9FB}"/>
                </a:ext>
              </a:extLst>
            </p:cNvPr>
            <p:cNvSpPr/>
            <p:nvPr/>
          </p:nvSpPr>
          <p:spPr>
            <a:xfrm>
              <a:off x="3696300" y="2037575"/>
              <a:ext cx="439150" cy="352000"/>
            </a:xfrm>
            <a:custGeom>
              <a:avLst/>
              <a:gdLst/>
              <a:ahLst/>
              <a:cxnLst/>
              <a:rect l="l" t="t" r="r" b="b"/>
              <a:pathLst>
                <a:path w="17566" h="14080" extrusionOk="0">
                  <a:moveTo>
                    <a:pt x="16282" y="721"/>
                  </a:moveTo>
                  <a:cubicBezTo>
                    <a:pt x="15226" y="3804"/>
                    <a:pt x="14037" y="6880"/>
                    <a:pt x="11434" y="8974"/>
                  </a:cubicBezTo>
                  <a:cubicBezTo>
                    <a:pt x="8656" y="11208"/>
                    <a:pt x="5163" y="12543"/>
                    <a:pt x="1665" y="13125"/>
                  </a:cubicBezTo>
                  <a:lnTo>
                    <a:pt x="1665" y="13125"/>
                  </a:lnTo>
                  <a:cubicBezTo>
                    <a:pt x="2282" y="9956"/>
                    <a:pt x="4540" y="7608"/>
                    <a:pt x="6936" y="5562"/>
                  </a:cubicBezTo>
                  <a:cubicBezTo>
                    <a:pt x="9812" y="3093"/>
                    <a:pt x="12715" y="1658"/>
                    <a:pt x="16282" y="721"/>
                  </a:cubicBezTo>
                  <a:close/>
                  <a:moveTo>
                    <a:pt x="17223" y="1"/>
                  </a:moveTo>
                  <a:cubicBezTo>
                    <a:pt x="17082" y="1"/>
                    <a:pt x="16935" y="27"/>
                    <a:pt x="16894" y="41"/>
                  </a:cubicBezTo>
                  <a:cubicBezTo>
                    <a:pt x="12861" y="971"/>
                    <a:pt x="9666" y="2367"/>
                    <a:pt x="6502" y="5035"/>
                  </a:cubicBezTo>
                  <a:cubicBezTo>
                    <a:pt x="3847" y="7247"/>
                    <a:pt x="1192" y="9825"/>
                    <a:pt x="538" y="13327"/>
                  </a:cubicBezTo>
                  <a:lnTo>
                    <a:pt x="538" y="13327"/>
                  </a:lnTo>
                  <a:cubicBezTo>
                    <a:pt x="188" y="13483"/>
                    <a:pt x="0" y="13823"/>
                    <a:pt x="458" y="13823"/>
                  </a:cubicBezTo>
                  <a:cubicBezTo>
                    <a:pt x="459" y="13823"/>
                    <a:pt x="459" y="13823"/>
                    <a:pt x="460" y="13823"/>
                  </a:cubicBezTo>
                  <a:lnTo>
                    <a:pt x="460" y="13823"/>
                  </a:lnTo>
                  <a:cubicBezTo>
                    <a:pt x="458" y="13841"/>
                    <a:pt x="456" y="13858"/>
                    <a:pt x="453" y="13875"/>
                  </a:cubicBezTo>
                  <a:cubicBezTo>
                    <a:pt x="429" y="14020"/>
                    <a:pt x="582" y="14080"/>
                    <a:pt x="782" y="14080"/>
                  </a:cubicBezTo>
                  <a:cubicBezTo>
                    <a:pt x="1099" y="14080"/>
                    <a:pt x="1532" y="13929"/>
                    <a:pt x="1570" y="13720"/>
                  </a:cubicBezTo>
                  <a:cubicBezTo>
                    <a:pt x="1572" y="13706"/>
                    <a:pt x="1574" y="13692"/>
                    <a:pt x="1576" y="13677"/>
                  </a:cubicBezTo>
                  <a:lnTo>
                    <a:pt x="1576" y="13677"/>
                  </a:lnTo>
                  <a:cubicBezTo>
                    <a:pt x="5099" y="13110"/>
                    <a:pt x="8447" y="11771"/>
                    <a:pt x="11403" y="9781"/>
                  </a:cubicBezTo>
                  <a:cubicBezTo>
                    <a:pt x="14784" y="7454"/>
                    <a:pt x="16242" y="3980"/>
                    <a:pt x="17514" y="196"/>
                  </a:cubicBezTo>
                  <a:cubicBezTo>
                    <a:pt x="17566" y="41"/>
                    <a:pt x="17398" y="1"/>
                    <a:pt x="172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" name="Google Shape;477;p3">
              <a:extLst>
                <a:ext uri="{FF2B5EF4-FFF2-40B4-BE49-F238E27FC236}">
                  <a16:creationId xmlns:a16="http://schemas.microsoft.com/office/drawing/2014/main" id="{FA6E96D3-3B39-8396-EC8F-86AA4C3F3902}"/>
                </a:ext>
              </a:extLst>
            </p:cNvPr>
            <p:cNvSpPr/>
            <p:nvPr/>
          </p:nvSpPr>
          <p:spPr>
            <a:xfrm>
              <a:off x="3363300" y="2187475"/>
              <a:ext cx="369775" cy="331275"/>
            </a:xfrm>
            <a:custGeom>
              <a:avLst/>
              <a:gdLst/>
              <a:ahLst/>
              <a:cxnLst/>
              <a:rect l="l" t="t" r="r" b="b"/>
              <a:pathLst>
                <a:path w="14791" h="13251" extrusionOk="0">
                  <a:moveTo>
                    <a:pt x="1444" y="822"/>
                  </a:moveTo>
                  <a:lnTo>
                    <a:pt x="1444" y="822"/>
                  </a:lnTo>
                  <a:cubicBezTo>
                    <a:pt x="4081" y="1724"/>
                    <a:pt x="5898" y="5356"/>
                    <a:pt x="7446" y="7290"/>
                  </a:cubicBezTo>
                  <a:cubicBezTo>
                    <a:pt x="8283" y="8314"/>
                    <a:pt x="9524" y="8934"/>
                    <a:pt x="10485" y="9834"/>
                  </a:cubicBezTo>
                  <a:cubicBezTo>
                    <a:pt x="11296" y="10577"/>
                    <a:pt x="12058" y="11370"/>
                    <a:pt x="12771" y="12199"/>
                  </a:cubicBezTo>
                  <a:lnTo>
                    <a:pt x="12771" y="12199"/>
                  </a:lnTo>
                  <a:cubicBezTo>
                    <a:pt x="9753" y="11622"/>
                    <a:pt x="6952" y="10621"/>
                    <a:pt x="5367" y="7662"/>
                  </a:cubicBezTo>
                  <a:cubicBezTo>
                    <a:pt x="4654" y="6359"/>
                    <a:pt x="4220" y="4901"/>
                    <a:pt x="3444" y="3599"/>
                  </a:cubicBezTo>
                  <a:cubicBezTo>
                    <a:pt x="2903" y="2620"/>
                    <a:pt x="1935" y="1813"/>
                    <a:pt x="1444" y="822"/>
                  </a:cubicBezTo>
                  <a:close/>
                  <a:moveTo>
                    <a:pt x="838" y="0"/>
                  </a:moveTo>
                  <a:cubicBezTo>
                    <a:pt x="652" y="0"/>
                    <a:pt x="1" y="156"/>
                    <a:pt x="63" y="466"/>
                  </a:cubicBezTo>
                  <a:cubicBezTo>
                    <a:pt x="435" y="2017"/>
                    <a:pt x="2017" y="3195"/>
                    <a:pt x="2731" y="4622"/>
                  </a:cubicBezTo>
                  <a:cubicBezTo>
                    <a:pt x="3444" y="6080"/>
                    <a:pt x="3940" y="7662"/>
                    <a:pt x="4871" y="8996"/>
                  </a:cubicBezTo>
                  <a:cubicBezTo>
                    <a:pt x="6811" y="11845"/>
                    <a:pt x="10261" y="12562"/>
                    <a:pt x="13457" y="13027"/>
                  </a:cubicBezTo>
                  <a:lnTo>
                    <a:pt x="13457" y="13027"/>
                  </a:lnTo>
                  <a:cubicBezTo>
                    <a:pt x="13490" y="13069"/>
                    <a:pt x="13523" y="13111"/>
                    <a:pt x="13556" y="13153"/>
                  </a:cubicBezTo>
                  <a:cubicBezTo>
                    <a:pt x="13617" y="13221"/>
                    <a:pt x="13727" y="13250"/>
                    <a:pt x="13854" y="13250"/>
                  </a:cubicBezTo>
                  <a:cubicBezTo>
                    <a:pt x="14243" y="13250"/>
                    <a:pt x="14790" y="12976"/>
                    <a:pt x="14580" y="12718"/>
                  </a:cubicBezTo>
                  <a:cubicBezTo>
                    <a:pt x="14567" y="12703"/>
                    <a:pt x="14554" y="12688"/>
                    <a:pt x="14541" y="12672"/>
                  </a:cubicBezTo>
                  <a:lnTo>
                    <a:pt x="14541" y="12672"/>
                  </a:lnTo>
                  <a:cubicBezTo>
                    <a:pt x="14599" y="12581"/>
                    <a:pt x="14566" y="12502"/>
                    <a:pt x="14369" y="12471"/>
                  </a:cubicBezTo>
                  <a:lnTo>
                    <a:pt x="14369" y="12471"/>
                  </a:lnTo>
                  <a:cubicBezTo>
                    <a:pt x="12137" y="9898"/>
                    <a:pt x="9338" y="7978"/>
                    <a:pt x="7383" y="5212"/>
                  </a:cubicBezTo>
                  <a:cubicBezTo>
                    <a:pt x="5926" y="3071"/>
                    <a:pt x="3661" y="156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" name="Google Shape;478;p3">
              <a:extLst>
                <a:ext uri="{FF2B5EF4-FFF2-40B4-BE49-F238E27FC236}">
                  <a16:creationId xmlns:a16="http://schemas.microsoft.com/office/drawing/2014/main" id="{FA58E236-BC92-6AAC-D5B2-5386151BD9A6}"/>
                </a:ext>
              </a:extLst>
            </p:cNvPr>
            <p:cNvSpPr/>
            <p:nvPr/>
          </p:nvSpPr>
          <p:spPr>
            <a:xfrm>
              <a:off x="3636250" y="2375375"/>
              <a:ext cx="441475" cy="350150"/>
            </a:xfrm>
            <a:custGeom>
              <a:avLst/>
              <a:gdLst/>
              <a:ahLst/>
              <a:cxnLst/>
              <a:rect l="l" t="t" r="r" b="b"/>
              <a:pathLst>
                <a:path w="17659" h="14006" extrusionOk="0">
                  <a:moveTo>
                    <a:pt x="15262" y="1321"/>
                  </a:moveTo>
                  <a:cubicBezTo>
                    <a:pt x="13611" y="3164"/>
                    <a:pt x="12658" y="5579"/>
                    <a:pt x="10734" y="7250"/>
                  </a:cubicBezTo>
                  <a:cubicBezTo>
                    <a:pt x="8206" y="9405"/>
                    <a:pt x="5289" y="11059"/>
                    <a:pt x="2141" y="12132"/>
                  </a:cubicBezTo>
                  <a:lnTo>
                    <a:pt x="2141" y="12132"/>
                  </a:lnTo>
                  <a:cubicBezTo>
                    <a:pt x="3533" y="9460"/>
                    <a:pt x="5626" y="7733"/>
                    <a:pt x="8098" y="5761"/>
                  </a:cubicBezTo>
                  <a:cubicBezTo>
                    <a:pt x="9401" y="4706"/>
                    <a:pt x="10455" y="3465"/>
                    <a:pt x="11975" y="2659"/>
                  </a:cubicBezTo>
                  <a:cubicBezTo>
                    <a:pt x="13032" y="2140"/>
                    <a:pt x="14131" y="1691"/>
                    <a:pt x="15262" y="1321"/>
                  </a:cubicBezTo>
                  <a:close/>
                  <a:moveTo>
                    <a:pt x="16910" y="0"/>
                  </a:moveTo>
                  <a:cubicBezTo>
                    <a:pt x="16857" y="0"/>
                    <a:pt x="16804" y="7"/>
                    <a:pt x="16752" y="22"/>
                  </a:cubicBezTo>
                  <a:cubicBezTo>
                    <a:pt x="14922" y="487"/>
                    <a:pt x="13154" y="1139"/>
                    <a:pt x="11448" y="1976"/>
                  </a:cubicBezTo>
                  <a:cubicBezTo>
                    <a:pt x="9835" y="2814"/>
                    <a:pt x="8749" y="4117"/>
                    <a:pt x="7353" y="5233"/>
                  </a:cubicBezTo>
                  <a:cubicBezTo>
                    <a:pt x="4562" y="7460"/>
                    <a:pt x="2258" y="9354"/>
                    <a:pt x="813" y="12545"/>
                  </a:cubicBezTo>
                  <a:lnTo>
                    <a:pt x="813" y="12545"/>
                  </a:lnTo>
                  <a:cubicBezTo>
                    <a:pt x="729" y="12569"/>
                    <a:pt x="645" y="12593"/>
                    <a:pt x="560" y="12616"/>
                  </a:cubicBezTo>
                  <a:cubicBezTo>
                    <a:pt x="0" y="12769"/>
                    <a:pt x="46" y="13318"/>
                    <a:pt x="457" y="13407"/>
                  </a:cubicBezTo>
                  <a:lnTo>
                    <a:pt x="457" y="13407"/>
                  </a:lnTo>
                  <a:cubicBezTo>
                    <a:pt x="439" y="13454"/>
                    <a:pt x="422" y="13500"/>
                    <a:pt x="405" y="13546"/>
                  </a:cubicBezTo>
                  <a:cubicBezTo>
                    <a:pt x="274" y="13859"/>
                    <a:pt x="534" y="14005"/>
                    <a:pt x="830" y="14005"/>
                  </a:cubicBezTo>
                  <a:cubicBezTo>
                    <a:pt x="1094" y="14005"/>
                    <a:pt x="1387" y="13889"/>
                    <a:pt x="1460" y="13671"/>
                  </a:cubicBezTo>
                  <a:cubicBezTo>
                    <a:pt x="1528" y="13486"/>
                    <a:pt x="1599" y="13306"/>
                    <a:pt x="1673" y="13129"/>
                  </a:cubicBezTo>
                  <a:lnTo>
                    <a:pt x="1673" y="13129"/>
                  </a:lnTo>
                  <a:cubicBezTo>
                    <a:pt x="4843" y="12144"/>
                    <a:pt x="7820" y="10597"/>
                    <a:pt x="10486" y="8583"/>
                  </a:cubicBezTo>
                  <a:cubicBezTo>
                    <a:pt x="11758" y="7653"/>
                    <a:pt x="12875" y="6505"/>
                    <a:pt x="13805" y="5233"/>
                  </a:cubicBezTo>
                  <a:cubicBezTo>
                    <a:pt x="14891" y="3620"/>
                    <a:pt x="15666" y="1852"/>
                    <a:pt x="17248" y="673"/>
                  </a:cubicBezTo>
                  <a:cubicBezTo>
                    <a:pt x="17658" y="373"/>
                    <a:pt x="17298" y="0"/>
                    <a:pt x="169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" name="Google Shape;479;p3">
              <a:extLst>
                <a:ext uri="{FF2B5EF4-FFF2-40B4-BE49-F238E27FC236}">
                  <a16:creationId xmlns:a16="http://schemas.microsoft.com/office/drawing/2014/main" id="{0036F605-9783-02D5-5C53-E28B619AE5C9}"/>
                </a:ext>
              </a:extLst>
            </p:cNvPr>
            <p:cNvSpPr/>
            <p:nvPr/>
          </p:nvSpPr>
          <p:spPr>
            <a:xfrm>
              <a:off x="3266925" y="2664000"/>
              <a:ext cx="420475" cy="134025"/>
            </a:xfrm>
            <a:custGeom>
              <a:avLst/>
              <a:gdLst/>
              <a:ahLst/>
              <a:cxnLst/>
              <a:rect l="l" t="t" r="r" b="b"/>
              <a:pathLst>
                <a:path w="16819" h="5361" extrusionOk="0">
                  <a:moveTo>
                    <a:pt x="5575" y="864"/>
                  </a:moveTo>
                  <a:cubicBezTo>
                    <a:pt x="6716" y="864"/>
                    <a:pt x="7829" y="1317"/>
                    <a:pt x="8912" y="1784"/>
                  </a:cubicBezTo>
                  <a:cubicBezTo>
                    <a:pt x="10546" y="2442"/>
                    <a:pt x="11816" y="2577"/>
                    <a:pt x="13260" y="2577"/>
                  </a:cubicBezTo>
                  <a:cubicBezTo>
                    <a:pt x="13681" y="2577"/>
                    <a:pt x="14116" y="2566"/>
                    <a:pt x="14579" y="2552"/>
                  </a:cubicBezTo>
                  <a:lnTo>
                    <a:pt x="14579" y="2552"/>
                  </a:lnTo>
                  <a:cubicBezTo>
                    <a:pt x="13415" y="3879"/>
                    <a:pt x="11916" y="4239"/>
                    <a:pt x="10268" y="4239"/>
                  </a:cubicBezTo>
                  <a:cubicBezTo>
                    <a:pt x="8317" y="4239"/>
                    <a:pt x="6157" y="3735"/>
                    <a:pt x="4094" y="3735"/>
                  </a:cubicBezTo>
                  <a:cubicBezTo>
                    <a:pt x="3154" y="3735"/>
                    <a:pt x="2234" y="3840"/>
                    <a:pt x="1363" y="4144"/>
                  </a:cubicBezTo>
                  <a:lnTo>
                    <a:pt x="1363" y="4144"/>
                  </a:lnTo>
                  <a:cubicBezTo>
                    <a:pt x="1778" y="2852"/>
                    <a:pt x="2725" y="1770"/>
                    <a:pt x="3980" y="1195"/>
                  </a:cubicBezTo>
                  <a:cubicBezTo>
                    <a:pt x="4518" y="960"/>
                    <a:pt x="5049" y="864"/>
                    <a:pt x="5575" y="864"/>
                  </a:cubicBezTo>
                  <a:close/>
                  <a:moveTo>
                    <a:pt x="5845" y="1"/>
                  </a:moveTo>
                  <a:cubicBezTo>
                    <a:pt x="5619" y="1"/>
                    <a:pt x="5391" y="16"/>
                    <a:pt x="5159" y="47"/>
                  </a:cubicBezTo>
                  <a:cubicBezTo>
                    <a:pt x="2584" y="419"/>
                    <a:pt x="506" y="2405"/>
                    <a:pt x="40" y="4979"/>
                  </a:cubicBezTo>
                  <a:cubicBezTo>
                    <a:pt x="0" y="5262"/>
                    <a:pt x="263" y="5361"/>
                    <a:pt x="519" y="5361"/>
                  </a:cubicBezTo>
                  <a:cubicBezTo>
                    <a:pt x="656" y="5361"/>
                    <a:pt x="792" y="5333"/>
                    <a:pt x="878" y="5289"/>
                  </a:cubicBezTo>
                  <a:cubicBezTo>
                    <a:pt x="1922" y="4681"/>
                    <a:pt x="3019" y="4484"/>
                    <a:pt x="4143" y="4484"/>
                  </a:cubicBezTo>
                  <a:cubicBezTo>
                    <a:pt x="6225" y="4484"/>
                    <a:pt x="8401" y="5162"/>
                    <a:pt x="10503" y="5162"/>
                  </a:cubicBezTo>
                  <a:cubicBezTo>
                    <a:pt x="10739" y="5162"/>
                    <a:pt x="10974" y="5153"/>
                    <a:pt x="11207" y="5134"/>
                  </a:cubicBezTo>
                  <a:cubicBezTo>
                    <a:pt x="13844" y="4917"/>
                    <a:pt x="15581" y="3459"/>
                    <a:pt x="16667" y="1133"/>
                  </a:cubicBezTo>
                  <a:cubicBezTo>
                    <a:pt x="16819" y="812"/>
                    <a:pt x="16548" y="657"/>
                    <a:pt x="16235" y="657"/>
                  </a:cubicBezTo>
                  <a:cubicBezTo>
                    <a:pt x="15972" y="657"/>
                    <a:pt x="15680" y="766"/>
                    <a:pt x="15581" y="978"/>
                  </a:cubicBezTo>
                  <a:cubicBezTo>
                    <a:pt x="15459" y="1239"/>
                    <a:pt x="15330" y="1481"/>
                    <a:pt x="15196" y="1704"/>
                  </a:cubicBezTo>
                  <a:lnTo>
                    <a:pt x="15196" y="1704"/>
                  </a:lnTo>
                  <a:cubicBezTo>
                    <a:pt x="14478" y="1741"/>
                    <a:pt x="13781" y="1828"/>
                    <a:pt x="13082" y="1828"/>
                  </a:cubicBezTo>
                  <a:cubicBezTo>
                    <a:pt x="12748" y="1828"/>
                    <a:pt x="12413" y="1808"/>
                    <a:pt x="12076" y="1753"/>
                  </a:cubicBezTo>
                  <a:cubicBezTo>
                    <a:pt x="10990" y="1567"/>
                    <a:pt x="9967" y="1226"/>
                    <a:pt x="9005" y="761"/>
                  </a:cubicBezTo>
                  <a:cubicBezTo>
                    <a:pt x="7975" y="349"/>
                    <a:pt x="6946" y="1"/>
                    <a:pt x="58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" name="Google Shape;480;p3">
              <a:extLst>
                <a:ext uri="{FF2B5EF4-FFF2-40B4-BE49-F238E27FC236}">
                  <a16:creationId xmlns:a16="http://schemas.microsoft.com/office/drawing/2014/main" id="{25544EFA-E2EE-F4A4-205D-4EF078A96831}"/>
                </a:ext>
              </a:extLst>
            </p:cNvPr>
            <p:cNvSpPr/>
            <p:nvPr/>
          </p:nvSpPr>
          <p:spPr>
            <a:xfrm>
              <a:off x="3501350" y="2560000"/>
              <a:ext cx="177875" cy="161425"/>
            </a:xfrm>
            <a:custGeom>
              <a:avLst/>
              <a:gdLst/>
              <a:ahLst/>
              <a:cxnLst/>
              <a:rect l="l" t="t" r="r" b="b"/>
              <a:pathLst>
                <a:path w="7115" h="6457" extrusionOk="0">
                  <a:moveTo>
                    <a:pt x="1384" y="727"/>
                  </a:moveTo>
                  <a:lnTo>
                    <a:pt x="1384" y="727"/>
                  </a:lnTo>
                  <a:cubicBezTo>
                    <a:pt x="2153" y="1115"/>
                    <a:pt x="3566" y="2717"/>
                    <a:pt x="3847" y="2997"/>
                  </a:cubicBezTo>
                  <a:cubicBezTo>
                    <a:pt x="4381" y="3630"/>
                    <a:pt x="4852" y="4301"/>
                    <a:pt x="5260" y="5010"/>
                  </a:cubicBezTo>
                  <a:lnTo>
                    <a:pt x="5260" y="5010"/>
                  </a:lnTo>
                  <a:cubicBezTo>
                    <a:pt x="3423" y="4440"/>
                    <a:pt x="2175" y="2477"/>
                    <a:pt x="1384" y="727"/>
                  </a:cubicBezTo>
                  <a:close/>
                  <a:moveTo>
                    <a:pt x="1252" y="1"/>
                  </a:moveTo>
                  <a:cubicBezTo>
                    <a:pt x="935" y="1"/>
                    <a:pt x="611" y="89"/>
                    <a:pt x="279" y="299"/>
                  </a:cubicBezTo>
                  <a:cubicBezTo>
                    <a:pt x="186" y="361"/>
                    <a:pt x="0" y="485"/>
                    <a:pt x="62" y="640"/>
                  </a:cubicBezTo>
                  <a:cubicBezTo>
                    <a:pt x="1153" y="3136"/>
                    <a:pt x="2880" y="5579"/>
                    <a:pt x="5685" y="5809"/>
                  </a:cubicBezTo>
                  <a:lnTo>
                    <a:pt x="5685" y="5809"/>
                  </a:lnTo>
                  <a:cubicBezTo>
                    <a:pt x="5757" y="5956"/>
                    <a:pt x="5827" y="6105"/>
                    <a:pt x="5894" y="6255"/>
                  </a:cubicBezTo>
                  <a:cubicBezTo>
                    <a:pt x="5955" y="6398"/>
                    <a:pt x="6115" y="6457"/>
                    <a:pt x="6295" y="6457"/>
                  </a:cubicBezTo>
                  <a:cubicBezTo>
                    <a:pt x="6662" y="6457"/>
                    <a:pt x="7115" y="6214"/>
                    <a:pt x="7011" y="5944"/>
                  </a:cubicBezTo>
                  <a:cubicBezTo>
                    <a:pt x="6962" y="5835"/>
                    <a:pt x="6912" y="5727"/>
                    <a:pt x="6861" y="5619"/>
                  </a:cubicBezTo>
                  <a:lnTo>
                    <a:pt x="6861" y="5619"/>
                  </a:lnTo>
                  <a:cubicBezTo>
                    <a:pt x="7050" y="5425"/>
                    <a:pt x="7032" y="5160"/>
                    <a:pt x="6620" y="5138"/>
                  </a:cubicBezTo>
                  <a:lnTo>
                    <a:pt x="6620" y="5138"/>
                  </a:lnTo>
                  <a:cubicBezTo>
                    <a:pt x="5877" y="3718"/>
                    <a:pt x="4894" y="2426"/>
                    <a:pt x="3692" y="1353"/>
                  </a:cubicBezTo>
                  <a:cubicBezTo>
                    <a:pt x="2980" y="711"/>
                    <a:pt x="2150" y="1"/>
                    <a:pt x="12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" name="Google Shape;481;p3">
              <a:extLst>
                <a:ext uri="{FF2B5EF4-FFF2-40B4-BE49-F238E27FC236}">
                  <a16:creationId xmlns:a16="http://schemas.microsoft.com/office/drawing/2014/main" id="{9D9DEC8B-D47A-A08C-945F-2D7B70FBCBE1}"/>
                </a:ext>
              </a:extLst>
            </p:cNvPr>
            <p:cNvSpPr/>
            <p:nvPr/>
          </p:nvSpPr>
          <p:spPr>
            <a:xfrm>
              <a:off x="3631300" y="2657975"/>
              <a:ext cx="311325" cy="64150"/>
            </a:xfrm>
            <a:custGeom>
              <a:avLst/>
              <a:gdLst/>
              <a:ahLst/>
              <a:cxnLst/>
              <a:rect l="l" t="t" r="r" b="b"/>
              <a:pathLst>
                <a:path w="12453" h="2566" extrusionOk="0">
                  <a:moveTo>
                    <a:pt x="7387" y="764"/>
                  </a:moveTo>
                  <a:cubicBezTo>
                    <a:pt x="8503" y="764"/>
                    <a:pt x="9620" y="904"/>
                    <a:pt x="10712" y="1187"/>
                  </a:cubicBezTo>
                  <a:lnTo>
                    <a:pt x="10712" y="1187"/>
                  </a:lnTo>
                  <a:cubicBezTo>
                    <a:pt x="9648" y="1660"/>
                    <a:pt x="8524" y="1826"/>
                    <a:pt x="7379" y="1826"/>
                  </a:cubicBezTo>
                  <a:cubicBezTo>
                    <a:pt x="6052" y="1826"/>
                    <a:pt x="4696" y="1604"/>
                    <a:pt x="3366" y="1380"/>
                  </a:cubicBezTo>
                  <a:lnTo>
                    <a:pt x="3366" y="1380"/>
                  </a:lnTo>
                  <a:cubicBezTo>
                    <a:pt x="4669" y="972"/>
                    <a:pt x="6027" y="764"/>
                    <a:pt x="7387" y="764"/>
                  </a:cubicBezTo>
                  <a:close/>
                  <a:moveTo>
                    <a:pt x="7634" y="0"/>
                  </a:moveTo>
                  <a:cubicBezTo>
                    <a:pt x="5670" y="0"/>
                    <a:pt x="3718" y="385"/>
                    <a:pt x="1895" y="1141"/>
                  </a:cubicBezTo>
                  <a:lnTo>
                    <a:pt x="1895" y="1141"/>
                  </a:lnTo>
                  <a:cubicBezTo>
                    <a:pt x="1628" y="1101"/>
                    <a:pt x="1362" y="1064"/>
                    <a:pt x="1099" y="1033"/>
                  </a:cubicBezTo>
                  <a:cubicBezTo>
                    <a:pt x="1078" y="1030"/>
                    <a:pt x="1057" y="1029"/>
                    <a:pt x="1036" y="1029"/>
                  </a:cubicBezTo>
                  <a:cubicBezTo>
                    <a:pt x="544" y="1029"/>
                    <a:pt x="0" y="1661"/>
                    <a:pt x="608" y="1794"/>
                  </a:cubicBezTo>
                  <a:lnTo>
                    <a:pt x="608" y="1794"/>
                  </a:lnTo>
                  <a:cubicBezTo>
                    <a:pt x="396" y="2036"/>
                    <a:pt x="649" y="2290"/>
                    <a:pt x="990" y="2290"/>
                  </a:cubicBezTo>
                  <a:cubicBezTo>
                    <a:pt x="1094" y="2290"/>
                    <a:pt x="1206" y="2266"/>
                    <a:pt x="1316" y="2211"/>
                  </a:cubicBezTo>
                  <a:cubicBezTo>
                    <a:pt x="1490" y="2124"/>
                    <a:pt x="1664" y="2040"/>
                    <a:pt x="1841" y="1961"/>
                  </a:cubicBezTo>
                  <a:lnTo>
                    <a:pt x="1841" y="1961"/>
                  </a:lnTo>
                  <a:cubicBezTo>
                    <a:pt x="3668" y="2226"/>
                    <a:pt x="5483" y="2566"/>
                    <a:pt x="7261" y="2566"/>
                  </a:cubicBezTo>
                  <a:cubicBezTo>
                    <a:pt x="8938" y="2566"/>
                    <a:pt x="10582" y="2264"/>
                    <a:pt x="12173" y="1312"/>
                  </a:cubicBezTo>
                  <a:cubicBezTo>
                    <a:pt x="12452" y="1188"/>
                    <a:pt x="12421" y="785"/>
                    <a:pt x="12142" y="691"/>
                  </a:cubicBezTo>
                  <a:cubicBezTo>
                    <a:pt x="10669" y="229"/>
                    <a:pt x="9148" y="0"/>
                    <a:pt x="76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" name="Google Shape;482;p3">
              <a:extLst>
                <a:ext uri="{FF2B5EF4-FFF2-40B4-BE49-F238E27FC236}">
                  <a16:creationId xmlns:a16="http://schemas.microsoft.com/office/drawing/2014/main" id="{BFAC8DEB-F688-0293-ED55-3F845BA76A55}"/>
                </a:ext>
              </a:extLst>
            </p:cNvPr>
            <p:cNvSpPr/>
            <p:nvPr/>
          </p:nvSpPr>
          <p:spPr>
            <a:xfrm>
              <a:off x="3596925" y="2760425"/>
              <a:ext cx="204875" cy="192375"/>
            </a:xfrm>
            <a:custGeom>
              <a:avLst/>
              <a:gdLst/>
              <a:ahLst/>
              <a:cxnLst/>
              <a:rect l="l" t="t" r="r" b="b"/>
              <a:pathLst>
                <a:path w="8195" h="7695" extrusionOk="0">
                  <a:moveTo>
                    <a:pt x="6571" y="951"/>
                  </a:moveTo>
                  <a:lnTo>
                    <a:pt x="6571" y="951"/>
                  </a:lnTo>
                  <a:cubicBezTo>
                    <a:pt x="5247" y="3030"/>
                    <a:pt x="3798" y="5093"/>
                    <a:pt x="1727" y="6424"/>
                  </a:cubicBezTo>
                  <a:lnTo>
                    <a:pt x="1727" y="6424"/>
                  </a:lnTo>
                  <a:cubicBezTo>
                    <a:pt x="2612" y="4215"/>
                    <a:pt x="4386" y="1771"/>
                    <a:pt x="6571" y="951"/>
                  </a:cubicBezTo>
                  <a:close/>
                  <a:moveTo>
                    <a:pt x="7631" y="1"/>
                  </a:moveTo>
                  <a:cubicBezTo>
                    <a:pt x="7607" y="1"/>
                    <a:pt x="7583" y="3"/>
                    <a:pt x="7561" y="6"/>
                  </a:cubicBezTo>
                  <a:cubicBezTo>
                    <a:pt x="4075" y="582"/>
                    <a:pt x="1419" y="3913"/>
                    <a:pt x="373" y="7162"/>
                  </a:cubicBezTo>
                  <a:lnTo>
                    <a:pt x="373" y="7162"/>
                  </a:lnTo>
                  <a:cubicBezTo>
                    <a:pt x="1" y="7419"/>
                    <a:pt x="285" y="7695"/>
                    <a:pt x="675" y="7695"/>
                  </a:cubicBezTo>
                  <a:cubicBezTo>
                    <a:pt x="775" y="7695"/>
                    <a:pt x="881" y="7677"/>
                    <a:pt x="985" y="7636"/>
                  </a:cubicBezTo>
                  <a:cubicBezTo>
                    <a:pt x="4180" y="6178"/>
                    <a:pt x="6197" y="3294"/>
                    <a:pt x="8027" y="409"/>
                  </a:cubicBezTo>
                  <a:cubicBezTo>
                    <a:pt x="8194" y="129"/>
                    <a:pt x="7858" y="1"/>
                    <a:pt x="76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" name="Google Shape;483;p3">
              <a:extLst>
                <a:ext uri="{FF2B5EF4-FFF2-40B4-BE49-F238E27FC236}">
                  <a16:creationId xmlns:a16="http://schemas.microsoft.com/office/drawing/2014/main" id="{02247ED7-A3F8-8D33-4EB1-69C2BDDAEE1B}"/>
                </a:ext>
              </a:extLst>
            </p:cNvPr>
            <p:cNvSpPr/>
            <p:nvPr/>
          </p:nvSpPr>
          <p:spPr>
            <a:xfrm>
              <a:off x="3388900" y="2884800"/>
              <a:ext cx="251650" cy="86400"/>
            </a:xfrm>
            <a:custGeom>
              <a:avLst/>
              <a:gdLst/>
              <a:ahLst/>
              <a:cxnLst/>
              <a:rect l="l" t="t" r="r" b="b"/>
              <a:pathLst>
                <a:path w="10066" h="3456" extrusionOk="0">
                  <a:moveTo>
                    <a:pt x="3492" y="565"/>
                  </a:moveTo>
                  <a:cubicBezTo>
                    <a:pt x="5349" y="565"/>
                    <a:pt x="7136" y="945"/>
                    <a:pt x="8517" y="2362"/>
                  </a:cubicBezTo>
                  <a:lnTo>
                    <a:pt x="8517" y="2362"/>
                  </a:lnTo>
                  <a:cubicBezTo>
                    <a:pt x="8038" y="2772"/>
                    <a:pt x="7459" y="2939"/>
                    <a:pt x="6837" y="2939"/>
                  </a:cubicBezTo>
                  <a:cubicBezTo>
                    <a:pt x="5085" y="2939"/>
                    <a:pt x="2983" y="1617"/>
                    <a:pt x="1741" y="656"/>
                  </a:cubicBezTo>
                  <a:lnTo>
                    <a:pt x="1741" y="656"/>
                  </a:lnTo>
                  <a:cubicBezTo>
                    <a:pt x="2325" y="602"/>
                    <a:pt x="2911" y="565"/>
                    <a:pt x="3492" y="565"/>
                  </a:cubicBezTo>
                  <a:close/>
                  <a:moveTo>
                    <a:pt x="4097" y="1"/>
                  </a:moveTo>
                  <a:cubicBezTo>
                    <a:pt x="3013" y="1"/>
                    <a:pt x="1913" y="118"/>
                    <a:pt x="869" y="242"/>
                  </a:cubicBezTo>
                  <a:cubicBezTo>
                    <a:pt x="776" y="242"/>
                    <a:pt x="1" y="521"/>
                    <a:pt x="249" y="707"/>
                  </a:cubicBezTo>
                  <a:cubicBezTo>
                    <a:pt x="1821" y="2014"/>
                    <a:pt x="4349" y="3456"/>
                    <a:pt x="6627" y="3456"/>
                  </a:cubicBezTo>
                  <a:cubicBezTo>
                    <a:pt x="7464" y="3456"/>
                    <a:pt x="8267" y="3261"/>
                    <a:pt x="8977" y="2794"/>
                  </a:cubicBezTo>
                  <a:lnTo>
                    <a:pt x="8977" y="2794"/>
                  </a:lnTo>
                  <a:cubicBezTo>
                    <a:pt x="9006" y="2798"/>
                    <a:pt x="9037" y="2801"/>
                    <a:pt x="9070" y="2801"/>
                  </a:cubicBezTo>
                  <a:cubicBezTo>
                    <a:pt x="9440" y="2801"/>
                    <a:pt x="10065" y="2507"/>
                    <a:pt x="9896" y="2289"/>
                  </a:cubicBezTo>
                  <a:lnTo>
                    <a:pt x="9865" y="2289"/>
                  </a:lnTo>
                  <a:cubicBezTo>
                    <a:pt x="9824" y="2239"/>
                    <a:pt x="9782" y="2190"/>
                    <a:pt x="9740" y="2141"/>
                  </a:cubicBezTo>
                  <a:lnTo>
                    <a:pt x="9740" y="2141"/>
                  </a:lnTo>
                  <a:cubicBezTo>
                    <a:pt x="9761" y="2119"/>
                    <a:pt x="9782" y="2095"/>
                    <a:pt x="9803" y="2072"/>
                  </a:cubicBezTo>
                  <a:cubicBezTo>
                    <a:pt x="9923" y="1939"/>
                    <a:pt x="9791" y="1886"/>
                    <a:pt x="9584" y="1886"/>
                  </a:cubicBezTo>
                  <a:cubicBezTo>
                    <a:pt x="9559" y="1886"/>
                    <a:pt x="9532" y="1886"/>
                    <a:pt x="9506" y="1888"/>
                  </a:cubicBezTo>
                  <a:lnTo>
                    <a:pt x="9506" y="1888"/>
                  </a:lnTo>
                  <a:cubicBezTo>
                    <a:pt x="8047" y="399"/>
                    <a:pt x="6097" y="1"/>
                    <a:pt x="40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" name="Google Shape;484;p3">
              <a:extLst>
                <a:ext uri="{FF2B5EF4-FFF2-40B4-BE49-F238E27FC236}">
                  <a16:creationId xmlns:a16="http://schemas.microsoft.com/office/drawing/2014/main" id="{E6D00148-7C88-0844-CFE2-196289B9991D}"/>
                </a:ext>
              </a:extLst>
            </p:cNvPr>
            <p:cNvSpPr/>
            <p:nvPr/>
          </p:nvSpPr>
          <p:spPr>
            <a:xfrm>
              <a:off x="3060100" y="2488550"/>
              <a:ext cx="300900" cy="466975"/>
            </a:xfrm>
            <a:custGeom>
              <a:avLst/>
              <a:gdLst/>
              <a:ahLst/>
              <a:cxnLst/>
              <a:rect l="l" t="t" r="r" b="b"/>
              <a:pathLst>
                <a:path w="12036" h="18679" extrusionOk="0">
                  <a:moveTo>
                    <a:pt x="2705" y="2356"/>
                  </a:moveTo>
                  <a:cubicBezTo>
                    <a:pt x="3562" y="4879"/>
                    <a:pt x="4619" y="7489"/>
                    <a:pt x="6049" y="9609"/>
                  </a:cubicBezTo>
                  <a:cubicBezTo>
                    <a:pt x="7811" y="12222"/>
                    <a:pt x="10657" y="14391"/>
                    <a:pt x="10561" y="17746"/>
                  </a:cubicBezTo>
                  <a:lnTo>
                    <a:pt x="10561" y="17746"/>
                  </a:lnTo>
                  <a:cubicBezTo>
                    <a:pt x="7835" y="16142"/>
                    <a:pt x="4428" y="14109"/>
                    <a:pt x="2854" y="11439"/>
                  </a:cubicBezTo>
                  <a:cubicBezTo>
                    <a:pt x="2017" y="9981"/>
                    <a:pt x="2110" y="8306"/>
                    <a:pt x="2203" y="6662"/>
                  </a:cubicBezTo>
                  <a:cubicBezTo>
                    <a:pt x="2264" y="5224"/>
                    <a:pt x="2435" y="3785"/>
                    <a:pt x="2705" y="2356"/>
                  </a:cubicBezTo>
                  <a:close/>
                  <a:moveTo>
                    <a:pt x="2930" y="1"/>
                  </a:moveTo>
                  <a:cubicBezTo>
                    <a:pt x="2611" y="1"/>
                    <a:pt x="2122" y="190"/>
                    <a:pt x="2079" y="365"/>
                  </a:cubicBezTo>
                  <a:cubicBezTo>
                    <a:pt x="1303" y="3560"/>
                    <a:pt x="0" y="8678"/>
                    <a:pt x="1768" y="11718"/>
                  </a:cubicBezTo>
                  <a:cubicBezTo>
                    <a:pt x="3506" y="14789"/>
                    <a:pt x="7445" y="16898"/>
                    <a:pt x="10330" y="18635"/>
                  </a:cubicBezTo>
                  <a:cubicBezTo>
                    <a:pt x="10375" y="18666"/>
                    <a:pt x="10439" y="18679"/>
                    <a:pt x="10513" y="18679"/>
                  </a:cubicBezTo>
                  <a:cubicBezTo>
                    <a:pt x="10778" y="18679"/>
                    <a:pt x="11173" y="18512"/>
                    <a:pt x="11335" y="18376"/>
                  </a:cubicBezTo>
                  <a:lnTo>
                    <a:pt x="11335" y="18376"/>
                  </a:lnTo>
                  <a:cubicBezTo>
                    <a:pt x="11498" y="18314"/>
                    <a:pt x="11622" y="18230"/>
                    <a:pt x="11633" y="18139"/>
                  </a:cubicBezTo>
                  <a:cubicBezTo>
                    <a:pt x="12036" y="14851"/>
                    <a:pt x="9802" y="12711"/>
                    <a:pt x="7941" y="10322"/>
                  </a:cubicBezTo>
                  <a:cubicBezTo>
                    <a:pt x="5646" y="7437"/>
                    <a:pt x="4281" y="3591"/>
                    <a:pt x="3195" y="117"/>
                  </a:cubicBezTo>
                  <a:cubicBezTo>
                    <a:pt x="3168" y="34"/>
                    <a:pt x="3064" y="1"/>
                    <a:pt x="2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" name="Google Shape;485;p3">
              <a:extLst>
                <a:ext uri="{FF2B5EF4-FFF2-40B4-BE49-F238E27FC236}">
                  <a16:creationId xmlns:a16="http://schemas.microsoft.com/office/drawing/2014/main" id="{3521C8ED-63B7-B4E3-7CF1-621E57234255}"/>
                </a:ext>
              </a:extLst>
            </p:cNvPr>
            <p:cNvSpPr/>
            <p:nvPr/>
          </p:nvSpPr>
          <p:spPr>
            <a:xfrm>
              <a:off x="3026750" y="2889000"/>
              <a:ext cx="333600" cy="115875"/>
            </a:xfrm>
            <a:custGeom>
              <a:avLst/>
              <a:gdLst/>
              <a:ahLst/>
              <a:cxnLst/>
              <a:rect l="l" t="t" r="r" b="b"/>
              <a:pathLst>
                <a:path w="13344" h="4635" extrusionOk="0">
                  <a:moveTo>
                    <a:pt x="6896" y="830"/>
                  </a:moveTo>
                  <a:cubicBezTo>
                    <a:pt x="8651" y="830"/>
                    <a:pt x="10331" y="1198"/>
                    <a:pt x="11446" y="2216"/>
                  </a:cubicBezTo>
                  <a:lnTo>
                    <a:pt x="11446" y="2216"/>
                  </a:lnTo>
                  <a:cubicBezTo>
                    <a:pt x="10103" y="3070"/>
                    <a:pt x="8769" y="3754"/>
                    <a:pt x="7270" y="3754"/>
                  </a:cubicBezTo>
                  <a:cubicBezTo>
                    <a:pt x="6723" y="3754"/>
                    <a:pt x="6153" y="3663"/>
                    <a:pt x="5553" y="3455"/>
                  </a:cubicBezTo>
                  <a:cubicBezTo>
                    <a:pt x="4276" y="2995"/>
                    <a:pt x="3019" y="2325"/>
                    <a:pt x="1784" y="1687"/>
                  </a:cubicBezTo>
                  <a:lnTo>
                    <a:pt x="1784" y="1687"/>
                  </a:lnTo>
                  <a:cubicBezTo>
                    <a:pt x="3214" y="1217"/>
                    <a:pt x="5095" y="830"/>
                    <a:pt x="6896" y="830"/>
                  </a:cubicBezTo>
                  <a:close/>
                  <a:moveTo>
                    <a:pt x="7205" y="0"/>
                  </a:moveTo>
                  <a:cubicBezTo>
                    <a:pt x="4739" y="0"/>
                    <a:pt x="2141" y="657"/>
                    <a:pt x="435" y="1346"/>
                  </a:cubicBezTo>
                  <a:cubicBezTo>
                    <a:pt x="94" y="1470"/>
                    <a:pt x="0" y="1873"/>
                    <a:pt x="373" y="2028"/>
                  </a:cubicBezTo>
                  <a:cubicBezTo>
                    <a:pt x="2420" y="3052"/>
                    <a:pt x="4715" y="4603"/>
                    <a:pt x="7073" y="4634"/>
                  </a:cubicBezTo>
                  <a:cubicBezTo>
                    <a:pt x="7101" y="4634"/>
                    <a:pt x="7129" y="4634"/>
                    <a:pt x="7158" y="4634"/>
                  </a:cubicBezTo>
                  <a:cubicBezTo>
                    <a:pt x="8945" y="4634"/>
                    <a:pt x="10525" y="3791"/>
                    <a:pt x="11999" y="2843"/>
                  </a:cubicBezTo>
                  <a:lnTo>
                    <a:pt x="11999" y="2843"/>
                  </a:lnTo>
                  <a:cubicBezTo>
                    <a:pt x="12033" y="2891"/>
                    <a:pt x="12066" y="2940"/>
                    <a:pt x="12098" y="2990"/>
                  </a:cubicBezTo>
                  <a:cubicBezTo>
                    <a:pt x="12169" y="3105"/>
                    <a:pt x="12309" y="3154"/>
                    <a:pt x="12465" y="3154"/>
                  </a:cubicBezTo>
                  <a:cubicBezTo>
                    <a:pt x="12853" y="3154"/>
                    <a:pt x="13343" y="2848"/>
                    <a:pt x="13122" y="2493"/>
                  </a:cubicBezTo>
                  <a:cubicBezTo>
                    <a:pt x="13035" y="2359"/>
                    <a:pt x="12943" y="2232"/>
                    <a:pt x="12846" y="2110"/>
                  </a:cubicBezTo>
                  <a:lnTo>
                    <a:pt x="12846" y="2110"/>
                  </a:lnTo>
                  <a:cubicBezTo>
                    <a:pt x="12831" y="2038"/>
                    <a:pt x="12773" y="1974"/>
                    <a:pt x="12689" y="1925"/>
                  </a:cubicBezTo>
                  <a:lnTo>
                    <a:pt x="12689" y="1925"/>
                  </a:lnTo>
                  <a:cubicBezTo>
                    <a:pt x="11418" y="502"/>
                    <a:pt x="9362" y="0"/>
                    <a:pt x="7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" name="Google Shape;486;p3">
              <a:extLst>
                <a:ext uri="{FF2B5EF4-FFF2-40B4-BE49-F238E27FC236}">
                  <a16:creationId xmlns:a16="http://schemas.microsoft.com/office/drawing/2014/main" id="{E225DA6A-70FF-B89D-DBE8-F47F9216A472}"/>
                </a:ext>
              </a:extLst>
            </p:cNvPr>
            <p:cNvSpPr/>
            <p:nvPr/>
          </p:nvSpPr>
          <p:spPr>
            <a:xfrm>
              <a:off x="3103525" y="3018500"/>
              <a:ext cx="382200" cy="152775"/>
            </a:xfrm>
            <a:custGeom>
              <a:avLst/>
              <a:gdLst/>
              <a:ahLst/>
              <a:cxnLst/>
              <a:rect l="l" t="t" r="r" b="b"/>
              <a:pathLst>
                <a:path w="15288" h="6111" extrusionOk="0">
                  <a:moveTo>
                    <a:pt x="11629" y="670"/>
                  </a:moveTo>
                  <a:cubicBezTo>
                    <a:pt x="12392" y="670"/>
                    <a:pt x="13146" y="896"/>
                    <a:pt x="13866" y="1470"/>
                  </a:cubicBezTo>
                  <a:cubicBezTo>
                    <a:pt x="13910" y="1505"/>
                    <a:pt x="13969" y="1527"/>
                    <a:pt x="14038" y="1537"/>
                  </a:cubicBezTo>
                  <a:lnTo>
                    <a:pt x="14038" y="1537"/>
                  </a:lnTo>
                  <a:cubicBezTo>
                    <a:pt x="13228" y="4218"/>
                    <a:pt x="10107" y="4686"/>
                    <a:pt x="7631" y="5099"/>
                  </a:cubicBezTo>
                  <a:cubicBezTo>
                    <a:pt x="5965" y="5354"/>
                    <a:pt x="4299" y="5487"/>
                    <a:pt x="2620" y="5487"/>
                  </a:cubicBezTo>
                  <a:cubicBezTo>
                    <a:pt x="2365" y="5487"/>
                    <a:pt x="2111" y="5484"/>
                    <a:pt x="1855" y="5478"/>
                  </a:cubicBezTo>
                  <a:lnTo>
                    <a:pt x="1855" y="5478"/>
                  </a:lnTo>
                  <a:lnTo>
                    <a:pt x="6359" y="2897"/>
                  </a:lnTo>
                  <a:cubicBezTo>
                    <a:pt x="7915" y="1977"/>
                    <a:pt x="9795" y="670"/>
                    <a:pt x="11629" y="670"/>
                  </a:cubicBezTo>
                  <a:close/>
                  <a:moveTo>
                    <a:pt x="11930" y="1"/>
                  </a:moveTo>
                  <a:cubicBezTo>
                    <a:pt x="11077" y="1"/>
                    <a:pt x="10207" y="204"/>
                    <a:pt x="9368" y="539"/>
                  </a:cubicBezTo>
                  <a:cubicBezTo>
                    <a:pt x="6204" y="1811"/>
                    <a:pt x="3257" y="3889"/>
                    <a:pt x="342" y="5595"/>
                  </a:cubicBezTo>
                  <a:cubicBezTo>
                    <a:pt x="0" y="5782"/>
                    <a:pt x="124" y="6061"/>
                    <a:pt x="466" y="6061"/>
                  </a:cubicBezTo>
                  <a:cubicBezTo>
                    <a:pt x="1069" y="6094"/>
                    <a:pt x="1671" y="6110"/>
                    <a:pt x="2271" y="6110"/>
                  </a:cubicBezTo>
                  <a:cubicBezTo>
                    <a:pt x="5039" y="6110"/>
                    <a:pt x="7778" y="5762"/>
                    <a:pt x="10454" y="5099"/>
                  </a:cubicBezTo>
                  <a:cubicBezTo>
                    <a:pt x="12780" y="4510"/>
                    <a:pt x="14766" y="3517"/>
                    <a:pt x="15262" y="974"/>
                  </a:cubicBezTo>
                  <a:cubicBezTo>
                    <a:pt x="15287" y="796"/>
                    <a:pt x="15116" y="722"/>
                    <a:pt x="14900" y="722"/>
                  </a:cubicBezTo>
                  <a:cubicBezTo>
                    <a:pt x="14787" y="722"/>
                    <a:pt x="14660" y="743"/>
                    <a:pt x="14544" y="780"/>
                  </a:cubicBezTo>
                  <a:lnTo>
                    <a:pt x="14544" y="780"/>
                  </a:lnTo>
                  <a:cubicBezTo>
                    <a:pt x="13731" y="232"/>
                    <a:pt x="12840" y="1"/>
                    <a:pt x="11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" name="Google Shape;487;p3">
              <a:extLst>
                <a:ext uri="{FF2B5EF4-FFF2-40B4-BE49-F238E27FC236}">
                  <a16:creationId xmlns:a16="http://schemas.microsoft.com/office/drawing/2014/main" id="{72DA0E80-E325-C11E-DC4D-B8051152CD90}"/>
                </a:ext>
              </a:extLst>
            </p:cNvPr>
            <p:cNvSpPr/>
            <p:nvPr/>
          </p:nvSpPr>
          <p:spPr>
            <a:xfrm>
              <a:off x="3296100" y="3087275"/>
              <a:ext cx="216125" cy="333150"/>
            </a:xfrm>
            <a:custGeom>
              <a:avLst/>
              <a:gdLst/>
              <a:ahLst/>
              <a:cxnLst/>
              <a:rect l="l" t="t" r="r" b="b"/>
              <a:pathLst>
                <a:path w="8645" h="13326" extrusionOk="0">
                  <a:moveTo>
                    <a:pt x="5528" y="890"/>
                  </a:moveTo>
                  <a:cubicBezTo>
                    <a:pt x="7061" y="4499"/>
                    <a:pt x="7427" y="8493"/>
                    <a:pt x="6603" y="12314"/>
                  </a:cubicBezTo>
                  <a:lnTo>
                    <a:pt x="6603" y="12314"/>
                  </a:lnTo>
                  <a:cubicBezTo>
                    <a:pt x="3643" y="9738"/>
                    <a:pt x="1339" y="2794"/>
                    <a:pt x="5528" y="890"/>
                  </a:cubicBezTo>
                  <a:close/>
                  <a:moveTo>
                    <a:pt x="6188" y="1"/>
                  </a:moveTo>
                  <a:cubicBezTo>
                    <a:pt x="5837" y="1"/>
                    <a:pt x="5224" y="245"/>
                    <a:pt x="5295" y="363"/>
                  </a:cubicBezTo>
                  <a:cubicBezTo>
                    <a:pt x="5327" y="433"/>
                    <a:pt x="5359" y="503"/>
                    <a:pt x="5390" y="574"/>
                  </a:cubicBezTo>
                  <a:lnTo>
                    <a:pt x="5390" y="574"/>
                  </a:lnTo>
                  <a:cubicBezTo>
                    <a:pt x="1" y="2629"/>
                    <a:pt x="2231" y="11024"/>
                    <a:pt x="6411" y="13298"/>
                  </a:cubicBezTo>
                  <a:cubicBezTo>
                    <a:pt x="6449" y="13317"/>
                    <a:pt x="6512" y="13325"/>
                    <a:pt x="6590" y="13325"/>
                  </a:cubicBezTo>
                  <a:cubicBezTo>
                    <a:pt x="6894" y="13325"/>
                    <a:pt x="7416" y="13192"/>
                    <a:pt x="7466" y="13019"/>
                  </a:cubicBezTo>
                  <a:cubicBezTo>
                    <a:pt x="8645" y="8707"/>
                    <a:pt x="8272" y="4116"/>
                    <a:pt x="6411" y="84"/>
                  </a:cubicBezTo>
                  <a:cubicBezTo>
                    <a:pt x="6382" y="25"/>
                    <a:pt x="6297" y="1"/>
                    <a:pt x="6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0" name="Google Shape;488;p3">
              <a:extLst>
                <a:ext uri="{FF2B5EF4-FFF2-40B4-BE49-F238E27FC236}">
                  <a16:creationId xmlns:a16="http://schemas.microsoft.com/office/drawing/2014/main" id="{EF9E2ADD-AFD1-E894-2928-5BAE99D770F6}"/>
                </a:ext>
              </a:extLst>
            </p:cNvPr>
            <p:cNvSpPr/>
            <p:nvPr/>
          </p:nvSpPr>
          <p:spPr>
            <a:xfrm>
              <a:off x="3568025" y="2838900"/>
              <a:ext cx="380325" cy="518525"/>
            </a:xfrm>
            <a:custGeom>
              <a:avLst/>
              <a:gdLst/>
              <a:ahLst/>
              <a:cxnLst/>
              <a:rect l="l" t="t" r="r" b="b"/>
              <a:pathLst>
                <a:path w="15213" h="20741" extrusionOk="0">
                  <a:moveTo>
                    <a:pt x="14007" y="1219"/>
                  </a:moveTo>
                  <a:lnTo>
                    <a:pt x="14007" y="1219"/>
                  </a:lnTo>
                  <a:cubicBezTo>
                    <a:pt x="13109" y="8350"/>
                    <a:pt x="6594" y="13065"/>
                    <a:pt x="3758" y="19468"/>
                  </a:cubicBezTo>
                  <a:lnTo>
                    <a:pt x="3758" y="19468"/>
                  </a:lnTo>
                  <a:cubicBezTo>
                    <a:pt x="2512" y="18332"/>
                    <a:pt x="2117" y="16355"/>
                    <a:pt x="2141" y="14703"/>
                  </a:cubicBezTo>
                  <a:cubicBezTo>
                    <a:pt x="2203" y="12345"/>
                    <a:pt x="3196" y="10112"/>
                    <a:pt x="4871" y="8468"/>
                  </a:cubicBezTo>
                  <a:cubicBezTo>
                    <a:pt x="7533" y="5723"/>
                    <a:pt x="10888" y="3499"/>
                    <a:pt x="14007" y="1219"/>
                  </a:cubicBezTo>
                  <a:close/>
                  <a:moveTo>
                    <a:pt x="14911" y="0"/>
                  </a:moveTo>
                  <a:cubicBezTo>
                    <a:pt x="14653" y="0"/>
                    <a:pt x="14301" y="142"/>
                    <a:pt x="14208" y="217"/>
                  </a:cubicBezTo>
                  <a:cubicBezTo>
                    <a:pt x="11881" y="1985"/>
                    <a:pt x="9555" y="3753"/>
                    <a:pt x="7260" y="5521"/>
                  </a:cubicBezTo>
                  <a:cubicBezTo>
                    <a:pt x="5460" y="6886"/>
                    <a:pt x="3599" y="8313"/>
                    <a:pt x="2389" y="10236"/>
                  </a:cubicBezTo>
                  <a:cubicBezTo>
                    <a:pt x="528" y="13121"/>
                    <a:pt x="1" y="19387"/>
                    <a:pt x="4096" y="20720"/>
                  </a:cubicBezTo>
                  <a:cubicBezTo>
                    <a:pt x="4133" y="20734"/>
                    <a:pt x="4178" y="20740"/>
                    <a:pt x="4228" y="20740"/>
                  </a:cubicBezTo>
                  <a:cubicBezTo>
                    <a:pt x="4637" y="20740"/>
                    <a:pt x="5382" y="20331"/>
                    <a:pt x="4995" y="20193"/>
                  </a:cubicBezTo>
                  <a:cubicBezTo>
                    <a:pt x="4850" y="20145"/>
                    <a:pt x="4711" y="20088"/>
                    <a:pt x="4578" y="20024"/>
                  </a:cubicBezTo>
                  <a:lnTo>
                    <a:pt x="4578" y="20024"/>
                  </a:lnTo>
                  <a:cubicBezTo>
                    <a:pt x="7322" y="13038"/>
                    <a:pt x="14705" y="8172"/>
                    <a:pt x="15200" y="248"/>
                  </a:cubicBezTo>
                  <a:cubicBezTo>
                    <a:pt x="15213" y="62"/>
                    <a:pt x="15082" y="0"/>
                    <a:pt x="14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1" name="Google Shape;489;p3">
              <a:extLst>
                <a:ext uri="{FF2B5EF4-FFF2-40B4-BE49-F238E27FC236}">
                  <a16:creationId xmlns:a16="http://schemas.microsoft.com/office/drawing/2014/main" id="{E446C5CD-B2D5-4022-9B1E-D57413222C0F}"/>
                </a:ext>
              </a:extLst>
            </p:cNvPr>
            <p:cNvSpPr/>
            <p:nvPr/>
          </p:nvSpPr>
          <p:spPr>
            <a:xfrm>
              <a:off x="3653750" y="3228600"/>
              <a:ext cx="477550" cy="187900"/>
            </a:xfrm>
            <a:custGeom>
              <a:avLst/>
              <a:gdLst/>
              <a:ahLst/>
              <a:cxnLst/>
              <a:rect l="l" t="t" r="r" b="b"/>
              <a:pathLst>
                <a:path w="19102" h="7516" extrusionOk="0">
                  <a:moveTo>
                    <a:pt x="10660" y="570"/>
                  </a:moveTo>
                  <a:cubicBezTo>
                    <a:pt x="12462" y="570"/>
                    <a:pt x="14240" y="687"/>
                    <a:pt x="16030" y="687"/>
                  </a:cubicBezTo>
                  <a:cubicBezTo>
                    <a:pt x="16332" y="687"/>
                    <a:pt x="16635" y="684"/>
                    <a:pt x="16939" y="676"/>
                  </a:cubicBezTo>
                  <a:lnTo>
                    <a:pt x="16939" y="676"/>
                  </a:lnTo>
                  <a:cubicBezTo>
                    <a:pt x="14822" y="1878"/>
                    <a:pt x="13300" y="3966"/>
                    <a:pt x="11182" y="5194"/>
                  </a:cubicBezTo>
                  <a:cubicBezTo>
                    <a:pt x="10158" y="5784"/>
                    <a:pt x="9073" y="6218"/>
                    <a:pt x="7956" y="6497"/>
                  </a:cubicBezTo>
                  <a:cubicBezTo>
                    <a:pt x="7302" y="6652"/>
                    <a:pt x="6140" y="6884"/>
                    <a:pt x="5072" y="6884"/>
                  </a:cubicBezTo>
                  <a:cubicBezTo>
                    <a:pt x="4216" y="6884"/>
                    <a:pt x="3421" y="6735"/>
                    <a:pt x="2993" y="6280"/>
                  </a:cubicBezTo>
                  <a:cubicBezTo>
                    <a:pt x="2362" y="5650"/>
                    <a:pt x="2286" y="4814"/>
                    <a:pt x="1695" y="4290"/>
                  </a:cubicBezTo>
                  <a:lnTo>
                    <a:pt x="1695" y="4290"/>
                  </a:lnTo>
                  <a:cubicBezTo>
                    <a:pt x="1719" y="1121"/>
                    <a:pt x="8070" y="602"/>
                    <a:pt x="10220" y="573"/>
                  </a:cubicBezTo>
                  <a:cubicBezTo>
                    <a:pt x="10367" y="571"/>
                    <a:pt x="10514" y="570"/>
                    <a:pt x="10660" y="570"/>
                  </a:cubicBezTo>
                  <a:close/>
                  <a:moveTo>
                    <a:pt x="10987" y="0"/>
                  </a:moveTo>
                  <a:cubicBezTo>
                    <a:pt x="9356" y="0"/>
                    <a:pt x="7731" y="100"/>
                    <a:pt x="6126" y="479"/>
                  </a:cubicBezTo>
                  <a:cubicBezTo>
                    <a:pt x="4352" y="916"/>
                    <a:pt x="1113" y="2025"/>
                    <a:pt x="614" y="4061"/>
                  </a:cubicBezTo>
                  <a:lnTo>
                    <a:pt x="614" y="4061"/>
                  </a:lnTo>
                  <a:cubicBezTo>
                    <a:pt x="282" y="4185"/>
                    <a:pt x="1" y="4400"/>
                    <a:pt x="263" y="4512"/>
                  </a:cubicBezTo>
                  <a:cubicBezTo>
                    <a:pt x="367" y="4553"/>
                    <a:pt x="462" y="4601"/>
                    <a:pt x="549" y="4656"/>
                  </a:cubicBezTo>
                  <a:lnTo>
                    <a:pt x="549" y="4656"/>
                  </a:lnTo>
                  <a:cubicBezTo>
                    <a:pt x="551" y="4751"/>
                    <a:pt x="559" y="4848"/>
                    <a:pt x="573" y="4946"/>
                  </a:cubicBezTo>
                  <a:cubicBezTo>
                    <a:pt x="594" y="5060"/>
                    <a:pt x="732" y="5108"/>
                    <a:pt x="904" y="5108"/>
                  </a:cubicBezTo>
                  <a:cubicBezTo>
                    <a:pt x="947" y="5108"/>
                    <a:pt x="992" y="5105"/>
                    <a:pt x="1037" y="5100"/>
                  </a:cubicBezTo>
                  <a:lnTo>
                    <a:pt x="1037" y="5100"/>
                  </a:lnTo>
                  <a:cubicBezTo>
                    <a:pt x="1634" y="5841"/>
                    <a:pt x="1837" y="6924"/>
                    <a:pt x="2931" y="7273"/>
                  </a:cubicBezTo>
                  <a:cubicBezTo>
                    <a:pt x="3460" y="7446"/>
                    <a:pt x="4059" y="7515"/>
                    <a:pt x="4682" y="7515"/>
                  </a:cubicBezTo>
                  <a:cubicBezTo>
                    <a:pt x="5959" y="7515"/>
                    <a:pt x="7337" y="7223"/>
                    <a:pt x="8421" y="6931"/>
                  </a:cubicBezTo>
                  <a:cubicBezTo>
                    <a:pt x="10096" y="6466"/>
                    <a:pt x="11647" y="5691"/>
                    <a:pt x="13074" y="4698"/>
                  </a:cubicBezTo>
                  <a:cubicBezTo>
                    <a:pt x="14935" y="3333"/>
                    <a:pt x="16362" y="1286"/>
                    <a:pt x="18627" y="511"/>
                  </a:cubicBezTo>
                  <a:cubicBezTo>
                    <a:pt x="19102" y="362"/>
                    <a:pt x="18980" y="43"/>
                    <a:pt x="18534" y="43"/>
                  </a:cubicBezTo>
                  <a:cubicBezTo>
                    <a:pt x="18514" y="43"/>
                    <a:pt x="18493" y="44"/>
                    <a:pt x="18472" y="45"/>
                  </a:cubicBezTo>
                  <a:cubicBezTo>
                    <a:pt x="17759" y="99"/>
                    <a:pt x="17044" y="118"/>
                    <a:pt x="16327" y="118"/>
                  </a:cubicBezTo>
                  <a:cubicBezTo>
                    <a:pt x="14551" y="118"/>
                    <a:pt x="12765" y="0"/>
                    <a:pt x="109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2" name="Google Shape;490;p3">
              <a:extLst>
                <a:ext uri="{FF2B5EF4-FFF2-40B4-BE49-F238E27FC236}">
                  <a16:creationId xmlns:a16="http://schemas.microsoft.com/office/drawing/2014/main" id="{3007167D-3C5F-D953-ADC3-76A411BF7B5A}"/>
                </a:ext>
              </a:extLst>
            </p:cNvPr>
            <p:cNvSpPr/>
            <p:nvPr/>
          </p:nvSpPr>
          <p:spPr>
            <a:xfrm>
              <a:off x="3316825" y="2947825"/>
              <a:ext cx="291075" cy="292850"/>
            </a:xfrm>
            <a:custGeom>
              <a:avLst/>
              <a:gdLst/>
              <a:ahLst/>
              <a:cxnLst/>
              <a:rect l="l" t="t" r="r" b="b"/>
              <a:pathLst>
                <a:path w="11643" h="11714" extrusionOk="0">
                  <a:moveTo>
                    <a:pt x="833" y="0"/>
                  </a:moveTo>
                  <a:cubicBezTo>
                    <a:pt x="551" y="0"/>
                    <a:pt x="1" y="279"/>
                    <a:pt x="247" y="388"/>
                  </a:cubicBezTo>
                  <a:lnTo>
                    <a:pt x="247" y="357"/>
                  </a:lnTo>
                  <a:cubicBezTo>
                    <a:pt x="5210" y="2405"/>
                    <a:pt x="9553" y="6220"/>
                    <a:pt x="10762" y="11617"/>
                  </a:cubicBezTo>
                  <a:cubicBezTo>
                    <a:pt x="10782" y="11685"/>
                    <a:pt x="10875" y="11713"/>
                    <a:pt x="10994" y="11713"/>
                  </a:cubicBezTo>
                  <a:cubicBezTo>
                    <a:pt x="11257" y="11713"/>
                    <a:pt x="11643" y="11572"/>
                    <a:pt x="11600" y="11400"/>
                  </a:cubicBezTo>
                  <a:cubicBezTo>
                    <a:pt x="10359" y="5910"/>
                    <a:pt x="5954" y="2095"/>
                    <a:pt x="929" y="16"/>
                  </a:cubicBezTo>
                  <a:cubicBezTo>
                    <a:pt x="904" y="5"/>
                    <a:pt x="871" y="0"/>
                    <a:pt x="8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3" name="Google Shape;491;p3">
              <a:extLst>
                <a:ext uri="{FF2B5EF4-FFF2-40B4-BE49-F238E27FC236}">
                  <a16:creationId xmlns:a16="http://schemas.microsoft.com/office/drawing/2014/main" id="{AD1B08C7-7377-28DB-35F9-3E175104350B}"/>
                </a:ext>
              </a:extLst>
            </p:cNvPr>
            <p:cNvSpPr/>
            <p:nvPr/>
          </p:nvSpPr>
          <p:spPr>
            <a:xfrm>
              <a:off x="3592850" y="2082700"/>
              <a:ext cx="154350" cy="1167000"/>
            </a:xfrm>
            <a:custGeom>
              <a:avLst/>
              <a:gdLst/>
              <a:ahLst/>
              <a:cxnLst/>
              <a:rect l="l" t="t" r="r" b="b"/>
              <a:pathLst>
                <a:path w="6174" h="46680" extrusionOk="0">
                  <a:moveTo>
                    <a:pt x="4057" y="1"/>
                  </a:moveTo>
                  <a:cubicBezTo>
                    <a:pt x="3776" y="1"/>
                    <a:pt x="3404" y="235"/>
                    <a:pt x="3537" y="500"/>
                  </a:cubicBezTo>
                  <a:cubicBezTo>
                    <a:pt x="4591" y="2392"/>
                    <a:pt x="5119" y="4595"/>
                    <a:pt x="5026" y="6766"/>
                  </a:cubicBezTo>
                  <a:cubicBezTo>
                    <a:pt x="4933" y="8627"/>
                    <a:pt x="4281" y="10395"/>
                    <a:pt x="4157" y="12194"/>
                  </a:cubicBezTo>
                  <a:cubicBezTo>
                    <a:pt x="4002" y="14025"/>
                    <a:pt x="4622" y="15824"/>
                    <a:pt x="4498" y="17623"/>
                  </a:cubicBezTo>
                  <a:cubicBezTo>
                    <a:pt x="4312" y="19608"/>
                    <a:pt x="2947" y="20973"/>
                    <a:pt x="2451" y="22803"/>
                  </a:cubicBezTo>
                  <a:cubicBezTo>
                    <a:pt x="1955" y="24633"/>
                    <a:pt x="2017" y="26494"/>
                    <a:pt x="1490" y="28293"/>
                  </a:cubicBezTo>
                  <a:cubicBezTo>
                    <a:pt x="931" y="30123"/>
                    <a:pt x="590" y="31985"/>
                    <a:pt x="435" y="33877"/>
                  </a:cubicBezTo>
                  <a:cubicBezTo>
                    <a:pt x="187" y="38064"/>
                    <a:pt x="125" y="42252"/>
                    <a:pt x="1" y="46440"/>
                  </a:cubicBezTo>
                  <a:cubicBezTo>
                    <a:pt x="1" y="46609"/>
                    <a:pt x="148" y="46680"/>
                    <a:pt x="320" y="46680"/>
                  </a:cubicBezTo>
                  <a:cubicBezTo>
                    <a:pt x="556" y="46680"/>
                    <a:pt x="838" y="46544"/>
                    <a:pt x="838" y="46347"/>
                  </a:cubicBezTo>
                  <a:cubicBezTo>
                    <a:pt x="993" y="42066"/>
                    <a:pt x="993" y="37723"/>
                    <a:pt x="1303" y="33443"/>
                  </a:cubicBezTo>
                  <a:cubicBezTo>
                    <a:pt x="1459" y="31364"/>
                    <a:pt x="2017" y="29534"/>
                    <a:pt x="2544" y="27549"/>
                  </a:cubicBezTo>
                  <a:cubicBezTo>
                    <a:pt x="3134" y="25315"/>
                    <a:pt x="2916" y="23082"/>
                    <a:pt x="4095" y="21004"/>
                  </a:cubicBezTo>
                  <a:cubicBezTo>
                    <a:pt x="4871" y="19577"/>
                    <a:pt x="5398" y="18460"/>
                    <a:pt x="5336" y="16816"/>
                  </a:cubicBezTo>
                  <a:cubicBezTo>
                    <a:pt x="5274" y="14614"/>
                    <a:pt x="4840" y="12660"/>
                    <a:pt x="5274" y="10426"/>
                  </a:cubicBezTo>
                  <a:cubicBezTo>
                    <a:pt x="5987" y="6704"/>
                    <a:pt x="6173" y="3602"/>
                    <a:pt x="4312" y="128"/>
                  </a:cubicBezTo>
                  <a:cubicBezTo>
                    <a:pt x="4268" y="39"/>
                    <a:pt x="4170" y="1"/>
                    <a:pt x="40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60" name="Google Shape;508;p3">
            <a:extLst>
              <a:ext uri="{FF2B5EF4-FFF2-40B4-BE49-F238E27FC236}">
                <a16:creationId xmlns:a16="http://schemas.microsoft.com/office/drawing/2014/main" id="{30A6A481-7D53-B556-2C4E-B1EE3B438979}"/>
              </a:ext>
            </a:extLst>
          </p:cNvPr>
          <p:cNvSpPr/>
          <p:nvPr/>
        </p:nvSpPr>
        <p:spPr>
          <a:xfrm>
            <a:off x="5666313" y="5470907"/>
            <a:ext cx="504799" cy="422299"/>
          </a:xfrm>
          <a:custGeom>
            <a:avLst/>
            <a:gdLst/>
            <a:ahLst/>
            <a:cxnLst/>
            <a:rect l="l" t="t" r="r" b="b"/>
            <a:pathLst>
              <a:path w="11540" h="9654" extrusionOk="0">
                <a:moveTo>
                  <a:pt x="5412" y="1"/>
                </a:moveTo>
                <a:cubicBezTo>
                  <a:pt x="4719" y="1"/>
                  <a:pt x="4023" y="114"/>
                  <a:pt x="3350" y="345"/>
                </a:cubicBezTo>
                <a:lnTo>
                  <a:pt x="3695" y="271"/>
                </a:lnTo>
                <a:lnTo>
                  <a:pt x="3695" y="271"/>
                </a:lnTo>
                <a:cubicBezTo>
                  <a:pt x="2234" y="700"/>
                  <a:pt x="929" y="1718"/>
                  <a:pt x="404" y="3137"/>
                </a:cubicBezTo>
                <a:cubicBezTo>
                  <a:pt x="0" y="4316"/>
                  <a:pt x="93" y="5619"/>
                  <a:pt x="683" y="6704"/>
                </a:cubicBezTo>
                <a:cubicBezTo>
                  <a:pt x="1272" y="7790"/>
                  <a:pt x="2234" y="8628"/>
                  <a:pt x="3350" y="9124"/>
                </a:cubicBezTo>
                <a:cubicBezTo>
                  <a:pt x="4141" y="9475"/>
                  <a:pt x="5003" y="9654"/>
                  <a:pt x="5855" y="9654"/>
                </a:cubicBezTo>
                <a:cubicBezTo>
                  <a:pt x="7110" y="9654"/>
                  <a:pt x="8346" y="9267"/>
                  <a:pt x="9306" y="8472"/>
                </a:cubicBezTo>
                <a:cubicBezTo>
                  <a:pt x="10950" y="7139"/>
                  <a:pt x="11540" y="4595"/>
                  <a:pt x="10516" y="2765"/>
                </a:cubicBezTo>
                <a:cubicBezTo>
                  <a:pt x="10175" y="2207"/>
                  <a:pt x="9740" y="1679"/>
                  <a:pt x="9213" y="1276"/>
                </a:cubicBezTo>
                <a:cubicBezTo>
                  <a:pt x="8105" y="435"/>
                  <a:pt x="6766" y="1"/>
                  <a:pt x="54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1" name="Google Shape;509;p3">
            <a:extLst>
              <a:ext uri="{FF2B5EF4-FFF2-40B4-BE49-F238E27FC236}">
                <a16:creationId xmlns:a16="http://schemas.microsoft.com/office/drawing/2014/main" id="{D3B95947-8E13-DD13-53C7-C9553BF16613}"/>
              </a:ext>
            </a:extLst>
          </p:cNvPr>
          <p:cNvSpPr/>
          <p:nvPr/>
        </p:nvSpPr>
        <p:spPr>
          <a:xfrm rot="-7924493">
            <a:off x="7981745" y="-1531704"/>
            <a:ext cx="3173897" cy="2837704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168" name="Google Shape;616;p3">
            <a:extLst>
              <a:ext uri="{FF2B5EF4-FFF2-40B4-BE49-F238E27FC236}">
                <a16:creationId xmlns:a16="http://schemas.microsoft.com/office/drawing/2014/main" id="{04E106A4-3616-8CE6-6178-60856FFEB752}"/>
              </a:ext>
            </a:extLst>
          </p:cNvPr>
          <p:cNvGrpSpPr/>
          <p:nvPr/>
        </p:nvGrpSpPr>
        <p:grpSpPr>
          <a:xfrm rot="10800000">
            <a:off x="6208976" y="-936097"/>
            <a:ext cx="1139059" cy="2009129"/>
            <a:chOff x="2797700" y="3217325"/>
            <a:chExt cx="682725" cy="1204225"/>
          </a:xfrm>
        </p:grpSpPr>
        <p:sp>
          <p:nvSpPr>
            <p:cNvPr id="169" name="Google Shape;617;p3">
              <a:extLst>
                <a:ext uri="{FF2B5EF4-FFF2-40B4-BE49-F238E27FC236}">
                  <a16:creationId xmlns:a16="http://schemas.microsoft.com/office/drawing/2014/main" id="{621B87F9-DA02-619E-B13E-382ECF67F8D3}"/>
                </a:ext>
              </a:extLst>
            </p:cNvPr>
            <p:cNvSpPr/>
            <p:nvPr/>
          </p:nvSpPr>
          <p:spPr>
            <a:xfrm>
              <a:off x="2797700" y="3824925"/>
              <a:ext cx="500825" cy="451000"/>
            </a:xfrm>
            <a:custGeom>
              <a:avLst/>
              <a:gdLst/>
              <a:ahLst/>
              <a:cxnLst/>
              <a:rect l="l" t="t" r="r" b="b"/>
              <a:pathLst>
                <a:path w="20033" h="18040" extrusionOk="0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70" name="Google Shape;618;p3">
              <a:extLst>
                <a:ext uri="{FF2B5EF4-FFF2-40B4-BE49-F238E27FC236}">
                  <a16:creationId xmlns:a16="http://schemas.microsoft.com/office/drawing/2014/main" id="{B8B3F6D8-CDF4-7E9E-E362-D189B3889F61}"/>
                </a:ext>
              </a:extLst>
            </p:cNvPr>
            <p:cNvSpPr/>
            <p:nvPr/>
          </p:nvSpPr>
          <p:spPr>
            <a:xfrm>
              <a:off x="2799200" y="3824650"/>
              <a:ext cx="633925" cy="527825"/>
            </a:xfrm>
            <a:custGeom>
              <a:avLst/>
              <a:gdLst/>
              <a:ahLst/>
              <a:cxnLst/>
              <a:rect l="l" t="t" r="r" b="b"/>
              <a:pathLst>
                <a:path w="25357" h="21113" extrusionOk="0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71" name="Google Shape;619;p3">
              <a:extLst>
                <a:ext uri="{FF2B5EF4-FFF2-40B4-BE49-F238E27FC236}">
                  <a16:creationId xmlns:a16="http://schemas.microsoft.com/office/drawing/2014/main" id="{B6B33333-0336-ECE3-79DC-53E44A1E4A7E}"/>
                </a:ext>
              </a:extLst>
            </p:cNvPr>
            <p:cNvSpPr/>
            <p:nvPr/>
          </p:nvSpPr>
          <p:spPr>
            <a:xfrm>
              <a:off x="3258625" y="3484850"/>
              <a:ext cx="221800" cy="706250"/>
            </a:xfrm>
            <a:custGeom>
              <a:avLst/>
              <a:gdLst/>
              <a:ahLst/>
              <a:cxnLst/>
              <a:rect l="l" t="t" r="r" b="b"/>
              <a:pathLst>
                <a:path w="8872" h="28250" extrusionOk="0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72" name="Google Shape;620;p3">
              <a:extLst>
                <a:ext uri="{FF2B5EF4-FFF2-40B4-BE49-F238E27FC236}">
                  <a16:creationId xmlns:a16="http://schemas.microsoft.com/office/drawing/2014/main" id="{C73A098B-16D0-28DD-B60D-30A0AB5D8AE8}"/>
                </a:ext>
              </a:extLst>
            </p:cNvPr>
            <p:cNvSpPr/>
            <p:nvPr/>
          </p:nvSpPr>
          <p:spPr>
            <a:xfrm>
              <a:off x="3342800" y="3512850"/>
              <a:ext cx="102725" cy="837725"/>
            </a:xfrm>
            <a:custGeom>
              <a:avLst/>
              <a:gdLst/>
              <a:ahLst/>
              <a:cxnLst/>
              <a:rect l="l" t="t" r="r" b="b"/>
              <a:pathLst>
                <a:path w="4109" h="33509" extrusionOk="0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73" name="Google Shape;621;p3">
              <a:extLst>
                <a:ext uri="{FF2B5EF4-FFF2-40B4-BE49-F238E27FC236}">
                  <a16:creationId xmlns:a16="http://schemas.microsoft.com/office/drawing/2014/main" id="{BCDEFB3F-95CC-DF99-E32E-239DC1B5CB1B}"/>
                </a:ext>
              </a:extLst>
            </p:cNvPr>
            <p:cNvSpPr/>
            <p:nvPr/>
          </p:nvSpPr>
          <p:spPr>
            <a:xfrm>
              <a:off x="3139775" y="3858825"/>
              <a:ext cx="334875" cy="562725"/>
            </a:xfrm>
            <a:custGeom>
              <a:avLst/>
              <a:gdLst/>
              <a:ahLst/>
              <a:cxnLst/>
              <a:rect l="l" t="t" r="r" b="b"/>
              <a:pathLst>
                <a:path w="13395" h="22509" extrusionOk="0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74" name="Google Shape;622;p3">
              <a:extLst>
                <a:ext uri="{FF2B5EF4-FFF2-40B4-BE49-F238E27FC236}">
                  <a16:creationId xmlns:a16="http://schemas.microsoft.com/office/drawing/2014/main" id="{9730CB9E-D71E-720A-E595-56BC0B7F61B1}"/>
                </a:ext>
              </a:extLst>
            </p:cNvPr>
            <p:cNvSpPr/>
            <p:nvPr/>
          </p:nvSpPr>
          <p:spPr>
            <a:xfrm>
              <a:off x="2926700" y="3217325"/>
              <a:ext cx="246850" cy="708075"/>
            </a:xfrm>
            <a:custGeom>
              <a:avLst/>
              <a:gdLst/>
              <a:ahLst/>
              <a:cxnLst/>
              <a:rect l="l" t="t" r="r" b="b"/>
              <a:pathLst>
                <a:path w="9874" h="28323" extrusionOk="0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75" name="Google Shape;623;p3">
              <a:extLst>
                <a:ext uri="{FF2B5EF4-FFF2-40B4-BE49-F238E27FC236}">
                  <a16:creationId xmlns:a16="http://schemas.microsoft.com/office/drawing/2014/main" id="{3AE610A0-C729-3C18-E999-EFF6736AFD55}"/>
                </a:ext>
              </a:extLst>
            </p:cNvPr>
            <p:cNvSpPr/>
            <p:nvPr/>
          </p:nvSpPr>
          <p:spPr>
            <a:xfrm>
              <a:off x="2975275" y="3249325"/>
              <a:ext cx="199675" cy="674700"/>
            </a:xfrm>
            <a:custGeom>
              <a:avLst/>
              <a:gdLst/>
              <a:ahLst/>
              <a:cxnLst/>
              <a:rect l="l" t="t" r="r" b="b"/>
              <a:pathLst>
                <a:path w="7987" h="26988" extrusionOk="0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76" name="Google Shape;624;p3">
            <a:extLst>
              <a:ext uri="{FF2B5EF4-FFF2-40B4-BE49-F238E27FC236}">
                <a16:creationId xmlns:a16="http://schemas.microsoft.com/office/drawing/2014/main" id="{87BF4F15-A6E3-6B53-5C56-9336FF918EC3}"/>
              </a:ext>
            </a:extLst>
          </p:cNvPr>
          <p:cNvGrpSpPr/>
          <p:nvPr/>
        </p:nvGrpSpPr>
        <p:grpSpPr>
          <a:xfrm>
            <a:off x="4386561" y="5722199"/>
            <a:ext cx="1337921" cy="2111469"/>
            <a:chOff x="322650" y="2571325"/>
            <a:chExt cx="573100" cy="904450"/>
          </a:xfrm>
        </p:grpSpPr>
        <p:sp>
          <p:nvSpPr>
            <p:cNvPr id="177" name="Google Shape;625;p3">
              <a:extLst>
                <a:ext uri="{FF2B5EF4-FFF2-40B4-BE49-F238E27FC236}">
                  <a16:creationId xmlns:a16="http://schemas.microsoft.com/office/drawing/2014/main" id="{D67F4518-2180-D6F0-641B-7111F6C3F65C}"/>
                </a:ext>
              </a:extLst>
            </p:cNvPr>
            <p:cNvSpPr/>
            <p:nvPr/>
          </p:nvSpPr>
          <p:spPr>
            <a:xfrm>
              <a:off x="423450" y="2666625"/>
              <a:ext cx="95400" cy="131175"/>
            </a:xfrm>
            <a:custGeom>
              <a:avLst/>
              <a:gdLst/>
              <a:ahLst/>
              <a:cxnLst/>
              <a:rect l="l" t="t" r="r" b="b"/>
              <a:pathLst>
                <a:path w="3816" h="5247" extrusionOk="0">
                  <a:moveTo>
                    <a:pt x="199" y="1"/>
                  </a:moveTo>
                  <a:cubicBezTo>
                    <a:pt x="164" y="1"/>
                    <a:pt x="129" y="2"/>
                    <a:pt x="94" y="4"/>
                  </a:cubicBezTo>
                  <a:cubicBezTo>
                    <a:pt x="1" y="1059"/>
                    <a:pt x="745" y="1958"/>
                    <a:pt x="1521" y="2672"/>
                  </a:cubicBezTo>
                  <a:cubicBezTo>
                    <a:pt x="2327" y="3385"/>
                    <a:pt x="3227" y="4006"/>
                    <a:pt x="3692" y="4936"/>
                  </a:cubicBezTo>
                  <a:lnTo>
                    <a:pt x="3816" y="5247"/>
                  </a:lnTo>
                  <a:cubicBezTo>
                    <a:pt x="3537" y="3851"/>
                    <a:pt x="2978" y="2548"/>
                    <a:pt x="2172" y="1369"/>
                  </a:cubicBezTo>
                  <a:cubicBezTo>
                    <a:pt x="1696" y="685"/>
                    <a:pt x="1020" y="1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78" name="Google Shape;626;p3">
              <a:extLst>
                <a:ext uri="{FF2B5EF4-FFF2-40B4-BE49-F238E27FC236}">
                  <a16:creationId xmlns:a16="http://schemas.microsoft.com/office/drawing/2014/main" id="{13AC0110-FE03-7B9D-A5F7-063303E42C33}"/>
                </a:ext>
              </a:extLst>
            </p:cNvPr>
            <p:cNvSpPr/>
            <p:nvPr/>
          </p:nvSpPr>
          <p:spPr>
            <a:xfrm>
              <a:off x="510300" y="2571325"/>
              <a:ext cx="155125" cy="237325"/>
            </a:xfrm>
            <a:custGeom>
              <a:avLst/>
              <a:gdLst/>
              <a:ahLst/>
              <a:cxnLst/>
              <a:rect l="l" t="t" r="r" b="b"/>
              <a:pathLst>
                <a:path w="6205" h="9493" extrusionOk="0">
                  <a:moveTo>
                    <a:pt x="6205" y="1"/>
                  </a:moveTo>
                  <a:lnTo>
                    <a:pt x="6205" y="1"/>
                  </a:lnTo>
                  <a:cubicBezTo>
                    <a:pt x="4343" y="435"/>
                    <a:pt x="3010" y="2048"/>
                    <a:pt x="2203" y="3754"/>
                  </a:cubicBezTo>
                  <a:cubicBezTo>
                    <a:pt x="1397" y="5460"/>
                    <a:pt x="931" y="7352"/>
                    <a:pt x="1" y="8996"/>
                  </a:cubicBezTo>
                  <a:lnTo>
                    <a:pt x="218" y="9493"/>
                  </a:lnTo>
                  <a:lnTo>
                    <a:pt x="2544" y="6639"/>
                  </a:lnTo>
                  <a:cubicBezTo>
                    <a:pt x="2917" y="6205"/>
                    <a:pt x="3258" y="5770"/>
                    <a:pt x="3537" y="5274"/>
                  </a:cubicBezTo>
                  <a:cubicBezTo>
                    <a:pt x="4530" y="3537"/>
                    <a:pt x="4592" y="1211"/>
                    <a:pt x="6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79" name="Google Shape;627;p3">
              <a:extLst>
                <a:ext uri="{FF2B5EF4-FFF2-40B4-BE49-F238E27FC236}">
                  <a16:creationId xmlns:a16="http://schemas.microsoft.com/office/drawing/2014/main" id="{D7AD388D-35B5-AB7B-04CC-256F1A059311}"/>
                </a:ext>
              </a:extLst>
            </p:cNvPr>
            <p:cNvSpPr/>
            <p:nvPr/>
          </p:nvSpPr>
          <p:spPr>
            <a:xfrm>
              <a:off x="548300" y="2691425"/>
              <a:ext cx="236550" cy="266900"/>
            </a:xfrm>
            <a:custGeom>
              <a:avLst/>
              <a:gdLst/>
              <a:ahLst/>
              <a:cxnLst/>
              <a:rect l="l" t="t" r="r" b="b"/>
              <a:pathLst>
                <a:path w="9462" h="10676" extrusionOk="0">
                  <a:moveTo>
                    <a:pt x="9224" y="1"/>
                  </a:moveTo>
                  <a:cubicBezTo>
                    <a:pt x="7570" y="1"/>
                    <a:pt x="5960" y="617"/>
                    <a:pt x="4747" y="1742"/>
                  </a:cubicBezTo>
                  <a:cubicBezTo>
                    <a:pt x="2588" y="3791"/>
                    <a:pt x="2114" y="7045"/>
                    <a:pt x="654" y="9656"/>
                  </a:cubicBezTo>
                  <a:lnTo>
                    <a:pt x="654" y="9656"/>
                  </a:lnTo>
                  <a:cubicBezTo>
                    <a:pt x="1708" y="8788"/>
                    <a:pt x="3146" y="8364"/>
                    <a:pt x="4343" y="7636"/>
                  </a:cubicBezTo>
                  <a:cubicBezTo>
                    <a:pt x="7011" y="5992"/>
                    <a:pt x="8283" y="2890"/>
                    <a:pt x="9462" y="5"/>
                  </a:cubicBezTo>
                  <a:cubicBezTo>
                    <a:pt x="9382" y="2"/>
                    <a:pt x="9303" y="1"/>
                    <a:pt x="9224" y="1"/>
                  </a:cubicBezTo>
                  <a:close/>
                  <a:moveTo>
                    <a:pt x="654" y="9656"/>
                  </a:moveTo>
                  <a:cubicBezTo>
                    <a:pt x="451" y="9823"/>
                    <a:pt x="263" y="10006"/>
                    <a:pt x="94" y="10210"/>
                  </a:cubicBezTo>
                  <a:lnTo>
                    <a:pt x="1" y="10675"/>
                  </a:lnTo>
                  <a:cubicBezTo>
                    <a:pt x="241" y="10351"/>
                    <a:pt x="456" y="10009"/>
                    <a:pt x="654" y="96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80" name="Google Shape;628;p3">
              <a:extLst>
                <a:ext uri="{FF2B5EF4-FFF2-40B4-BE49-F238E27FC236}">
                  <a16:creationId xmlns:a16="http://schemas.microsoft.com/office/drawing/2014/main" id="{17577653-CE81-8CD8-C7B5-1BB8BBE5BBD6}"/>
                </a:ext>
              </a:extLst>
            </p:cNvPr>
            <p:cNvSpPr/>
            <p:nvPr/>
          </p:nvSpPr>
          <p:spPr>
            <a:xfrm>
              <a:off x="322650" y="2792325"/>
              <a:ext cx="214050" cy="94475"/>
            </a:xfrm>
            <a:custGeom>
              <a:avLst/>
              <a:gdLst/>
              <a:ahLst/>
              <a:cxnLst/>
              <a:rect l="l" t="t" r="r" b="b"/>
              <a:pathLst>
                <a:path w="8562" h="3779" extrusionOk="0">
                  <a:moveTo>
                    <a:pt x="129" y="1"/>
                  </a:moveTo>
                  <a:cubicBezTo>
                    <a:pt x="86" y="1"/>
                    <a:pt x="43" y="1"/>
                    <a:pt x="0" y="1"/>
                  </a:cubicBezTo>
                  <a:cubicBezTo>
                    <a:pt x="652" y="374"/>
                    <a:pt x="1024" y="1056"/>
                    <a:pt x="1489" y="1645"/>
                  </a:cubicBezTo>
                  <a:cubicBezTo>
                    <a:pt x="2666" y="3032"/>
                    <a:pt x="4368" y="3778"/>
                    <a:pt x="6106" y="3778"/>
                  </a:cubicBezTo>
                  <a:cubicBezTo>
                    <a:pt x="6934" y="3778"/>
                    <a:pt x="7771" y="3609"/>
                    <a:pt x="8561" y="3258"/>
                  </a:cubicBezTo>
                  <a:lnTo>
                    <a:pt x="8158" y="2979"/>
                  </a:lnTo>
                  <a:cubicBezTo>
                    <a:pt x="5926" y="1053"/>
                    <a:pt x="3091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81" name="Google Shape;629;p3">
              <a:extLst>
                <a:ext uri="{FF2B5EF4-FFF2-40B4-BE49-F238E27FC236}">
                  <a16:creationId xmlns:a16="http://schemas.microsoft.com/office/drawing/2014/main" id="{F57DDE08-9FA1-3504-BDE1-625CFD10D21B}"/>
                </a:ext>
              </a:extLst>
            </p:cNvPr>
            <p:cNvSpPr/>
            <p:nvPr/>
          </p:nvSpPr>
          <p:spPr>
            <a:xfrm>
              <a:off x="386225" y="2924175"/>
              <a:ext cx="215625" cy="317975"/>
            </a:xfrm>
            <a:custGeom>
              <a:avLst/>
              <a:gdLst/>
              <a:ahLst/>
              <a:cxnLst/>
              <a:rect l="l" t="t" r="r" b="b"/>
              <a:pathLst>
                <a:path w="8625" h="12719" extrusionOk="0">
                  <a:moveTo>
                    <a:pt x="63" y="1"/>
                  </a:moveTo>
                  <a:cubicBezTo>
                    <a:pt x="1" y="2606"/>
                    <a:pt x="94" y="5367"/>
                    <a:pt x="1459" y="7600"/>
                  </a:cubicBezTo>
                  <a:cubicBezTo>
                    <a:pt x="3010" y="10144"/>
                    <a:pt x="5894" y="11509"/>
                    <a:pt x="8593" y="12719"/>
                  </a:cubicBezTo>
                  <a:lnTo>
                    <a:pt x="8593" y="12563"/>
                  </a:lnTo>
                  <a:cubicBezTo>
                    <a:pt x="8624" y="10392"/>
                    <a:pt x="7942" y="8283"/>
                    <a:pt x="6639" y="6546"/>
                  </a:cubicBezTo>
                  <a:cubicBezTo>
                    <a:pt x="4778" y="4064"/>
                    <a:pt x="1831" y="2544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82" name="Google Shape;630;p3">
              <a:extLst>
                <a:ext uri="{FF2B5EF4-FFF2-40B4-BE49-F238E27FC236}">
                  <a16:creationId xmlns:a16="http://schemas.microsoft.com/office/drawing/2014/main" id="{BB632093-BDB4-BA4B-370E-E378C9BFFE94}"/>
                </a:ext>
              </a:extLst>
            </p:cNvPr>
            <p:cNvSpPr/>
            <p:nvPr/>
          </p:nvSpPr>
          <p:spPr>
            <a:xfrm>
              <a:off x="579325" y="2835775"/>
              <a:ext cx="316425" cy="283075"/>
            </a:xfrm>
            <a:custGeom>
              <a:avLst/>
              <a:gdLst/>
              <a:ahLst/>
              <a:cxnLst/>
              <a:rect l="l" t="t" r="r" b="b"/>
              <a:pathLst>
                <a:path w="12657" h="11323" extrusionOk="0">
                  <a:moveTo>
                    <a:pt x="12656" y="0"/>
                  </a:moveTo>
                  <a:cubicBezTo>
                    <a:pt x="10175" y="94"/>
                    <a:pt x="7786" y="1055"/>
                    <a:pt x="5925" y="2730"/>
                  </a:cubicBezTo>
                  <a:cubicBezTo>
                    <a:pt x="4095" y="4374"/>
                    <a:pt x="2668" y="6421"/>
                    <a:pt x="1707" y="8717"/>
                  </a:cubicBezTo>
                  <a:cubicBezTo>
                    <a:pt x="1303" y="9616"/>
                    <a:pt x="869" y="10640"/>
                    <a:pt x="1" y="11105"/>
                  </a:cubicBezTo>
                  <a:lnTo>
                    <a:pt x="559" y="11322"/>
                  </a:lnTo>
                  <a:cubicBezTo>
                    <a:pt x="2606" y="8810"/>
                    <a:pt x="5770" y="7445"/>
                    <a:pt x="8035" y="5119"/>
                  </a:cubicBezTo>
                  <a:cubicBezTo>
                    <a:pt x="9648" y="3475"/>
                    <a:pt x="10795" y="1365"/>
                    <a:pt x="12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83" name="Google Shape;631;p3">
              <a:extLst>
                <a:ext uri="{FF2B5EF4-FFF2-40B4-BE49-F238E27FC236}">
                  <a16:creationId xmlns:a16="http://schemas.microsoft.com/office/drawing/2014/main" id="{039F2060-11B9-CFE5-A99E-41B24066D223}"/>
                </a:ext>
              </a:extLst>
            </p:cNvPr>
            <p:cNvSpPr/>
            <p:nvPr/>
          </p:nvSpPr>
          <p:spPr>
            <a:xfrm>
              <a:off x="509000" y="2776025"/>
              <a:ext cx="101375" cy="699750"/>
            </a:xfrm>
            <a:custGeom>
              <a:avLst/>
              <a:gdLst/>
              <a:ahLst/>
              <a:cxnLst/>
              <a:rect l="l" t="t" r="r" b="b"/>
              <a:pathLst>
                <a:path w="4055" h="27990" extrusionOk="0">
                  <a:moveTo>
                    <a:pt x="520" y="0"/>
                  </a:moveTo>
                  <a:cubicBezTo>
                    <a:pt x="350" y="0"/>
                    <a:pt x="126" y="122"/>
                    <a:pt x="146" y="281"/>
                  </a:cubicBezTo>
                  <a:cubicBezTo>
                    <a:pt x="983" y="4965"/>
                    <a:pt x="1852" y="9618"/>
                    <a:pt x="2689" y="14302"/>
                  </a:cubicBezTo>
                  <a:cubicBezTo>
                    <a:pt x="3124" y="16628"/>
                    <a:pt x="3589" y="19017"/>
                    <a:pt x="3062" y="21343"/>
                  </a:cubicBezTo>
                  <a:cubicBezTo>
                    <a:pt x="2534" y="23701"/>
                    <a:pt x="1294" y="25748"/>
                    <a:pt x="84" y="27795"/>
                  </a:cubicBezTo>
                  <a:cubicBezTo>
                    <a:pt x="1" y="27928"/>
                    <a:pt x="122" y="27990"/>
                    <a:pt x="272" y="27990"/>
                  </a:cubicBezTo>
                  <a:cubicBezTo>
                    <a:pt x="402" y="27990"/>
                    <a:pt x="554" y="27944"/>
                    <a:pt x="611" y="27857"/>
                  </a:cubicBezTo>
                  <a:cubicBezTo>
                    <a:pt x="1666" y="26058"/>
                    <a:pt x="2751" y="24259"/>
                    <a:pt x="3372" y="22274"/>
                  </a:cubicBezTo>
                  <a:cubicBezTo>
                    <a:pt x="4054" y="20040"/>
                    <a:pt x="3899" y="17838"/>
                    <a:pt x="3527" y="15574"/>
                  </a:cubicBezTo>
                  <a:cubicBezTo>
                    <a:pt x="2658" y="10424"/>
                    <a:pt x="1666" y="5275"/>
                    <a:pt x="704" y="126"/>
                  </a:cubicBezTo>
                  <a:cubicBezTo>
                    <a:pt x="693" y="38"/>
                    <a:pt x="615" y="0"/>
                    <a:pt x="5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84" name="Google Shape;632;p3">
            <a:extLst>
              <a:ext uri="{FF2B5EF4-FFF2-40B4-BE49-F238E27FC236}">
                <a16:creationId xmlns:a16="http://schemas.microsoft.com/office/drawing/2014/main" id="{3C9A7431-6EA3-2BF0-B70F-28D1EC393FB0}"/>
              </a:ext>
            </a:extLst>
          </p:cNvPr>
          <p:cNvGrpSpPr/>
          <p:nvPr/>
        </p:nvGrpSpPr>
        <p:grpSpPr>
          <a:xfrm rot="-7425790">
            <a:off x="10312572" y="-1132423"/>
            <a:ext cx="1502472" cy="2410389"/>
            <a:chOff x="2402100" y="3854125"/>
            <a:chExt cx="435600" cy="698825"/>
          </a:xfrm>
        </p:grpSpPr>
        <p:sp>
          <p:nvSpPr>
            <p:cNvPr id="185" name="Google Shape;633;p3">
              <a:extLst>
                <a:ext uri="{FF2B5EF4-FFF2-40B4-BE49-F238E27FC236}">
                  <a16:creationId xmlns:a16="http://schemas.microsoft.com/office/drawing/2014/main" id="{8C94DD7D-3A71-82B3-7E73-5928868AE955}"/>
                </a:ext>
              </a:extLst>
            </p:cNvPr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86" name="Google Shape;634;p3">
              <a:extLst>
                <a:ext uri="{FF2B5EF4-FFF2-40B4-BE49-F238E27FC236}">
                  <a16:creationId xmlns:a16="http://schemas.microsoft.com/office/drawing/2014/main" id="{46B21163-7291-DCC2-31AD-7724FB017993}"/>
                </a:ext>
              </a:extLst>
            </p:cNvPr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87" name="Google Shape;635;p3">
              <a:extLst>
                <a:ext uri="{FF2B5EF4-FFF2-40B4-BE49-F238E27FC236}">
                  <a16:creationId xmlns:a16="http://schemas.microsoft.com/office/drawing/2014/main" id="{2567743F-4E93-39B2-BF1F-EC140ADD882C}"/>
                </a:ext>
              </a:extLst>
            </p:cNvPr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88" name="Google Shape;636;p3">
              <a:extLst>
                <a:ext uri="{FF2B5EF4-FFF2-40B4-BE49-F238E27FC236}">
                  <a16:creationId xmlns:a16="http://schemas.microsoft.com/office/drawing/2014/main" id="{F29BF87E-8E88-C477-74D3-4FAFF5944E84}"/>
                </a:ext>
              </a:extLst>
            </p:cNvPr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89" name="Google Shape;637;p3">
              <a:extLst>
                <a:ext uri="{FF2B5EF4-FFF2-40B4-BE49-F238E27FC236}">
                  <a16:creationId xmlns:a16="http://schemas.microsoft.com/office/drawing/2014/main" id="{ED437CDD-7696-F129-59B6-1C3D2E691C3F}"/>
                </a:ext>
              </a:extLst>
            </p:cNvPr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0" name="Google Shape;638;p3">
              <a:extLst>
                <a:ext uri="{FF2B5EF4-FFF2-40B4-BE49-F238E27FC236}">
                  <a16:creationId xmlns:a16="http://schemas.microsoft.com/office/drawing/2014/main" id="{3AA3DB31-ED58-5571-E785-C013A2B71B83}"/>
                </a:ext>
              </a:extLst>
            </p:cNvPr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1" name="Google Shape;639;p3">
              <a:extLst>
                <a:ext uri="{FF2B5EF4-FFF2-40B4-BE49-F238E27FC236}">
                  <a16:creationId xmlns:a16="http://schemas.microsoft.com/office/drawing/2014/main" id="{A171FD56-7BDB-D29E-2169-CAD6BE7DAAA7}"/>
                </a:ext>
              </a:extLst>
            </p:cNvPr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2" name="Google Shape;640;p3">
              <a:extLst>
                <a:ext uri="{FF2B5EF4-FFF2-40B4-BE49-F238E27FC236}">
                  <a16:creationId xmlns:a16="http://schemas.microsoft.com/office/drawing/2014/main" id="{EE432B4A-24F6-F2C4-332B-E41226C167F0}"/>
                </a:ext>
              </a:extLst>
            </p:cNvPr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3" name="Google Shape;641;p3">
              <a:extLst>
                <a:ext uri="{FF2B5EF4-FFF2-40B4-BE49-F238E27FC236}">
                  <a16:creationId xmlns:a16="http://schemas.microsoft.com/office/drawing/2014/main" id="{6AF0E988-C2B9-6AD2-7EAD-61AD72868B26}"/>
                </a:ext>
              </a:extLst>
            </p:cNvPr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4" name="Google Shape;642;p3">
              <a:extLst>
                <a:ext uri="{FF2B5EF4-FFF2-40B4-BE49-F238E27FC236}">
                  <a16:creationId xmlns:a16="http://schemas.microsoft.com/office/drawing/2014/main" id="{08A1A03E-7AEA-8A8C-B54A-15296AF6D656}"/>
                </a:ext>
              </a:extLst>
            </p:cNvPr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5" name="Google Shape;643;p3">
              <a:extLst>
                <a:ext uri="{FF2B5EF4-FFF2-40B4-BE49-F238E27FC236}">
                  <a16:creationId xmlns:a16="http://schemas.microsoft.com/office/drawing/2014/main" id="{FBB63164-6D0D-EDBB-2820-0AAC749CDA37}"/>
                </a:ext>
              </a:extLst>
            </p:cNvPr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6" name="Google Shape;644;p3">
              <a:extLst>
                <a:ext uri="{FF2B5EF4-FFF2-40B4-BE49-F238E27FC236}">
                  <a16:creationId xmlns:a16="http://schemas.microsoft.com/office/drawing/2014/main" id="{8985FFCE-1D11-D7A3-D38C-D37CFF6C750F}"/>
                </a:ext>
              </a:extLst>
            </p:cNvPr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7" name="Google Shape;645;p3">
              <a:extLst>
                <a:ext uri="{FF2B5EF4-FFF2-40B4-BE49-F238E27FC236}">
                  <a16:creationId xmlns:a16="http://schemas.microsoft.com/office/drawing/2014/main" id="{58369DB0-9AC4-B321-B396-7FC9B0C85E4F}"/>
                </a:ext>
              </a:extLst>
            </p:cNvPr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15" name="Google Shape;663;p3">
            <a:extLst>
              <a:ext uri="{FF2B5EF4-FFF2-40B4-BE49-F238E27FC236}">
                <a16:creationId xmlns:a16="http://schemas.microsoft.com/office/drawing/2014/main" id="{736ADCAB-9A09-31B3-4785-212FCBE1EAAB}"/>
              </a:ext>
            </a:extLst>
          </p:cNvPr>
          <p:cNvGrpSpPr/>
          <p:nvPr/>
        </p:nvGrpSpPr>
        <p:grpSpPr>
          <a:xfrm rot="3811239">
            <a:off x="1123998" y="5724590"/>
            <a:ext cx="1180813" cy="1894356"/>
            <a:chOff x="2402100" y="3854125"/>
            <a:chExt cx="435600" cy="698825"/>
          </a:xfrm>
        </p:grpSpPr>
        <p:sp>
          <p:nvSpPr>
            <p:cNvPr id="216" name="Google Shape;664;p3">
              <a:extLst>
                <a:ext uri="{FF2B5EF4-FFF2-40B4-BE49-F238E27FC236}">
                  <a16:creationId xmlns:a16="http://schemas.microsoft.com/office/drawing/2014/main" id="{BDDB4370-F0A2-1AED-28D1-B32C4F0D3B79}"/>
                </a:ext>
              </a:extLst>
            </p:cNvPr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17" name="Google Shape;665;p3">
              <a:extLst>
                <a:ext uri="{FF2B5EF4-FFF2-40B4-BE49-F238E27FC236}">
                  <a16:creationId xmlns:a16="http://schemas.microsoft.com/office/drawing/2014/main" id="{269957B5-C390-17C7-33DB-709558BE4E27}"/>
                </a:ext>
              </a:extLst>
            </p:cNvPr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18" name="Google Shape;666;p3">
              <a:extLst>
                <a:ext uri="{FF2B5EF4-FFF2-40B4-BE49-F238E27FC236}">
                  <a16:creationId xmlns:a16="http://schemas.microsoft.com/office/drawing/2014/main" id="{163E8717-123A-9A63-7D15-A383BE835BDD}"/>
                </a:ext>
              </a:extLst>
            </p:cNvPr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19" name="Google Shape;667;p3">
              <a:extLst>
                <a:ext uri="{FF2B5EF4-FFF2-40B4-BE49-F238E27FC236}">
                  <a16:creationId xmlns:a16="http://schemas.microsoft.com/office/drawing/2014/main" id="{AECF0DFB-4AF3-A4B7-132B-146E1DF313F1}"/>
                </a:ext>
              </a:extLst>
            </p:cNvPr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0" name="Google Shape;668;p3">
              <a:extLst>
                <a:ext uri="{FF2B5EF4-FFF2-40B4-BE49-F238E27FC236}">
                  <a16:creationId xmlns:a16="http://schemas.microsoft.com/office/drawing/2014/main" id="{9C5147C8-8F6C-5F09-5D0D-7527FEF5E15B}"/>
                </a:ext>
              </a:extLst>
            </p:cNvPr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1" name="Google Shape;669;p3">
              <a:extLst>
                <a:ext uri="{FF2B5EF4-FFF2-40B4-BE49-F238E27FC236}">
                  <a16:creationId xmlns:a16="http://schemas.microsoft.com/office/drawing/2014/main" id="{4B8D8049-BC8D-35BD-ACB7-351731DE8C83}"/>
                </a:ext>
              </a:extLst>
            </p:cNvPr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2" name="Google Shape;670;p3">
              <a:extLst>
                <a:ext uri="{FF2B5EF4-FFF2-40B4-BE49-F238E27FC236}">
                  <a16:creationId xmlns:a16="http://schemas.microsoft.com/office/drawing/2014/main" id="{51547158-8F6C-EBE6-F697-6824886913EE}"/>
                </a:ext>
              </a:extLst>
            </p:cNvPr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3" name="Google Shape;671;p3">
              <a:extLst>
                <a:ext uri="{FF2B5EF4-FFF2-40B4-BE49-F238E27FC236}">
                  <a16:creationId xmlns:a16="http://schemas.microsoft.com/office/drawing/2014/main" id="{DD1E0DF1-3C35-8FD5-DFAD-138B8A97A074}"/>
                </a:ext>
              </a:extLst>
            </p:cNvPr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4" name="Google Shape;672;p3">
              <a:extLst>
                <a:ext uri="{FF2B5EF4-FFF2-40B4-BE49-F238E27FC236}">
                  <a16:creationId xmlns:a16="http://schemas.microsoft.com/office/drawing/2014/main" id="{3A191600-BD61-1383-FA1D-253D714A9EA4}"/>
                </a:ext>
              </a:extLst>
            </p:cNvPr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5" name="Google Shape;673;p3">
              <a:extLst>
                <a:ext uri="{FF2B5EF4-FFF2-40B4-BE49-F238E27FC236}">
                  <a16:creationId xmlns:a16="http://schemas.microsoft.com/office/drawing/2014/main" id="{817AEC1C-03DF-77D0-5272-F02F6314EFBD}"/>
                </a:ext>
              </a:extLst>
            </p:cNvPr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6" name="Google Shape;674;p3">
              <a:extLst>
                <a:ext uri="{FF2B5EF4-FFF2-40B4-BE49-F238E27FC236}">
                  <a16:creationId xmlns:a16="http://schemas.microsoft.com/office/drawing/2014/main" id="{89EA5A38-633F-84A6-05B4-0E52FF10A163}"/>
                </a:ext>
              </a:extLst>
            </p:cNvPr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7" name="Google Shape;675;p3">
              <a:extLst>
                <a:ext uri="{FF2B5EF4-FFF2-40B4-BE49-F238E27FC236}">
                  <a16:creationId xmlns:a16="http://schemas.microsoft.com/office/drawing/2014/main" id="{7693CA88-2C30-6D07-E4ED-8A2395EE87D7}"/>
                </a:ext>
              </a:extLst>
            </p:cNvPr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8" name="Google Shape;676;p3">
              <a:extLst>
                <a:ext uri="{FF2B5EF4-FFF2-40B4-BE49-F238E27FC236}">
                  <a16:creationId xmlns:a16="http://schemas.microsoft.com/office/drawing/2014/main" id="{3EC8E5DC-DE03-DDBB-ADB5-151D2C1DAC5D}"/>
                </a:ext>
              </a:extLst>
            </p:cNvPr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238" name="Google Shape;687;p3">
            <a:extLst>
              <a:ext uri="{FF2B5EF4-FFF2-40B4-BE49-F238E27FC236}">
                <a16:creationId xmlns:a16="http://schemas.microsoft.com/office/drawing/2014/main" id="{07F8F2AE-BED3-AFC9-C671-C7F5451E3856}"/>
              </a:ext>
            </a:extLst>
          </p:cNvPr>
          <p:cNvSpPr/>
          <p:nvPr/>
        </p:nvSpPr>
        <p:spPr>
          <a:xfrm rot="2123667">
            <a:off x="-1139462" y="3569382"/>
            <a:ext cx="2669903" cy="2387236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C29CD6-4666-9002-EBAA-5B242B1F1126}"/>
              </a:ext>
            </a:extLst>
          </p:cNvPr>
          <p:cNvSpPr txBox="1"/>
          <p:nvPr/>
        </p:nvSpPr>
        <p:spPr>
          <a:xfrm>
            <a:off x="1380184" y="926359"/>
            <a:ext cx="8522835" cy="120032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  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hãy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nêu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xúc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SG" sz="36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BD0DB3-3592-323E-604B-A164686975FD}"/>
              </a:ext>
            </a:extLst>
          </p:cNvPr>
          <p:cNvSpPr txBox="1"/>
          <p:nvPr/>
        </p:nvSpPr>
        <p:spPr>
          <a:xfrm>
            <a:off x="1051536" y="2266738"/>
            <a:ext cx="1041786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nl-NL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Chọn chi tiết nổi bật của sự việc để thể hiện tình cảm, cảm xúc. </a:t>
            </a:r>
            <a:r>
              <a:rPr lang="nl-NL" sz="36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 d</a:t>
            </a:r>
            <a:r>
              <a:rPr lang="nl-NL" sz="3600">
                <a:latin typeface="Times New Roman" panose="02020603050405020304" pitchFamily="18" charset="0"/>
                <a:ea typeface="Calibri" panose="020F0502020204030204" pitchFamily="34" charset="0"/>
              </a:rPr>
              <a:t>ụ</a:t>
            </a:r>
            <a:r>
              <a:rPr lang="nl-NL" sz="36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 </a:t>
            </a:r>
            <a:r>
              <a:rPr lang="nl-NL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 ngữ, câu văn thể hiện trực tiếp </a:t>
            </a:r>
          </a:p>
          <a:p>
            <a:pPr algn="just"/>
            <a:r>
              <a:rPr lang="nl-NL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 cảm, cảm xúc. Kết hợp bộc lộ tình cảm, cảm xúc </a:t>
            </a:r>
          </a:p>
          <a:p>
            <a:pPr algn="just"/>
            <a:r>
              <a:rPr lang="nl-NL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 kể, tả sự việc. Đoạn văn cần tập trung thể hiện tình cảm, cảm xúc về sự việc, tránh lạc sang kể chuyện hoặc miêu tả.</a:t>
            </a:r>
            <a:endParaRPr lang="en-SG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1969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oogle Shape;887;p7">
            <a:extLst>
              <a:ext uri="{FF2B5EF4-FFF2-40B4-BE49-F238E27FC236}">
                <a16:creationId xmlns:a16="http://schemas.microsoft.com/office/drawing/2014/main" id="{BEF346B5-9C72-4E53-98DE-25273B432E12}"/>
              </a:ext>
            </a:extLst>
          </p:cNvPr>
          <p:cNvGrpSpPr/>
          <p:nvPr/>
        </p:nvGrpSpPr>
        <p:grpSpPr>
          <a:xfrm>
            <a:off x="7941418" y="5985086"/>
            <a:ext cx="4896557" cy="1774740"/>
            <a:chOff x="-1068128" y="3996204"/>
            <a:chExt cx="3672418" cy="1331055"/>
          </a:xfrm>
        </p:grpSpPr>
        <p:sp>
          <p:nvSpPr>
            <p:cNvPr id="61" name="Google Shape;888;p7">
              <a:extLst>
                <a:ext uri="{FF2B5EF4-FFF2-40B4-BE49-F238E27FC236}">
                  <a16:creationId xmlns:a16="http://schemas.microsoft.com/office/drawing/2014/main" id="{716265FA-353B-46BB-A99F-66BBF5A3C504}"/>
                </a:ext>
              </a:extLst>
            </p:cNvPr>
            <p:cNvSpPr/>
            <p:nvPr/>
          </p:nvSpPr>
          <p:spPr>
            <a:xfrm rot="-10594719">
              <a:off x="-1038001" y="4102993"/>
              <a:ext cx="3612164" cy="1117479"/>
            </a:xfrm>
            <a:custGeom>
              <a:avLst/>
              <a:gdLst/>
              <a:ahLst/>
              <a:cxnLst/>
              <a:rect l="l" t="t" r="r" b="b"/>
              <a:pathLst>
                <a:path w="62034" h="19192" extrusionOk="0">
                  <a:moveTo>
                    <a:pt x="11909" y="0"/>
                  </a:moveTo>
                  <a:cubicBezTo>
                    <a:pt x="10357" y="0"/>
                    <a:pt x="8959" y="416"/>
                    <a:pt x="7720" y="1498"/>
                  </a:cubicBezTo>
                  <a:cubicBezTo>
                    <a:pt x="0" y="8222"/>
                    <a:pt x="9929" y="19192"/>
                    <a:pt x="23150" y="19192"/>
                  </a:cubicBezTo>
                  <a:cubicBezTo>
                    <a:pt x="24750" y="19192"/>
                    <a:pt x="26398" y="19031"/>
                    <a:pt x="28069" y="18683"/>
                  </a:cubicBezTo>
                  <a:cubicBezTo>
                    <a:pt x="43548" y="15426"/>
                    <a:pt x="55087" y="14402"/>
                    <a:pt x="58747" y="9036"/>
                  </a:cubicBezTo>
                  <a:cubicBezTo>
                    <a:pt x="62033" y="4211"/>
                    <a:pt x="59267" y="1003"/>
                    <a:pt x="52187" y="1003"/>
                  </a:cubicBezTo>
                  <a:cubicBezTo>
                    <a:pt x="48708" y="1003"/>
                    <a:pt x="44188" y="1777"/>
                    <a:pt x="38833" y="3515"/>
                  </a:cubicBezTo>
                  <a:cubicBezTo>
                    <a:pt x="36521" y="4263"/>
                    <a:pt x="34303" y="4561"/>
                    <a:pt x="32180" y="4561"/>
                  </a:cubicBezTo>
                  <a:cubicBezTo>
                    <a:pt x="23878" y="4561"/>
                    <a:pt x="17050" y="0"/>
                    <a:pt x="119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2" name="Google Shape;889;p7">
              <a:extLst>
                <a:ext uri="{FF2B5EF4-FFF2-40B4-BE49-F238E27FC236}">
                  <a16:creationId xmlns:a16="http://schemas.microsoft.com/office/drawing/2014/main" id="{45CA310F-5D0A-415B-90CC-624F5634B8BC}"/>
                </a:ext>
              </a:extLst>
            </p:cNvPr>
            <p:cNvGrpSpPr/>
            <p:nvPr/>
          </p:nvGrpSpPr>
          <p:grpSpPr>
            <a:xfrm>
              <a:off x="-800178" y="4304942"/>
              <a:ext cx="2873315" cy="818933"/>
              <a:chOff x="-800178" y="4304942"/>
              <a:chExt cx="2873315" cy="818933"/>
            </a:xfrm>
          </p:grpSpPr>
          <p:sp>
            <p:nvSpPr>
              <p:cNvPr id="63" name="Google Shape;890;p7">
                <a:extLst>
                  <a:ext uri="{FF2B5EF4-FFF2-40B4-BE49-F238E27FC236}">
                    <a16:creationId xmlns:a16="http://schemas.microsoft.com/office/drawing/2014/main" id="{09EDD1E1-8BF5-45C4-9060-DB7DB0D8D318}"/>
                  </a:ext>
                </a:extLst>
              </p:cNvPr>
              <p:cNvSpPr/>
              <p:nvPr/>
            </p:nvSpPr>
            <p:spPr>
              <a:xfrm rot="-10594719">
                <a:off x="1780944" y="5070486"/>
                <a:ext cx="126240" cy="49667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853" extrusionOk="0">
                    <a:moveTo>
                      <a:pt x="986" y="1"/>
                    </a:moveTo>
                    <a:cubicBezTo>
                      <a:pt x="882" y="1"/>
                      <a:pt x="780" y="9"/>
                      <a:pt x="679" y="24"/>
                    </a:cubicBezTo>
                    <a:cubicBezTo>
                      <a:pt x="431" y="55"/>
                      <a:pt x="89" y="179"/>
                      <a:pt x="27" y="427"/>
                    </a:cubicBezTo>
                    <a:cubicBezTo>
                      <a:pt x="1" y="664"/>
                      <a:pt x="243" y="745"/>
                      <a:pt x="430" y="745"/>
                    </a:cubicBezTo>
                    <a:cubicBezTo>
                      <a:pt x="464" y="745"/>
                      <a:pt x="495" y="742"/>
                      <a:pt x="524" y="738"/>
                    </a:cubicBezTo>
                    <a:cubicBezTo>
                      <a:pt x="573" y="729"/>
                      <a:pt x="621" y="725"/>
                      <a:pt x="667" y="725"/>
                    </a:cubicBezTo>
                    <a:cubicBezTo>
                      <a:pt x="793" y="725"/>
                      <a:pt x="906" y="754"/>
                      <a:pt x="1020" y="800"/>
                    </a:cubicBezTo>
                    <a:cubicBezTo>
                      <a:pt x="1125" y="835"/>
                      <a:pt x="1229" y="852"/>
                      <a:pt x="1332" y="852"/>
                    </a:cubicBezTo>
                    <a:cubicBezTo>
                      <a:pt x="1504" y="852"/>
                      <a:pt x="1671" y="804"/>
                      <a:pt x="1826" y="707"/>
                    </a:cubicBezTo>
                    <a:cubicBezTo>
                      <a:pt x="1982" y="614"/>
                      <a:pt x="2168" y="334"/>
                      <a:pt x="1919" y="210"/>
                    </a:cubicBezTo>
                    <a:cubicBezTo>
                      <a:pt x="1617" y="71"/>
                      <a:pt x="1297" y="1"/>
                      <a:pt x="9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891;p7">
                <a:extLst>
                  <a:ext uri="{FF2B5EF4-FFF2-40B4-BE49-F238E27FC236}">
                    <a16:creationId xmlns:a16="http://schemas.microsoft.com/office/drawing/2014/main" id="{842CC61B-09BE-49E6-9816-1E2623958D16}"/>
                  </a:ext>
                </a:extLst>
              </p:cNvPr>
              <p:cNvSpPr/>
              <p:nvPr/>
            </p:nvSpPr>
            <p:spPr>
              <a:xfrm rot="-10594719">
                <a:off x="1565235" y="5016770"/>
                <a:ext cx="124668" cy="49551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851" extrusionOk="0">
                    <a:moveTo>
                      <a:pt x="814" y="1"/>
                    </a:moveTo>
                    <a:cubicBezTo>
                      <a:pt x="564" y="1"/>
                      <a:pt x="323" y="118"/>
                      <a:pt x="156" y="285"/>
                    </a:cubicBezTo>
                    <a:cubicBezTo>
                      <a:pt x="1" y="502"/>
                      <a:pt x="280" y="595"/>
                      <a:pt x="466" y="595"/>
                    </a:cubicBezTo>
                    <a:cubicBezTo>
                      <a:pt x="621" y="595"/>
                      <a:pt x="776" y="657"/>
                      <a:pt x="900" y="781"/>
                    </a:cubicBezTo>
                    <a:cubicBezTo>
                      <a:pt x="1009" y="828"/>
                      <a:pt x="1133" y="851"/>
                      <a:pt x="1257" y="851"/>
                    </a:cubicBezTo>
                    <a:cubicBezTo>
                      <a:pt x="1381" y="851"/>
                      <a:pt x="1505" y="828"/>
                      <a:pt x="1614" y="781"/>
                    </a:cubicBezTo>
                    <a:cubicBezTo>
                      <a:pt x="1738" y="719"/>
                      <a:pt x="2141" y="502"/>
                      <a:pt x="1924" y="347"/>
                    </a:cubicBezTo>
                    <a:cubicBezTo>
                      <a:pt x="1645" y="130"/>
                      <a:pt x="1272" y="6"/>
                      <a:pt x="900" y="6"/>
                    </a:cubicBezTo>
                    <a:cubicBezTo>
                      <a:pt x="871" y="2"/>
                      <a:pt x="843" y="1"/>
                      <a:pt x="8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892;p7">
                <a:extLst>
                  <a:ext uri="{FF2B5EF4-FFF2-40B4-BE49-F238E27FC236}">
                    <a16:creationId xmlns:a16="http://schemas.microsoft.com/office/drawing/2014/main" id="{7EA16702-2C52-4D31-B7BE-F9895D6D46DB}"/>
                  </a:ext>
                </a:extLst>
              </p:cNvPr>
              <p:cNvSpPr/>
              <p:nvPr/>
            </p:nvSpPr>
            <p:spPr>
              <a:xfrm rot="-10594719">
                <a:off x="1976086" y="4955828"/>
                <a:ext cx="95786" cy="45242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7" extrusionOk="0">
                    <a:moveTo>
                      <a:pt x="869" y="1"/>
                    </a:moveTo>
                    <a:cubicBezTo>
                      <a:pt x="249" y="1"/>
                      <a:pt x="1" y="776"/>
                      <a:pt x="776" y="776"/>
                    </a:cubicBezTo>
                    <a:cubicBezTo>
                      <a:pt x="1396" y="776"/>
                      <a:pt x="1645" y="1"/>
                      <a:pt x="8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893;p7">
                <a:extLst>
                  <a:ext uri="{FF2B5EF4-FFF2-40B4-BE49-F238E27FC236}">
                    <a16:creationId xmlns:a16="http://schemas.microsoft.com/office/drawing/2014/main" id="{FB4B4A85-BA39-41D8-95F4-4B7B6804DE1C}"/>
                  </a:ext>
                </a:extLst>
              </p:cNvPr>
              <p:cNvSpPr/>
              <p:nvPr/>
            </p:nvSpPr>
            <p:spPr>
              <a:xfrm rot="-10594719">
                <a:off x="1773296" y="4958228"/>
                <a:ext cx="95786" cy="45184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6" extrusionOk="0">
                    <a:moveTo>
                      <a:pt x="900" y="0"/>
                    </a:moveTo>
                    <a:cubicBezTo>
                      <a:pt x="249" y="0"/>
                      <a:pt x="1" y="776"/>
                      <a:pt x="776" y="776"/>
                    </a:cubicBezTo>
                    <a:cubicBezTo>
                      <a:pt x="1397" y="776"/>
                      <a:pt x="1645" y="0"/>
                      <a:pt x="9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894;p7">
                <a:extLst>
                  <a:ext uri="{FF2B5EF4-FFF2-40B4-BE49-F238E27FC236}">
                    <a16:creationId xmlns:a16="http://schemas.microsoft.com/office/drawing/2014/main" id="{17ED9F8C-C1DE-4007-842A-9BD02704C9F6}"/>
                  </a:ext>
                </a:extLst>
              </p:cNvPr>
              <p:cNvSpPr/>
              <p:nvPr/>
            </p:nvSpPr>
            <p:spPr>
              <a:xfrm rot="-10594719">
                <a:off x="1864326" y="4858253"/>
                <a:ext cx="126473" cy="45999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790" extrusionOk="0">
                    <a:moveTo>
                      <a:pt x="828" y="0"/>
                    </a:moveTo>
                    <a:cubicBezTo>
                      <a:pt x="650" y="0"/>
                      <a:pt x="477" y="49"/>
                      <a:pt x="342" y="146"/>
                    </a:cubicBezTo>
                    <a:cubicBezTo>
                      <a:pt x="187" y="239"/>
                      <a:pt x="1" y="487"/>
                      <a:pt x="249" y="611"/>
                    </a:cubicBezTo>
                    <a:cubicBezTo>
                      <a:pt x="525" y="726"/>
                      <a:pt x="835" y="790"/>
                      <a:pt x="1154" y="790"/>
                    </a:cubicBezTo>
                    <a:cubicBezTo>
                      <a:pt x="1265" y="790"/>
                      <a:pt x="1377" y="782"/>
                      <a:pt x="1489" y="766"/>
                    </a:cubicBezTo>
                    <a:cubicBezTo>
                      <a:pt x="1707" y="735"/>
                      <a:pt x="2079" y="611"/>
                      <a:pt x="2110" y="363"/>
                    </a:cubicBezTo>
                    <a:cubicBezTo>
                      <a:pt x="2172" y="115"/>
                      <a:pt x="1800" y="115"/>
                      <a:pt x="1645" y="115"/>
                    </a:cubicBezTo>
                    <a:cubicBezTo>
                      <a:pt x="1595" y="123"/>
                      <a:pt x="1547" y="127"/>
                      <a:pt x="1501" y="127"/>
                    </a:cubicBezTo>
                    <a:cubicBezTo>
                      <a:pt x="1375" y="127"/>
                      <a:pt x="1262" y="98"/>
                      <a:pt x="1148" y="53"/>
                    </a:cubicBezTo>
                    <a:cubicBezTo>
                      <a:pt x="1044" y="18"/>
                      <a:pt x="935" y="0"/>
                      <a:pt x="8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895;p7">
                <a:extLst>
                  <a:ext uri="{FF2B5EF4-FFF2-40B4-BE49-F238E27FC236}">
                    <a16:creationId xmlns:a16="http://schemas.microsoft.com/office/drawing/2014/main" id="{D58BC085-0FB8-48F5-8B58-E463F6FE7B7C}"/>
                  </a:ext>
                </a:extLst>
              </p:cNvPr>
              <p:cNvSpPr/>
              <p:nvPr/>
            </p:nvSpPr>
            <p:spPr>
              <a:xfrm rot="-10594719">
                <a:off x="1635557" y="4850249"/>
                <a:ext cx="88566" cy="25328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435" extrusionOk="0">
                    <a:moveTo>
                      <a:pt x="931" y="1"/>
                    </a:moveTo>
                    <a:cubicBezTo>
                      <a:pt x="652" y="1"/>
                      <a:pt x="404" y="63"/>
                      <a:pt x="156" y="218"/>
                    </a:cubicBezTo>
                    <a:cubicBezTo>
                      <a:pt x="124" y="249"/>
                      <a:pt x="0" y="280"/>
                      <a:pt x="31" y="373"/>
                    </a:cubicBezTo>
                    <a:cubicBezTo>
                      <a:pt x="31" y="435"/>
                      <a:pt x="156" y="435"/>
                      <a:pt x="218" y="435"/>
                    </a:cubicBezTo>
                    <a:lnTo>
                      <a:pt x="590" y="435"/>
                    </a:lnTo>
                    <a:cubicBezTo>
                      <a:pt x="869" y="404"/>
                      <a:pt x="1148" y="342"/>
                      <a:pt x="1365" y="218"/>
                    </a:cubicBezTo>
                    <a:cubicBezTo>
                      <a:pt x="1427" y="187"/>
                      <a:pt x="1520" y="125"/>
                      <a:pt x="1520" y="63"/>
                    </a:cubicBezTo>
                    <a:cubicBezTo>
                      <a:pt x="1489" y="1"/>
                      <a:pt x="1365" y="1"/>
                      <a:pt x="13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896;p7">
                <a:extLst>
                  <a:ext uri="{FF2B5EF4-FFF2-40B4-BE49-F238E27FC236}">
                    <a16:creationId xmlns:a16="http://schemas.microsoft.com/office/drawing/2014/main" id="{5A93F961-2AC6-47DF-9FE6-498D10EE4A73}"/>
                  </a:ext>
                </a:extLst>
              </p:cNvPr>
              <p:cNvSpPr/>
              <p:nvPr/>
            </p:nvSpPr>
            <p:spPr>
              <a:xfrm rot="-10594719">
                <a:off x="1326281" y="4893132"/>
                <a:ext cx="144524" cy="58168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999" extrusionOk="0">
                    <a:moveTo>
                      <a:pt x="782" y="1"/>
                    </a:moveTo>
                    <a:cubicBezTo>
                      <a:pt x="533" y="1"/>
                      <a:pt x="291" y="118"/>
                      <a:pt x="124" y="285"/>
                    </a:cubicBezTo>
                    <a:cubicBezTo>
                      <a:pt x="0" y="502"/>
                      <a:pt x="248" y="626"/>
                      <a:pt x="434" y="626"/>
                    </a:cubicBezTo>
                    <a:lnTo>
                      <a:pt x="434" y="595"/>
                    </a:lnTo>
                    <a:cubicBezTo>
                      <a:pt x="714" y="595"/>
                      <a:pt x="1024" y="719"/>
                      <a:pt x="1241" y="905"/>
                    </a:cubicBezTo>
                    <a:cubicBezTo>
                      <a:pt x="1365" y="967"/>
                      <a:pt x="1497" y="998"/>
                      <a:pt x="1625" y="998"/>
                    </a:cubicBezTo>
                    <a:cubicBezTo>
                      <a:pt x="1753" y="998"/>
                      <a:pt x="1877" y="967"/>
                      <a:pt x="1985" y="905"/>
                    </a:cubicBezTo>
                    <a:cubicBezTo>
                      <a:pt x="2109" y="843"/>
                      <a:pt x="2482" y="626"/>
                      <a:pt x="2296" y="440"/>
                    </a:cubicBezTo>
                    <a:cubicBezTo>
                      <a:pt x="1926" y="156"/>
                      <a:pt x="1479" y="2"/>
                      <a:pt x="1001" y="2"/>
                    </a:cubicBezTo>
                    <a:cubicBezTo>
                      <a:pt x="957" y="2"/>
                      <a:pt x="913" y="3"/>
                      <a:pt x="869" y="6"/>
                    </a:cubicBezTo>
                    <a:cubicBezTo>
                      <a:pt x="840" y="2"/>
                      <a:pt x="811" y="1"/>
                      <a:pt x="7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897;p7">
                <a:extLst>
                  <a:ext uri="{FF2B5EF4-FFF2-40B4-BE49-F238E27FC236}">
                    <a16:creationId xmlns:a16="http://schemas.microsoft.com/office/drawing/2014/main" id="{152C0B33-7267-40AC-8320-4FB9FF7279F1}"/>
                  </a:ext>
                </a:extLst>
              </p:cNvPr>
              <p:cNvSpPr/>
              <p:nvPr/>
            </p:nvSpPr>
            <p:spPr>
              <a:xfrm rot="-10594719">
                <a:off x="1377624" y="4771551"/>
                <a:ext cx="112090" cy="34645"/>
              </a:xfrm>
              <a:custGeom>
                <a:avLst/>
                <a:gdLst/>
                <a:ahLst/>
                <a:cxnLst/>
                <a:rect l="l" t="t" r="r" b="b"/>
                <a:pathLst>
                  <a:path w="1925" h="595" extrusionOk="0">
                    <a:moveTo>
                      <a:pt x="956" y="1"/>
                    </a:moveTo>
                    <a:cubicBezTo>
                      <a:pt x="755" y="1"/>
                      <a:pt x="563" y="59"/>
                      <a:pt x="404" y="149"/>
                    </a:cubicBezTo>
                    <a:cubicBezTo>
                      <a:pt x="280" y="211"/>
                      <a:pt x="1" y="397"/>
                      <a:pt x="249" y="460"/>
                    </a:cubicBezTo>
                    <a:lnTo>
                      <a:pt x="776" y="584"/>
                    </a:lnTo>
                    <a:cubicBezTo>
                      <a:pt x="835" y="591"/>
                      <a:pt x="895" y="595"/>
                      <a:pt x="957" y="595"/>
                    </a:cubicBezTo>
                    <a:cubicBezTo>
                      <a:pt x="1155" y="595"/>
                      <a:pt x="1362" y="554"/>
                      <a:pt x="1552" y="460"/>
                    </a:cubicBezTo>
                    <a:cubicBezTo>
                      <a:pt x="1645" y="397"/>
                      <a:pt x="1924" y="211"/>
                      <a:pt x="1676" y="149"/>
                    </a:cubicBezTo>
                    <a:lnTo>
                      <a:pt x="1180" y="25"/>
                    </a:lnTo>
                    <a:cubicBezTo>
                      <a:pt x="1105" y="9"/>
                      <a:pt x="1030" y="1"/>
                      <a:pt x="9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898;p7">
                <a:extLst>
                  <a:ext uri="{FF2B5EF4-FFF2-40B4-BE49-F238E27FC236}">
                    <a16:creationId xmlns:a16="http://schemas.microsoft.com/office/drawing/2014/main" id="{5246FB37-A459-45B3-9069-4CE7BC71E391}"/>
                  </a:ext>
                </a:extLst>
              </p:cNvPr>
              <p:cNvSpPr/>
              <p:nvPr/>
            </p:nvSpPr>
            <p:spPr>
              <a:xfrm rot="-10594719">
                <a:off x="1803282" y="4697382"/>
                <a:ext cx="112032" cy="48211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828" extrusionOk="0">
                    <a:moveTo>
                      <a:pt x="826" y="1"/>
                    </a:moveTo>
                    <a:cubicBezTo>
                      <a:pt x="594" y="1"/>
                      <a:pt x="368" y="69"/>
                      <a:pt x="187" y="225"/>
                    </a:cubicBezTo>
                    <a:cubicBezTo>
                      <a:pt x="0" y="349"/>
                      <a:pt x="31" y="535"/>
                      <a:pt x="280" y="535"/>
                    </a:cubicBezTo>
                    <a:lnTo>
                      <a:pt x="249" y="535"/>
                    </a:lnTo>
                    <a:cubicBezTo>
                      <a:pt x="404" y="567"/>
                      <a:pt x="559" y="629"/>
                      <a:pt x="683" y="753"/>
                    </a:cubicBezTo>
                    <a:cubicBezTo>
                      <a:pt x="749" y="808"/>
                      <a:pt x="838" y="828"/>
                      <a:pt x="935" y="828"/>
                    </a:cubicBezTo>
                    <a:cubicBezTo>
                      <a:pt x="1110" y="828"/>
                      <a:pt x="1307" y="762"/>
                      <a:pt x="1427" y="722"/>
                    </a:cubicBezTo>
                    <a:cubicBezTo>
                      <a:pt x="1520" y="691"/>
                      <a:pt x="1924" y="473"/>
                      <a:pt x="1738" y="318"/>
                    </a:cubicBezTo>
                    <a:cubicBezTo>
                      <a:pt x="1520" y="132"/>
                      <a:pt x="1241" y="39"/>
                      <a:pt x="962" y="8"/>
                    </a:cubicBezTo>
                    <a:cubicBezTo>
                      <a:pt x="917" y="3"/>
                      <a:pt x="871" y="1"/>
                      <a:pt x="8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899;p7">
                <a:extLst>
                  <a:ext uri="{FF2B5EF4-FFF2-40B4-BE49-F238E27FC236}">
                    <a16:creationId xmlns:a16="http://schemas.microsoft.com/office/drawing/2014/main" id="{9CD09FC3-C79D-48ED-A269-B39B4DC009D7}"/>
                  </a:ext>
                </a:extLst>
              </p:cNvPr>
              <p:cNvSpPr/>
              <p:nvPr/>
            </p:nvSpPr>
            <p:spPr>
              <a:xfrm rot="-10594719">
                <a:off x="1895778" y="4578886"/>
                <a:ext cx="113837" cy="36159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621" extrusionOk="0">
                    <a:moveTo>
                      <a:pt x="1210" y="1"/>
                    </a:moveTo>
                    <a:cubicBezTo>
                      <a:pt x="807" y="1"/>
                      <a:pt x="1" y="621"/>
                      <a:pt x="745" y="621"/>
                    </a:cubicBezTo>
                    <a:cubicBezTo>
                      <a:pt x="1148" y="621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900;p7">
                <a:extLst>
                  <a:ext uri="{FF2B5EF4-FFF2-40B4-BE49-F238E27FC236}">
                    <a16:creationId xmlns:a16="http://schemas.microsoft.com/office/drawing/2014/main" id="{CB6686AE-0E3F-4C26-8853-3E9D4E3A4E57}"/>
                  </a:ext>
                </a:extLst>
              </p:cNvPr>
              <p:cNvSpPr/>
              <p:nvPr/>
            </p:nvSpPr>
            <p:spPr>
              <a:xfrm rot="-10594719">
                <a:off x="1667823" y="4452968"/>
                <a:ext cx="119311" cy="43903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754" extrusionOk="0">
                    <a:moveTo>
                      <a:pt x="754" y="0"/>
                    </a:moveTo>
                    <a:cubicBezTo>
                      <a:pt x="504" y="0"/>
                      <a:pt x="264" y="123"/>
                      <a:pt x="125" y="346"/>
                    </a:cubicBezTo>
                    <a:cubicBezTo>
                      <a:pt x="1" y="563"/>
                      <a:pt x="218" y="749"/>
                      <a:pt x="435" y="749"/>
                    </a:cubicBezTo>
                    <a:lnTo>
                      <a:pt x="1180" y="749"/>
                    </a:lnTo>
                    <a:cubicBezTo>
                      <a:pt x="1208" y="752"/>
                      <a:pt x="1237" y="754"/>
                      <a:pt x="1265" y="754"/>
                    </a:cubicBezTo>
                    <a:cubicBezTo>
                      <a:pt x="1515" y="754"/>
                      <a:pt x="1757" y="634"/>
                      <a:pt x="1924" y="439"/>
                    </a:cubicBezTo>
                    <a:cubicBezTo>
                      <a:pt x="2048" y="191"/>
                      <a:pt x="1831" y="5"/>
                      <a:pt x="1583" y="5"/>
                    </a:cubicBezTo>
                    <a:lnTo>
                      <a:pt x="839" y="5"/>
                    </a:lnTo>
                    <a:cubicBezTo>
                      <a:pt x="810" y="2"/>
                      <a:pt x="782" y="0"/>
                      <a:pt x="7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901;p7">
                <a:extLst>
                  <a:ext uri="{FF2B5EF4-FFF2-40B4-BE49-F238E27FC236}">
                    <a16:creationId xmlns:a16="http://schemas.microsoft.com/office/drawing/2014/main" id="{44BC9297-2090-40C6-A21F-B7BEE4F3B7CC}"/>
                  </a:ext>
                </a:extLst>
              </p:cNvPr>
              <p:cNvSpPr/>
              <p:nvPr/>
            </p:nvSpPr>
            <p:spPr>
              <a:xfrm rot="-10594719">
                <a:off x="1579763" y="4538236"/>
                <a:ext cx="113896" cy="34412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591" extrusionOk="0">
                    <a:moveTo>
                      <a:pt x="1211" y="1"/>
                    </a:moveTo>
                    <a:cubicBezTo>
                      <a:pt x="838" y="1"/>
                      <a:pt x="1" y="590"/>
                      <a:pt x="776" y="590"/>
                    </a:cubicBezTo>
                    <a:cubicBezTo>
                      <a:pt x="1149" y="590"/>
                      <a:pt x="1955" y="1"/>
                      <a:pt x="12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902;p7">
                <a:extLst>
                  <a:ext uri="{FF2B5EF4-FFF2-40B4-BE49-F238E27FC236}">
                    <a16:creationId xmlns:a16="http://schemas.microsoft.com/office/drawing/2014/main" id="{5D39ACB3-F5C6-4A31-B27F-D80765BDEF3C}"/>
                  </a:ext>
                </a:extLst>
              </p:cNvPr>
              <p:cNvSpPr/>
              <p:nvPr/>
            </p:nvSpPr>
            <p:spPr>
              <a:xfrm rot="-10594719">
                <a:off x="1579808" y="4655738"/>
                <a:ext cx="106675" cy="39652"/>
              </a:xfrm>
              <a:custGeom>
                <a:avLst/>
                <a:gdLst/>
                <a:ahLst/>
                <a:cxnLst/>
                <a:rect l="l" t="t" r="r" b="b"/>
                <a:pathLst>
                  <a:path w="1832" h="681" extrusionOk="0">
                    <a:moveTo>
                      <a:pt x="915" y="1"/>
                    </a:moveTo>
                    <a:cubicBezTo>
                      <a:pt x="727" y="1"/>
                      <a:pt x="543" y="49"/>
                      <a:pt x="373" y="155"/>
                    </a:cubicBezTo>
                    <a:cubicBezTo>
                      <a:pt x="249" y="217"/>
                      <a:pt x="1" y="434"/>
                      <a:pt x="280" y="527"/>
                    </a:cubicBezTo>
                    <a:lnTo>
                      <a:pt x="683" y="651"/>
                    </a:lnTo>
                    <a:cubicBezTo>
                      <a:pt x="762" y="671"/>
                      <a:pt x="844" y="681"/>
                      <a:pt x="926" y="681"/>
                    </a:cubicBezTo>
                    <a:cubicBezTo>
                      <a:pt x="1105" y="681"/>
                      <a:pt x="1289" y="633"/>
                      <a:pt x="1459" y="527"/>
                    </a:cubicBezTo>
                    <a:cubicBezTo>
                      <a:pt x="1583" y="465"/>
                      <a:pt x="1831" y="248"/>
                      <a:pt x="1552" y="155"/>
                    </a:cubicBezTo>
                    <a:lnTo>
                      <a:pt x="1180" y="31"/>
                    </a:lnTo>
                    <a:cubicBezTo>
                      <a:pt x="1091" y="11"/>
                      <a:pt x="1003" y="1"/>
                      <a:pt x="9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903;p7">
                <a:extLst>
                  <a:ext uri="{FF2B5EF4-FFF2-40B4-BE49-F238E27FC236}">
                    <a16:creationId xmlns:a16="http://schemas.microsoft.com/office/drawing/2014/main" id="{36E6581E-A091-4A60-AE77-724CC4D2920B}"/>
                  </a:ext>
                </a:extLst>
              </p:cNvPr>
              <p:cNvSpPr/>
              <p:nvPr/>
            </p:nvSpPr>
            <p:spPr>
              <a:xfrm rot="-10594719">
                <a:off x="1253171" y="4536196"/>
                <a:ext cx="131888" cy="69813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1199" extrusionOk="0">
                    <a:moveTo>
                      <a:pt x="979" y="0"/>
                    </a:moveTo>
                    <a:cubicBezTo>
                      <a:pt x="813" y="0"/>
                      <a:pt x="636" y="53"/>
                      <a:pt x="497" y="92"/>
                    </a:cubicBezTo>
                    <a:cubicBezTo>
                      <a:pt x="403" y="123"/>
                      <a:pt x="0" y="341"/>
                      <a:pt x="186" y="496"/>
                    </a:cubicBezTo>
                    <a:lnTo>
                      <a:pt x="1055" y="1116"/>
                    </a:lnTo>
                    <a:cubicBezTo>
                      <a:pt x="1127" y="1176"/>
                      <a:pt x="1222" y="1199"/>
                      <a:pt x="1323" y="1199"/>
                    </a:cubicBezTo>
                    <a:cubicBezTo>
                      <a:pt x="1482" y="1199"/>
                      <a:pt x="1654" y="1142"/>
                      <a:pt x="1768" y="1085"/>
                    </a:cubicBezTo>
                    <a:cubicBezTo>
                      <a:pt x="1861" y="1054"/>
                      <a:pt x="2265" y="868"/>
                      <a:pt x="2079" y="713"/>
                    </a:cubicBezTo>
                    <a:lnTo>
                      <a:pt x="1241" y="61"/>
                    </a:lnTo>
                    <a:cubicBezTo>
                      <a:pt x="1163" y="17"/>
                      <a:pt x="1073" y="0"/>
                      <a:pt x="9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904;p7">
                <a:extLst>
                  <a:ext uri="{FF2B5EF4-FFF2-40B4-BE49-F238E27FC236}">
                    <a16:creationId xmlns:a16="http://schemas.microsoft.com/office/drawing/2014/main" id="{0A07DDB4-5A39-4D0A-80C7-A4E92940DEE9}"/>
                  </a:ext>
                </a:extLst>
              </p:cNvPr>
              <p:cNvSpPr/>
              <p:nvPr/>
            </p:nvSpPr>
            <p:spPr>
              <a:xfrm rot="-10594719">
                <a:off x="1324781" y="4401406"/>
                <a:ext cx="110227" cy="62419"/>
              </a:xfrm>
              <a:custGeom>
                <a:avLst/>
                <a:gdLst/>
                <a:ahLst/>
                <a:cxnLst/>
                <a:rect l="l" t="t" r="r" b="b"/>
                <a:pathLst>
                  <a:path w="1893" h="1072" extrusionOk="0">
                    <a:moveTo>
                      <a:pt x="707" y="1"/>
                    </a:moveTo>
                    <a:cubicBezTo>
                      <a:pt x="508" y="1"/>
                      <a:pt x="317" y="77"/>
                      <a:pt x="187" y="229"/>
                    </a:cubicBezTo>
                    <a:cubicBezTo>
                      <a:pt x="1" y="415"/>
                      <a:pt x="94" y="725"/>
                      <a:pt x="342" y="787"/>
                    </a:cubicBezTo>
                    <a:lnTo>
                      <a:pt x="962" y="1035"/>
                    </a:lnTo>
                    <a:cubicBezTo>
                      <a:pt x="1037" y="1060"/>
                      <a:pt x="1114" y="1072"/>
                      <a:pt x="1190" y="1072"/>
                    </a:cubicBezTo>
                    <a:cubicBezTo>
                      <a:pt x="1399" y="1072"/>
                      <a:pt x="1602" y="986"/>
                      <a:pt x="1738" y="849"/>
                    </a:cubicBezTo>
                    <a:cubicBezTo>
                      <a:pt x="1893" y="663"/>
                      <a:pt x="1831" y="353"/>
                      <a:pt x="1583" y="291"/>
                    </a:cubicBezTo>
                    <a:lnTo>
                      <a:pt x="962" y="43"/>
                    </a:lnTo>
                    <a:cubicBezTo>
                      <a:pt x="879" y="15"/>
                      <a:pt x="792" y="1"/>
                      <a:pt x="7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905;p7">
                <a:extLst>
                  <a:ext uri="{FF2B5EF4-FFF2-40B4-BE49-F238E27FC236}">
                    <a16:creationId xmlns:a16="http://schemas.microsoft.com/office/drawing/2014/main" id="{115A0D18-A7EF-4795-94F8-CC399851A4CC}"/>
                  </a:ext>
                </a:extLst>
              </p:cNvPr>
              <p:cNvSpPr/>
              <p:nvPr/>
            </p:nvSpPr>
            <p:spPr>
              <a:xfrm rot="-10594719">
                <a:off x="1535351" y="4341719"/>
                <a:ext cx="103007" cy="37556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645" extrusionOk="0">
                    <a:moveTo>
                      <a:pt x="925" y="1"/>
                    </a:moveTo>
                    <a:cubicBezTo>
                      <a:pt x="724" y="1"/>
                      <a:pt x="532" y="58"/>
                      <a:pt x="373" y="149"/>
                    </a:cubicBezTo>
                    <a:cubicBezTo>
                      <a:pt x="249" y="211"/>
                      <a:pt x="1" y="428"/>
                      <a:pt x="249" y="490"/>
                    </a:cubicBezTo>
                    <a:lnTo>
                      <a:pt x="652" y="614"/>
                    </a:lnTo>
                    <a:cubicBezTo>
                      <a:pt x="731" y="634"/>
                      <a:pt x="812" y="644"/>
                      <a:pt x="895" y="644"/>
                    </a:cubicBezTo>
                    <a:cubicBezTo>
                      <a:pt x="1074" y="644"/>
                      <a:pt x="1258" y="596"/>
                      <a:pt x="1428" y="490"/>
                    </a:cubicBezTo>
                    <a:cubicBezTo>
                      <a:pt x="1521" y="428"/>
                      <a:pt x="1769" y="242"/>
                      <a:pt x="1521" y="149"/>
                    </a:cubicBezTo>
                    <a:lnTo>
                      <a:pt x="1148" y="25"/>
                    </a:lnTo>
                    <a:cubicBezTo>
                      <a:pt x="1074" y="8"/>
                      <a:pt x="999" y="1"/>
                      <a:pt x="9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906;p7">
                <a:extLst>
                  <a:ext uri="{FF2B5EF4-FFF2-40B4-BE49-F238E27FC236}">
                    <a16:creationId xmlns:a16="http://schemas.microsoft.com/office/drawing/2014/main" id="{3ECD8FB5-67F8-4F0C-822E-1830393BD060}"/>
                  </a:ext>
                </a:extLst>
              </p:cNvPr>
              <p:cNvSpPr/>
              <p:nvPr/>
            </p:nvSpPr>
            <p:spPr>
              <a:xfrm rot="-10594719">
                <a:off x="1118834" y="4308400"/>
                <a:ext cx="117506" cy="54616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938" extrusionOk="0">
                    <a:moveTo>
                      <a:pt x="1418" y="1"/>
                    </a:moveTo>
                    <a:cubicBezTo>
                      <a:pt x="1366" y="1"/>
                      <a:pt x="1316" y="5"/>
                      <a:pt x="1273" y="11"/>
                    </a:cubicBezTo>
                    <a:lnTo>
                      <a:pt x="528" y="135"/>
                    </a:lnTo>
                    <a:cubicBezTo>
                      <a:pt x="311" y="197"/>
                      <a:pt x="1" y="445"/>
                      <a:pt x="63" y="693"/>
                    </a:cubicBezTo>
                    <a:cubicBezTo>
                      <a:pt x="130" y="872"/>
                      <a:pt x="341" y="938"/>
                      <a:pt x="535" y="938"/>
                    </a:cubicBezTo>
                    <a:cubicBezTo>
                      <a:pt x="611" y="938"/>
                      <a:pt x="684" y="928"/>
                      <a:pt x="745" y="910"/>
                    </a:cubicBezTo>
                    <a:lnTo>
                      <a:pt x="1490" y="786"/>
                    </a:lnTo>
                    <a:cubicBezTo>
                      <a:pt x="1707" y="755"/>
                      <a:pt x="2017" y="507"/>
                      <a:pt x="1955" y="259"/>
                    </a:cubicBezTo>
                    <a:cubicBezTo>
                      <a:pt x="1881" y="60"/>
                      <a:pt x="1628" y="1"/>
                      <a:pt x="14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907;p7">
                <a:extLst>
                  <a:ext uri="{FF2B5EF4-FFF2-40B4-BE49-F238E27FC236}">
                    <a16:creationId xmlns:a16="http://schemas.microsoft.com/office/drawing/2014/main" id="{997AA919-3E4C-48C0-A52C-8790A56D4D99}"/>
                  </a:ext>
                </a:extLst>
              </p:cNvPr>
              <p:cNvSpPr/>
              <p:nvPr/>
            </p:nvSpPr>
            <p:spPr>
              <a:xfrm rot="-10594719">
                <a:off x="780859" y="4335661"/>
                <a:ext cx="95786" cy="48037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825" extrusionOk="0">
                    <a:moveTo>
                      <a:pt x="1144" y="0"/>
                    </a:moveTo>
                    <a:cubicBezTo>
                      <a:pt x="983" y="0"/>
                      <a:pt x="816" y="51"/>
                      <a:pt x="714" y="102"/>
                    </a:cubicBezTo>
                    <a:lnTo>
                      <a:pt x="466" y="226"/>
                    </a:lnTo>
                    <a:cubicBezTo>
                      <a:pt x="311" y="289"/>
                      <a:pt x="1" y="506"/>
                      <a:pt x="187" y="692"/>
                    </a:cubicBezTo>
                    <a:cubicBezTo>
                      <a:pt x="257" y="790"/>
                      <a:pt x="378" y="825"/>
                      <a:pt x="507" y="825"/>
                    </a:cubicBezTo>
                    <a:cubicBezTo>
                      <a:pt x="662" y="825"/>
                      <a:pt x="829" y="774"/>
                      <a:pt x="931" y="723"/>
                    </a:cubicBezTo>
                    <a:lnTo>
                      <a:pt x="1180" y="599"/>
                    </a:lnTo>
                    <a:cubicBezTo>
                      <a:pt x="1335" y="537"/>
                      <a:pt x="1645" y="320"/>
                      <a:pt x="1490" y="133"/>
                    </a:cubicBezTo>
                    <a:cubicBezTo>
                      <a:pt x="1406" y="35"/>
                      <a:pt x="1277" y="0"/>
                      <a:pt x="11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908;p7">
                <a:extLst>
                  <a:ext uri="{FF2B5EF4-FFF2-40B4-BE49-F238E27FC236}">
                    <a16:creationId xmlns:a16="http://schemas.microsoft.com/office/drawing/2014/main" id="{6659EC0E-29A7-4A00-992D-BD990252D287}"/>
                  </a:ext>
                </a:extLst>
              </p:cNvPr>
              <p:cNvSpPr/>
              <p:nvPr/>
            </p:nvSpPr>
            <p:spPr>
              <a:xfrm rot="-10594719">
                <a:off x="896926" y="4426275"/>
                <a:ext cx="104812" cy="39303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675" extrusionOk="0">
                    <a:moveTo>
                      <a:pt x="1130" y="0"/>
                    </a:moveTo>
                    <a:cubicBezTo>
                      <a:pt x="769" y="0"/>
                      <a:pt x="422" y="122"/>
                      <a:pt x="124" y="328"/>
                    </a:cubicBezTo>
                    <a:cubicBezTo>
                      <a:pt x="62" y="390"/>
                      <a:pt x="0" y="452"/>
                      <a:pt x="0" y="545"/>
                    </a:cubicBezTo>
                    <a:cubicBezTo>
                      <a:pt x="31" y="638"/>
                      <a:pt x="155" y="669"/>
                      <a:pt x="218" y="669"/>
                    </a:cubicBezTo>
                    <a:cubicBezTo>
                      <a:pt x="254" y="673"/>
                      <a:pt x="290" y="675"/>
                      <a:pt x="326" y="675"/>
                    </a:cubicBezTo>
                    <a:cubicBezTo>
                      <a:pt x="508" y="675"/>
                      <a:pt x="686" y="625"/>
                      <a:pt x="844" y="543"/>
                    </a:cubicBezTo>
                    <a:lnTo>
                      <a:pt x="844" y="543"/>
                    </a:lnTo>
                    <a:cubicBezTo>
                      <a:pt x="857" y="544"/>
                      <a:pt x="871" y="544"/>
                      <a:pt x="884" y="544"/>
                    </a:cubicBezTo>
                    <a:cubicBezTo>
                      <a:pt x="1071" y="544"/>
                      <a:pt x="1248" y="496"/>
                      <a:pt x="1396" y="390"/>
                    </a:cubicBezTo>
                    <a:cubicBezTo>
                      <a:pt x="1520" y="359"/>
                      <a:pt x="1800" y="111"/>
                      <a:pt x="1520" y="49"/>
                    </a:cubicBezTo>
                    <a:cubicBezTo>
                      <a:pt x="1390" y="16"/>
                      <a:pt x="1259" y="0"/>
                      <a:pt x="11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909;p7">
                <a:extLst>
                  <a:ext uri="{FF2B5EF4-FFF2-40B4-BE49-F238E27FC236}">
                    <a16:creationId xmlns:a16="http://schemas.microsoft.com/office/drawing/2014/main" id="{B87C2087-302B-4741-B2C3-E83FB3BB9EFF}"/>
                  </a:ext>
                </a:extLst>
              </p:cNvPr>
              <p:cNvSpPr/>
              <p:nvPr/>
            </p:nvSpPr>
            <p:spPr>
              <a:xfrm rot="-10594719">
                <a:off x="1035410" y="4484473"/>
                <a:ext cx="146329" cy="7435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277" extrusionOk="0">
                    <a:moveTo>
                      <a:pt x="1964" y="0"/>
                    </a:moveTo>
                    <a:cubicBezTo>
                      <a:pt x="1894" y="0"/>
                      <a:pt x="1826" y="10"/>
                      <a:pt x="1769" y="27"/>
                    </a:cubicBezTo>
                    <a:lnTo>
                      <a:pt x="528" y="430"/>
                    </a:lnTo>
                    <a:cubicBezTo>
                      <a:pt x="280" y="492"/>
                      <a:pt x="0" y="709"/>
                      <a:pt x="62" y="988"/>
                    </a:cubicBezTo>
                    <a:cubicBezTo>
                      <a:pt x="129" y="1188"/>
                      <a:pt x="339" y="1277"/>
                      <a:pt x="532" y="1277"/>
                    </a:cubicBezTo>
                    <a:cubicBezTo>
                      <a:pt x="609" y="1277"/>
                      <a:pt x="683" y="1263"/>
                      <a:pt x="745" y="1236"/>
                    </a:cubicBezTo>
                    <a:lnTo>
                      <a:pt x="1986" y="864"/>
                    </a:lnTo>
                    <a:cubicBezTo>
                      <a:pt x="2203" y="771"/>
                      <a:pt x="2513" y="585"/>
                      <a:pt x="2420" y="306"/>
                    </a:cubicBezTo>
                    <a:cubicBezTo>
                      <a:pt x="2374" y="77"/>
                      <a:pt x="2160" y="0"/>
                      <a:pt x="19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910;p7">
                <a:extLst>
                  <a:ext uri="{FF2B5EF4-FFF2-40B4-BE49-F238E27FC236}">
                    <a16:creationId xmlns:a16="http://schemas.microsoft.com/office/drawing/2014/main" id="{9C177C7B-9AB7-4F44-903A-D8D1392FE6AB}"/>
                  </a:ext>
                </a:extLst>
              </p:cNvPr>
              <p:cNvSpPr/>
              <p:nvPr/>
            </p:nvSpPr>
            <p:spPr>
              <a:xfrm rot="-10594719">
                <a:off x="1152901" y="4685992"/>
                <a:ext cx="99397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626" extrusionOk="0">
                    <a:moveTo>
                      <a:pt x="785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25"/>
                      <a:pt x="435" y="625"/>
                    </a:cubicBezTo>
                    <a:lnTo>
                      <a:pt x="838" y="625"/>
                    </a:lnTo>
                    <a:cubicBezTo>
                      <a:pt x="1117" y="625"/>
                      <a:pt x="1365" y="532"/>
                      <a:pt x="1583" y="315"/>
                    </a:cubicBezTo>
                    <a:cubicBezTo>
                      <a:pt x="1707" y="98"/>
                      <a:pt x="1458" y="5"/>
                      <a:pt x="1272" y="5"/>
                    </a:cubicBezTo>
                    <a:lnTo>
                      <a:pt x="869" y="5"/>
                    </a:lnTo>
                    <a:cubicBezTo>
                      <a:pt x="841" y="2"/>
                      <a:pt x="812" y="0"/>
                      <a:pt x="7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911;p7">
                <a:extLst>
                  <a:ext uri="{FF2B5EF4-FFF2-40B4-BE49-F238E27FC236}">
                    <a16:creationId xmlns:a16="http://schemas.microsoft.com/office/drawing/2014/main" id="{F454B619-BA42-4770-95B6-247E970C150A}"/>
                  </a:ext>
                </a:extLst>
              </p:cNvPr>
              <p:cNvSpPr/>
              <p:nvPr/>
            </p:nvSpPr>
            <p:spPr>
              <a:xfrm rot="-10594719">
                <a:off x="1100228" y="4854235"/>
                <a:ext cx="153608" cy="70337"/>
              </a:xfrm>
              <a:custGeom>
                <a:avLst/>
                <a:gdLst/>
                <a:ahLst/>
                <a:cxnLst/>
                <a:rect l="l" t="t" r="r" b="b"/>
                <a:pathLst>
                  <a:path w="2638" h="1208" extrusionOk="0">
                    <a:moveTo>
                      <a:pt x="729" y="0"/>
                    </a:moveTo>
                    <a:cubicBezTo>
                      <a:pt x="520" y="0"/>
                      <a:pt x="320" y="76"/>
                      <a:pt x="156" y="240"/>
                    </a:cubicBezTo>
                    <a:cubicBezTo>
                      <a:pt x="0" y="426"/>
                      <a:pt x="62" y="736"/>
                      <a:pt x="311" y="798"/>
                    </a:cubicBezTo>
                    <a:lnTo>
                      <a:pt x="1675" y="1171"/>
                    </a:lnTo>
                    <a:cubicBezTo>
                      <a:pt x="1750" y="1195"/>
                      <a:pt x="1827" y="1207"/>
                      <a:pt x="1904" y="1207"/>
                    </a:cubicBezTo>
                    <a:cubicBezTo>
                      <a:pt x="2112" y="1207"/>
                      <a:pt x="2315" y="1121"/>
                      <a:pt x="2451" y="984"/>
                    </a:cubicBezTo>
                    <a:cubicBezTo>
                      <a:pt x="2637" y="798"/>
                      <a:pt x="2544" y="488"/>
                      <a:pt x="2296" y="426"/>
                    </a:cubicBezTo>
                    <a:lnTo>
                      <a:pt x="931" y="23"/>
                    </a:lnTo>
                    <a:cubicBezTo>
                      <a:pt x="863" y="8"/>
                      <a:pt x="796" y="0"/>
                      <a:pt x="7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912;p7">
                <a:extLst>
                  <a:ext uri="{FF2B5EF4-FFF2-40B4-BE49-F238E27FC236}">
                    <a16:creationId xmlns:a16="http://schemas.microsoft.com/office/drawing/2014/main" id="{73EA62FC-2E8A-414D-AD9E-CB9655C968FF}"/>
                  </a:ext>
                </a:extLst>
              </p:cNvPr>
              <p:cNvSpPr/>
              <p:nvPr/>
            </p:nvSpPr>
            <p:spPr>
              <a:xfrm rot="-10594719">
                <a:off x="909141" y="4699932"/>
                <a:ext cx="84956" cy="50657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870" extrusionOk="0">
                    <a:moveTo>
                      <a:pt x="652" y="1"/>
                    </a:moveTo>
                    <a:cubicBezTo>
                      <a:pt x="342" y="1"/>
                      <a:pt x="93" y="187"/>
                      <a:pt x="31" y="466"/>
                    </a:cubicBezTo>
                    <a:cubicBezTo>
                      <a:pt x="0" y="745"/>
                      <a:pt x="310" y="838"/>
                      <a:pt x="559" y="838"/>
                    </a:cubicBezTo>
                    <a:lnTo>
                      <a:pt x="559" y="869"/>
                    </a:lnTo>
                    <a:lnTo>
                      <a:pt x="807" y="869"/>
                    </a:lnTo>
                    <a:cubicBezTo>
                      <a:pt x="1055" y="869"/>
                      <a:pt x="1396" y="652"/>
                      <a:pt x="1427" y="404"/>
                    </a:cubicBezTo>
                    <a:cubicBezTo>
                      <a:pt x="1458" y="125"/>
                      <a:pt x="1148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913;p7">
                <a:extLst>
                  <a:ext uri="{FF2B5EF4-FFF2-40B4-BE49-F238E27FC236}">
                    <a16:creationId xmlns:a16="http://schemas.microsoft.com/office/drawing/2014/main" id="{43512BB1-9FFC-4A04-89A8-099DC60ACF90}"/>
                  </a:ext>
                </a:extLst>
              </p:cNvPr>
              <p:cNvSpPr/>
              <p:nvPr/>
            </p:nvSpPr>
            <p:spPr>
              <a:xfrm rot="-10594719">
                <a:off x="661505" y="4790849"/>
                <a:ext cx="119253" cy="43961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755" extrusionOk="0">
                    <a:moveTo>
                      <a:pt x="775" y="1"/>
                    </a:moveTo>
                    <a:cubicBezTo>
                      <a:pt x="503" y="1"/>
                      <a:pt x="264" y="121"/>
                      <a:pt x="125" y="316"/>
                    </a:cubicBezTo>
                    <a:cubicBezTo>
                      <a:pt x="1" y="564"/>
                      <a:pt x="218" y="750"/>
                      <a:pt x="435" y="750"/>
                    </a:cubicBezTo>
                    <a:lnTo>
                      <a:pt x="1210" y="750"/>
                    </a:lnTo>
                    <a:cubicBezTo>
                      <a:pt x="1238" y="753"/>
                      <a:pt x="1267" y="755"/>
                      <a:pt x="1295" y="755"/>
                    </a:cubicBezTo>
                    <a:cubicBezTo>
                      <a:pt x="1545" y="755"/>
                      <a:pt x="1784" y="632"/>
                      <a:pt x="1924" y="409"/>
                    </a:cubicBezTo>
                    <a:cubicBezTo>
                      <a:pt x="2048" y="192"/>
                      <a:pt x="1831" y="6"/>
                      <a:pt x="1614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914;p7">
                <a:extLst>
                  <a:ext uri="{FF2B5EF4-FFF2-40B4-BE49-F238E27FC236}">
                    <a16:creationId xmlns:a16="http://schemas.microsoft.com/office/drawing/2014/main" id="{23F68E7F-6373-4441-90BC-EC22AB7CD3DE}"/>
                  </a:ext>
                </a:extLst>
              </p:cNvPr>
              <p:cNvSpPr/>
              <p:nvPr/>
            </p:nvSpPr>
            <p:spPr>
              <a:xfrm rot="-10594719">
                <a:off x="716042" y="4640466"/>
                <a:ext cx="115642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559" extrusionOk="0">
                    <a:moveTo>
                      <a:pt x="1210" y="0"/>
                    </a:moveTo>
                    <a:cubicBezTo>
                      <a:pt x="838" y="0"/>
                      <a:pt x="0" y="559"/>
                      <a:pt x="776" y="559"/>
                    </a:cubicBezTo>
                    <a:cubicBezTo>
                      <a:pt x="1148" y="559"/>
                      <a:pt x="1985" y="0"/>
                      <a:pt x="1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915;p7">
                <a:extLst>
                  <a:ext uri="{FF2B5EF4-FFF2-40B4-BE49-F238E27FC236}">
                    <a16:creationId xmlns:a16="http://schemas.microsoft.com/office/drawing/2014/main" id="{A4D2FBCD-546A-4075-8157-F3271A3DB684}"/>
                  </a:ext>
                </a:extLst>
              </p:cNvPr>
              <p:cNvSpPr/>
              <p:nvPr/>
            </p:nvSpPr>
            <p:spPr>
              <a:xfrm rot="-10594719">
                <a:off x="596313" y="4488004"/>
                <a:ext cx="97591" cy="45242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777" extrusionOk="0">
                    <a:moveTo>
                      <a:pt x="652" y="1"/>
                    </a:moveTo>
                    <a:cubicBezTo>
                      <a:pt x="404" y="1"/>
                      <a:pt x="63" y="187"/>
                      <a:pt x="32" y="435"/>
                    </a:cubicBezTo>
                    <a:cubicBezTo>
                      <a:pt x="1" y="683"/>
                      <a:pt x="342" y="776"/>
                      <a:pt x="528" y="776"/>
                    </a:cubicBezTo>
                    <a:lnTo>
                      <a:pt x="1024" y="776"/>
                    </a:lnTo>
                    <a:cubicBezTo>
                      <a:pt x="1272" y="776"/>
                      <a:pt x="1614" y="590"/>
                      <a:pt x="1645" y="342"/>
                    </a:cubicBezTo>
                    <a:cubicBezTo>
                      <a:pt x="1676" y="63"/>
                      <a:pt x="1365" y="1"/>
                      <a:pt x="1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916;p7">
                <a:extLst>
                  <a:ext uri="{FF2B5EF4-FFF2-40B4-BE49-F238E27FC236}">
                    <a16:creationId xmlns:a16="http://schemas.microsoft.com/office/drawing/2014/main" id="{6B421974-C2EA-4780-BD5B-A053209F4B46}"/>
                  </a:ext>
                </a:extLst>
              </p:cNvPr>
              <p:cNvSpPr/>
              <p:nvPr/>
            </p:nvSpPr>
            <p:spPr>
              <a:xfrm rot="-10594719">
                <a:off x="411673" y="4405110"/>
                <a:ext cx="113837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559" extrusionOk="0">
                    <a:moveTo>
                      <a:pt x="1210" y="1"/>
                    </a:moveTo>
                    <a:cubicBezTo>
                      <a:pt x="807" y="1"/>
                      <a:pt x="0" y="559"/>
                      <a:pt x="745" y="559"/>
                    </a:cubicBezTo>
                    <a:cubicBezTo>
                      <a:pt x="1148" y="559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917;p7">
                <a:extLst>
                  <a:ext uri="{FF2B5EF4-FFF2-40B4-BE49-F238E27FC236}">
                    <a16:creationId xmlns:a16="http://schemas.microsoft.com/office/drawing/2014/main" id="{3E24BA5F-067B-4FB6-B91D-72255C21CD5E}"/>
                  </a:ext>
                </a:extLst>
              </p:cNvPr>
              <p:cNvSpPr/>
              <p:nvPr/>
            </p:nvSpPr>
            <p:spPr>
              <a:xfrm rot="-10594719">
                <a:off x="260348" y="4417234"/>
                <a:ext cx="95786" cy="45184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6" extrusionOk="0">
                    <a:moveTo>
                      <a:pt x="869" y="0"/>
                    </a:moveTo>
                    <a:cubicBezTo>
                      <a:pt x="248" y="0"/>
                      <a:pt x="0" y="776"/>
                      <a:pt x="776" y="776"/>
                    </a:cubicBezTo>
                    <a:cubicBezTo>
                      <a:pt x="1396" y="776"/>
                      <a:pt x="1644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918;p7">
                <a:extLst>
                  <a:ext uri="{FF2B5EF4-FFF2-40B4-BE49-F238E27FC236}">
                    <a16:creationId xmlns:a16="http://schemas.microsoft.com/office/drawing/2014/main" id="{17F0C7C6-BA2E-48E2-9797-C0F2F9257A7E}"/>
                  </a:ext>
                </a:extLst>
              </p:cNvPr>
              <p:cNvSpPr/>
              <p:nvPr/>
            </p:nvSpPr>
            <p:spPr>
              <a:xfrm rot="-10594719">
                <a:off x="298549" y="4538806"/>
                <a:ext cx="92176" cy="38255"/>
              </a:xfrm>
              <a:custGeom>
                <a:avLst/>
                <a:gdLst/>
                <a:ahLst/>
                <a:cxnLst/>
                <a:rect l="l" t="t" r="r" b="b"/>
                <a:pathLst>
                  <a:path w="1583" h="657" extrusionOk="0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56"/>
                      <a:pt x="466" y="656"/>
                    </a:cubicBezTo>
                    <a:lnTo>
                      <a:pt x="714" y="656"/>
                    </a:lnTo>
                    <a:cubicBezTo>
                      <a:pt x="993" y="656"/>
                      <a:pt x="1242" y="532"/>
                      <a:pt x="1459" y="346"/>
                    </a:cubicBezTo>
                    <a:cubicBezTo>
                      <a:pt x="1583" y="98"/>
                      <a:pt x="1335" y="5"/>
                      <a:pt x="1149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919;p7">
                <a:extLst>
                  <a:ext uri="{FF2B5EF4-FFF2-40B4-BE49-F238E27FC236}">
                    <a16:creationId xmlns:a16="http://schemas.microsoft.com/office/drawing/2014/main" id="{EB36C70D-9FC5-4767-AA83-6067566BE3A5}"/>
                  </a:ext>
                </a:extLst>
              </p:cNvPr>
              <p:cNvSpPr/>
              <p:nvPr/>
            </p:nvSpPr>
            <p:spPr>
              <a:xfrm rot="-10594719">
                <a:off x="400126" y="4620999"/>
                <a:ext cx="95786" cy="46989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807" extrusionOk="0">
                    <a:moveTo>
                      <a:pt x="869" y="0"/>
                    </a:moveTo>
                    <a:cubicBezTo>
                      <a:pt x="249" y="0"/>
                      <a:pt x="1" y="807"/>
                      <a:pt x="776" y="807"/>
                    </a:cubicBezTo>
                    <a:cubicBezTo>
                      <a:pt x="1397" y="807"/>
                      <a:pt x="1645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20;p7">
                <a:extLst>
                  <a:ext uri="{FF2B5EF4-FFF2-40B4-BE49-F238E27FC236}">
                    <a16:creationId xmlns:a16="http://schemas.microsoft.com/office/drawing/2014/main" id="{A630D5DF-8118-409C-903C-8A37B8115C0B}"/>
                  </a:ext>
                </a:extLst>
              </p:cNvPr>
              <p:cNvSpPr/>
              <p:nvPr/>
            </p:nvSpPr>
            <p:spPr>
              <a:xfrm rot="-10594719">
                <a:off x="569542" y="4609361"/>
                <a:ext cx="93981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559" extrusionOk="0">
                    <a:moveTo>
                      <a:pt x="900" y="0"/>
                    </a:moveTo>
                    <a:cubicBezTo>
                      <a:pt x="652" y="0"/>
                      <a:pt x="373" y="94"/>
                      <a:pt x="187" y="280"/>
                    </a:cubicBezTo>
                    <a:cubicBezTo>
                      <a:pt x="1" y="497"/>
                      <a:pt x="311" y="559"/>
                      <a:pt x="466" y="559"/>
                    </a:cubicBezTo>
                    <a:lnTo>
                      <a:pt x="714" y="559"/>
                    </a:lnTo>
                    <a:cubicBezTo>
                      <a:pt x="994" y="559"/>
                      <a:pt x="1242" y="466"/>
                      <a:pt x="1459" y="280"/>
                    </a:cubicBezTo>
                    <a:cubicBezTo>
                      <a:pt x="1614" y="63"/>
                      <a:pt x="1304" y="0"/>
                      <a:pt x="11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921;p7">
                <a:extLst>
                  <a:ext uri="{FF2B5EF4-FFF2-40B4-BE49-F238E27FC236}">
                    <a16:creationId xmlns:a16="http://schemas.microsoft.com/office/drawing/2014/main" id="{AE74E1F6-540B-4274-8D24-782F998D9962}"/>
                  </a:ext>
                </a:extLst>
              </p:cNvPr>
              <p:cNvSpPr/>
              <p:nvPr/>
            </p:nvSpPr>
            <p:spPr>
              <a:xfrm rot="-10594719">
                <a:off x="262558" y="4750610"/>
                <a:ext cx="176259" cy="32781"/>
              </a:xfrm>
              <a:custGeom>
                <a:avLst/>
                <a:gdLst/>
                <a:ahLst/>
                <a:cxnLst/>
                <a:rect l="l" t="t" r="r" b="b"/>
                <a:pathLst>
                  <a:path w="3027" h="563" extrusionOk="0">
                    <a:moveTo>
                      <a:pt x="2121" y="1"/>
                    </a:moveTo>
                    <a:cubicBezTo>
                      <a:pt x="1644" y="1"/>
                      <a:pt x="1156" y="49"/>
                      <a:pt x="669" y="155"/>
                    </a:cubicBezTo>
                    <a:cubicBezTo>
                      <a:pt x="545" y="186"/>
                      <a:pt x="48" y="248"/>
                      <a:pt x="17" y="434"/>
                    </a:cubicBezTo>
                    <a:cubicBezTo>
                      <a:pt x="1" y="534"/>
                      <a:pt x="109" y="562"/>
                      <a:pt x="223" y="562"/>
                    </a:cubicBezTo>
                    <a:cubicBezTo>
                      <a:pt x="321" y="562"/>
                      <a:pt x="423" y="541"/>
                      <a:pt x="451" y="527"/>
                    </a:cubicBezTo>
                    <a:lnTo>
                      <a:pt x="482" y="527"/>
                    </a:lnTo>
                    <a:cubicBezTo>
                      <a:pt x="763" y="467"/>
                      <a:pt x="1069" y="433"/>
                      <a:pt x="1376" y="433"/>
                    </a:cubicBezTo>
                    <a:cubicBezTo>
                      <a:pt x="1545" y="433"/>
                      <a:pt x="1714" y="443"/>
                      <a:pt x="1878" y="465"/>
                    </a:cubicBezTo>
                    <a:cubicBezTo>
                      <a:pt x="1921" y="470"/>
                      <a:pt x="1964" y="473"/>
                      <a:pt x="2009" y="473"/>
                    </a:cubicBezTo>
                    <a:cubicBezTo>
                      <a:pt x="2221" y="473"/>
                      <a:pt x="2448" y="413"/>
                      <a:pt x="2654" y="310"/>
                    </a:cubicBezTo>
                    <a:cubicBezTo>
                      <a:pt x="2716" y="279"/>
                      <a:pt x="3026" y="62"/>
                      <a:pt x="2778" y="31"/>
                    </a:cubicBezTo>
                    <a:cubicBezTo>
                      <a:pt x="2562" y="11"/>
                      <a:pt x="2343" y="1"/>
                      <a:pt x="21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922;p7">
                <a:extLst>
                  <a:ext uri="{FF2B5EF4-FFF2-40B4-BE49-F238E27FC236}">
                    <a16:creationId xmlns:a16="http://schemas.microsoft.com/office/drawing/2014/main" id="{57A2A546-FB8B-493D-ACA8-DEA06BFA935A}"/>
                  </a:ext>
                </a:extLst>
              </p:cNvPr>
              <p:cNvSpPr/>
              <p:nvPr/>
            </p:nvSpPr>
            <p:spPr>
              <a:xfrm rot="-10594719">
                <a:off x="61020" y="4723690"/>
                <a:ext cx="93981" cy="47047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808" extrusionOk="0">
                    <a:moveTo>
                      <a:pt x="869" y="1"/>
                    </a:moveTo>
                    <a:cubicBezTo>
                      <a:pt x="217" y="1"/>
                      <a:pt x="0" y="807"/>
                      <a:pt x="745" y="807"/>
                    </a:cubicBezTo>
                    <a:cubicBezTo>
                      <a:pt x="1396" y="807"/>
                      <a:pt x="1613" y="1"/>
                      <a:pt x="8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923;p7">
                <a:extLst>
                  <a:ext uri="{FF2B5EF4-FFF2-40B4-BE49-F238E27FC236}">
                    <a16:creationId xmlns:a16="http://schemas.microsoft.com/office/drawing/2014/main" id="{5D13CAE3-9EA3-40C5-BA5A-683B4D097BED}"/>
                  </a:ext>
                </a:extLst>
              </p:cNvPr>
              <p:cNvSpPr/>
              <p:nvPr/>
            </p:nvSpPr>
            <p:spPr>
              <a:xfrm rot="-10594719">
                <a:off x="-30399" y="4853917"/>
                <a:ext cx="124260" cy="31792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546" extrusionOk="0">
                    <a:moveTo>
                      <a:pt x="1850" y="1"/>
                    </a:moveTo>
                    <a:cubicBezTo>
                      <a:pt x="1808" y="1"/>
                      <a:pt x="1769" y="3"/>
                      <a:pt x="1746" y="3"/>
                    </a:cubicBezTo>
                    <a:lnTo>
                      <a:pt x="877" y="127"/>
                    </a:lnTo>
                    <a:cubicBezTo>
                      <a:pt x="598" y="127"/>
                      <a:pt x="350" y="220"/>
                      <a:pt x="133" y="375"/>
                    </a:cubicBezTo>
                    <a:cubicBezTo>
                      <a:pt x="1" y="507"/>
                      <a:pt x="134" y="545"/>
                      <a:pt x="256" y="545"/>
                    </a:cubicBezTo>
                    <a:cubicBezTo>
                      <a:pt x="306" y="545"/>
                      <a:pt x="354" y="539"/>
                      <a:pt x="381" y="530"/>
                    </a:cubicBezTo>
                    <a:lnTo>
                      <a:pt x="1250" y="406"/>
                    </a:lnTo>
                    <a:cubicBezTo>
                      <a:pt x="1529" y="406"/>
                      <a:pt x="1777" y="313"/>
                      <a:pt x="1994" y="158"/>
                    </a:cubicBezTo>
                    <a:cubicBezTo>
                      <a:pt x="2134" y="18"/>
                      <a:pt x="1977" y="1"/>
                      <a:pt x="18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924;p7">
                <a:extLst>
                  <a:ext uri="{FF2B5EF4-FFF2-40B4-BE49-F238E27FC236}">
                    <a16:creationId xmlns:a16="http://schemas.microsoft.com/office/drawing/2014/main" id="{9C4C76C8-7348-4988-90A2-0213C90ED0F7}"/>
                  </a:ext>
                </a:extLst>
              </p:cNvPr>
              <p:cNvSpPr/>
              <p:nvPr/>
            </p:nvSpPr>
            <p:spPr>
              <a:xfrm rot="-10594719">
                <a:off x="111684" y="4611706"/>
                <a:ext cx="130083" cy="31035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533" extrusionOk="0">
                    <a:moveTo>
                      <a:pt x="900" y="0"/>
                    </a:moveTo>
                    <a:cubicBezTo>
                      <a:pt x="621" y="0"/>
                      <a:pt x="373" y="93"/>
                      <a:pt x="155" y="279"/>
                    </a:cubicBezTo>
                    <a:cubicBezTo>
                      <a:pt x="0" y="496"/>
                      <a:pt x="311" y="528"/>
                      <a:pt x="435" y="528"/>
                    </a:cubicBezTo>
                    <a:lnTo>
                      <a:pt x="1303" y="528"/>
                    </a:lnTo>
                    <a:cubicBezTo>
                      <a:pt x="1332" y="531"/>
                      <a:pt x="1361" y="532"/>
                      <a:pt x="1390" y="532"/>
                    </a:cubicBezTo>
                    <a:cubicBezTo>
                      <a:pt x="1639" y="532"/>
                      <a:pt x="1881" y="415"/>
                      <a:pt x="2048" y="248"/>
                    </a:cubicBezTo>
                    <a:cubicBezTo>
                      <a:pt x="2234" y="62"/>
                      <a:pt x="1924" y="0"/>
                      <a:pt x="17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925;p7">
                <a:extLst>
                  <a:ext uri="{FF2B5EF4-FFF2-40B4-BE49-F238E27FC236}">
                    <a16:creationId xmlns:a16="http://schemas.microsoft.com/office/drawing/2014/main" id="{07444B8C-B996-4F68-BBCE-A2EA2F94A5EE}"/>
                  </a:ext>
                </a:extLst>
              </p:cNvPr>
              <p:cNvSpPr/>
              <p:nvPr/>
            </p:nvSpPr>
            <p:spPr>
              <a:xfrm rot="-10594719">
                <a:off x="86956" y="4479838"/>
                <a:ext cx="115701" cy="30743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528" extrusionOk="0">
                    <a:moveTo>
                      <a:pt x="1211" y="1"/>
                    </a:moveTo>
                    <a:cubicBezTo>
                      <a:pt x="869" y="1"/>
                      <a:pt x="1" y="528"/>
                      <a:pt x="745" y="528"/>
                    </a:cubicBezTo>
                    <a:cubicBezTo>
                      <a:pt x="1118" y="528"/>
                      <a:pt x="1986" y="1"/>
                      <a:pt x="12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926;p7">
                <a:extLst>
                  <a:ext uri="{FF2B5EF4-FFF2-40B4-BE49-F238E27FC236}">
                    <a16:creationId xmlns:a16="http://schemas.microsoft.com/office/drawing/2014/main" id="{6E290E25-9CD0-4A4E-94A3-FB2B1F2F7078}"/>
                  </a:ext>
                </a:extLst>
              </p:cNvPr>
              <p:cNvSpPr/>
              <p:nvPr/>
            </p:nvSpPr>
            <p:spPr>
              <a:xfrm rot="-10594719">
                <a:off x="62376" y="4370819"/>
                <a:ext cx="90371" cy="41923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720" extrusionOk="0">
                    <a:moveTo>
                      <a:pt x="776" y="1"/>
                    </a:moveTo>
                    <a:cubicBezTo>
                      <a:pt x="509" y="1"/>
                      <a:pt x="292" y="121"/>
                      <a:pt x="125" y="316"/>
                    </a:cubicBezTo>
                    <a:cubicBezTo>
                      <a:pt x="0" y="564"/>
                      <a:pt x="218" y="719"/>
                      <a:pt x="435" y="719"/>
                    </a:cubicBezTo>
                    <a:lnTo>
                      <a:pt x="683" y="719"/>
                    </a:lnTo>
                    <a:cubicBezTo>
                      <a:pt x="962" y="719"/>
                      <a:pt x="1241" y="626"/>
                      <a:pt x="1427" y="378"/>
                    </a:cubicBezTo>
                    <a:cubicBezTo>
                      <a:pt x="1551" y="161"/>
                      <a:pt x="1303" y="6"/>
                      <a:pt x="1117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927;p7">
                <a:extLst>
                  <a:ext uri="{FF2B5EF4-FFF2-40B4-BE49-F238E27FC236}">
                    <a16:creationId xmlns:a16="http://schemas.microsoft.com/office/drawing/2014/main" id="{EDE34F26-B61C-4798-A2CF-0264500A32BB}"/>
                  </a:ext>
                </a:extLst>
              </p:cNvPr>
              <p:cNvSpPr/>
              <p:nvPr/>
            </p:nvSpPr>
            <p:spPr>
              <a:xfrm rot="-10594719">
                <a:off x="-212795" y="4459478"/>
                <a:ext cx="93981" cy="50599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869" extrusionOk="0">
                    <a:moveTo>
                      <a:pt x="869" y="0"/>
                    </a:moveTo>
                    <a:cubicBezTo>
                      <a:pt x="217" y="0"/>
                      <a:pt x="0" y="869"/>
                      <a:pt x="776" y="869"/>
                    </a:cubicBezTo>
                    <a:cubicBezTo>
                      <a:pt x="1427" y="869"/>
                      <a:pt x="1613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928;p7">
                <a:extLst>
                  <a:ext uri="{FF2B5EF4-FFF2-40B4-BE49-F238E27FC236}">
                    <a16:creationId xmlns:a16="http://schemas.microsoft.com/office/drawing/2014/main" id="{8844B2B2-EEF2-4539-AC38-F856C6760403}"/>
                  </a:ext>
                </a:extLst>
              </p:cNvPr>
              <p:cNvSpPr/>
              <p:nvPr/>
            </p:nvSpPr>
            <p:spPr>
              <a:xfrm rot="-10594719">
                <a:off x="-145853" y="4541382"/>
                <a:ext cx="112032" cy="69580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1195" extrusionOk="0">
                    <a:moveTo>
                      <a:pt x="1447" y="1"/>
                    </a:moveTo>
                    <a:cubicBezTo>
                      <a:pt x="1214" y="1"/>
                      <a:pt x="989" y="70"/>
                      <a:pt x="807" y="225"/>
                    </a:cubicBezTo>
                    <a:lnTo>
                      <a:pt x="186" y="722"/>
                    </a:lnTo>
                    <a:cubicBezTo>
                      <a:pt x="0" y="877"/>
                      <a:pt x="93" y="1125"/>
                      <a:pt x="311" y="1187"/>
                    </a:cubicBezTo>
                    <a:cubicBezTo>
                      <a:pt x="356" y="1192"/>
                      <a:pt x="402" y="1195"/>
                      <a:pt x="448" y="1195"/>
                    </a:cubicBezTo>
                    <a:cubicBezTo>
                      <a:pt x="688" y="1195"/>
                      <a:pt x="935" y="1126"/>
                      <a:pt x="1117" y="970"/>
                    </a:cubicBezTo>
                    <a:lnTo>
                      <a:pt x="1086" y="970"/>
                    </a:lnTo>
                    <a:lnTo>
                      <a:pt x="1706" y="474"/>
                    </a:lnTo>
                    <a:cubicBezTo>
                      <a:pt x="1924" y="319"/>
                      <a:pt x="1799" y="70"/>
                      <a:pt x="1582" y="8"/>
                    </a:cubicBezTo>
                    <a:cubicBezTo>
                      <a:pt x="1537" y="3"/>
                      <a:pt x="1492" y="1"/>
                      <a:pt x="1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929;p7">
                <a:extLst>
                  <a:ext uri="{FF2B5EF4-FFF2-40B4-BE49-F238E27FC236}">
                    <a16:creationId xmlns:a16="http://schemas.microsoft.com/office/drawing/2014/main" id="{49758DE8-45CF-4B91-8C8C-A7C5D998D7A6}"/>
                  </a:ext>
                </a:extLst>
              </p:cNvPr>
              <p:cNvSpPr/>
              <p:nvPr/>
            </p:nvSpPr>
            <p:spPr>
              <a:xfrm rot="-10594719">
                <a:off x="-117570" y="4693484"/>
                <a:ext cx="106617" cy="28938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497" extrusionOk="0">
                    <a:moveTo>
                      <a:pt x="1272" y="0"/>
                    </a:moveTo>
                    <a:cubicBezTo>
                      <a:pt x="1024" y="0"/>
                      <a:pt x="0" y="496"/>
                      <a:pt x="527" y="496"/>
                    </a:cubicBezTo>
                    <a:cubicBezTo>
                      <a:pt x="807" y="496"/>
                      <a:pt x="1830" y="0"/>
                      <a:pt x="12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930;p7">
                <a:extLst>
                  <a:ext uri="{FF2B5EF4-FFF2-40B4-BE49-F238E27FC236}">
                    <a16:creationId xmlns:a16="http://schemas.microsoft.com/office/drawing/2014/main" id="{C9D77844-2D73-4747-A6FD-E66E319B252C}"/>
                  </a:ext>
                </a:extLst>
              </p:cNvPr>
              <p:cNvSpPr/>
              <p:nvPr/>
            </p:nvSpPr>
            <p:spPr>
              <a:xfrm rot="-10594719">
                <a:off x="-219900" y="4883379"/>
                <a:ext cx="128336" cy="46406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797" extrusionOk="0">
                    <a:moveTo>
                      <a:pt x="1893" y="0"/>
                    </a:moveTo>
                    <a:cubicBezTo>
                      <a:pt x="1750" y="0"/>
                      <a:pt x="1587" y="34"/>
                      <a:pt x="1521" y="51"/>
                    </a:cubicBezTo>
                    <a:lnTo>
                      <a:pt x="528" y="299"/>
                    </a:lnTo>
                    <a:cubicBezTo>
                      <a:pt x="404" y="361"/>
                      <a:pt x="1" y="485"/>
                      <a:pt x="32" y="671"/>
                    </a:cubicBezTo>
                    <a:cubicBezTo>
                      <a:pt x="46" y="768"/>
                      <a:pt x="151" y="797"/>
                      <a:pt x="272" y="797"/>
                    </a:cubicBezTo>
                    <a:cubicBezTo>
                      <a:pt x="423" y="797"/>
                      <a:pt x="600" y="751"/>
                      <a:pt x="652" y="733"/>
                    </a:cubicBezTo>
                    <a:lnTo>
                      <a:pt x="1645" y="485"/>
                    </a:lnTo>
                    <a:cubicBezTo>
                      <a:pt x="1769" y="454"/>
                      <a:pt x="2203" y="330"/>
                      <a:pt x="2141" y="113"/>
                    </a:cubicBezTo>
                    <a:cubicBezTo>
                      <a:pt x="2127" y="26"/>
                      <a:pt x="2018" y="0"/>
                      <a:pt x="18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931;p7">
                <a:extLst>
                  <a:ext uri="{FF2B5EF4-FFF2-40B4-BE49-F238E27FC236}">
                    <a16:creationId xmlns:a16="http://schemas.microsoft.com/office/drawing/2014/main" id="{DB6FA705-830A-414E-AD48-DAAB8C74827E}"/>
                  </a:ext>
                </a:extLst>
              </p:cNvPr>
              <p:cNvSpPr/>
              <p:nvPr/>
            </p:nvSpPr>
            <p:spPr>
              <a:xfrm rot="-10594719">
                <a:off x="-435485" y="4915741"/>
                <a:ext cx="135557" cy="51705"/>
              </a:xfrm>
              <a:custGeom>
                <a:avLst/>
                <a:gdLst/>
                <a:ahLst/>
                <a:cxnLst/>
                <a:rect l="l" t="t" r="r" b="b"/>
                <a:pathLst>
                  <a:path w="2328" h="888" extrusionOk="0">
                    <a:moveTo>
                      <a:pt x="743" y="1"/>
                    </a:moveTo>
                    <a:cubicBezTo>
                      <a:pt x="508" y="1"/>
                      <a:pt x="283" y="140"/>
                      <a:pt x="125" y="325"/>
                    </a:cubicBezTo>
                    <a:cubicBezTo>
                      <a:pt x="1" y="573"/>
                      <a:pt x="249" y="728"/>
                      <a:pt x="466" y="759"/>
                    </a:cubicBezTo>
                    <a:lnTo>
                      <a:pt x="1459" y="883"/>
                    </a:lnTo>
                    <a:cubicBezTo>
                      <a:pt x="1487" y="886"/>
                      <a:pt x="1516" y="888"/>
                      <a:pt x="1544" y="888"/>
                    </a:cubicBezTo>
                    <a:cubicBezTo>
                      <a:pt x="1794" y="888"/>
                      <a:pt x="2036" y="768"/>
                      <a:pt x="2203" y="573"/>
                    </a:cubicBezTo>
                    <a:cubicBezTo>
                      <a:pt x="2327" y="325"/>
                      <a:pt x="2079" y="170"/>
                      <a:pt x="1862" y="138"/>
                    </a:cubicBezTo>
                    <a:lnTo>
                      <a:pt x="870" y="14"/>
                    </a:lnTo>
                    <a:cubicBezTo>
                      <a:pt x="827" y="5"/>
                      <a:pt x="785" y="1"/>
                      <a:pt x="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932;p7">
                <a:extLst>
                  <a:ext uri="{FF2B5EF4-FFF2-40B4-BE49-F238E27FC236}">
                    <a16:creationId xmlns:a16="http://schemas.microsoft.com/office/drawing/2014/main" id="{F687B2EA-07DC-40A5-B6D5-E6299A6E69EE}"/>
                  </a:ext>
                </a:extLst>
              </p:cNvPr>
              <p:cNvSpPr/>
              <p:nvPr/>
            </p:nvSpPr>
            <p:spPr>
              <a:xfrm rot="-10594719">
                <a:off x="-367530" y="4751000"/>
                <a:ext cx="106617" cy="44776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769" extrusionOk="0">
                    <a:moveTo>
                      <a:pt x="894" y="1"/>
                    </a:moveTo>
                    <a:cubicBezTo>
                      <a:pt x="693" y="1"/>
                      <a:pt x="501" y="59"/>
                      <a:pt x="342" y="149"/>
                    </a:cubicBezTo>
                    <a:cubicBezTo>
                      <a:pt x="187" y="242"/>
                      <a:pt x="1" y="398"/>
                      <a:pt x="218" y="491"/>
                    </a:cubicBezTo>
                    <a:lnTo>
                      <a:pt x="714" y="739"/>
                    </a:lnTo>
                    <a:cubicBezTo>
                      <a:pt x="793" y="758"/>
                      <a:pt x="874" y="769"/>
                      <a:pt x="957" y="769"/>
                    </a:cubicBezTo>
                    <a:cubicBezTo>
                      <a:pt x="1136" y="769"/>
                      <a:pt x="1320" y="721"/>
                      <a:pt x="1490" y="615"/>
                    </a:cubicBezTo>
                    <a:cubicBezTo>
                      <a:pt x="1614" y="553"/>
                      <a:pt x="1831" y="398"/>
                      <a:pt x="1614" y="273"/>
                    </a:cubicBezTo>
                    <a:lnTo>
                      <a:pt x="1117" y="25"/>
                    </a:lnTo>
                    <a:cubicBezTo>
                      <a:pt x="1043" y="9"/>
                      <a:pt x="968" y="1"/>
                      <a:pt x="8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933;p7">
                <a:extLst>
                  <a:ext uri="{FF2B5EF4-FFF2-40B4-BE49-F238E27FC236}">
                    <a16:creationId xmlns:a16="http://schemas.microsoft.com/office/drawing/2014/main" id="{8D324FC3-BB4E-4275-B408-E56DF4417EC8}"/>
                  </a:ext>
                </a:extLst>
              </p:cNvPr>
              <p:cNvSpPr/>
              <p:nvPr/>
            </p:nvSpPr>
            <p:spPr>
              <a:xfrm rot="-10594719">
                <a:off x="-335072" y="4573098"/>
                <a:ext cx="84956" cy="4006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688" extrusionOk="0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3"/>
                      <a:pt x="280" y="688"/>
                      <a:pt x="466" y="688"/>
                    </a:cubicBezTo>
                    <a:lnTo>
                      <a:pt x="590" y="688"/>
                    </a:lnTo>
                    <a:cubicBezTo>
                      <a:pt x="869" y="688"/>
                      <a:pt x="1117" y="595"/>
                      <a:pt x="1303" y="377"/>
                    </a:cubicBezTo>
                    <a:cubicBezTo>
                      <a:pt x="1459" y="129"/>
                      <a:pt x="1210" y="5"/>
                      <a:pt x="993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934;p7">
                <a:extLst>
                  <a:ext uri="{FF2B5EF4-FFF2-40B4-BE49-F238E27FC236}">
                    <a16:creationId xmlns:a16="http://schemas.microsoft.com/office/drawing/2014/main" id="{40312586-EF05-4328-A8BB-74EA3502EF29}"/>
                  </a:ext>
                </a:extLst>
              </p:cNvPr>
              <p:cNvSpPr/>
              <p:nvPr/>
            </p:nvSpPr>
            <p:spPr>
              <a:xfrm rot="-10594719">
                <a:off x="-414983" y="4513806"/>
                <a:ext cx="77735" cy="47047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808" extrusionOk="0">
                    <a:moveTo>
                      <a:pt x="652" y="1"/>
                    </a:moveTo>
                    <a:cubicBezTo>
                      <a:pt x="435" y="1"/>
                      <a:pt x="63" y="187"/>
                      <a:pt x="32" y="466"/>
                    </a:cubicBezTo>
                    <a:cubicBezTo>
                      <a:pt x="1" y="714"/>
                      <a:pt x="342" y="807"/>
                      <a:pt x="559" y="807"/>
                    </a:cubicBezTo>
                    <a:lnTo>
                      <a:pt x="683" y="807"/>
                    </a:lnTo>
                    <a:cubicBezTo>
                      <a:pt x="900" y="807"/>
                      <a:pt x="1272" y="621"/>
                      <a:pt x="1303" y="342"/>
                    </a:cubicBezTo>
                    <a:cubicBezTo>
                      <a:pt x="1334" y="94"/>
                      <a:pt x="993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935;p7">
                <a:extLst>
                  <a:ext uri="{FF2B5EF4-FFF2-40B4-BE49-F238E27FC236}">
                    <a16:creationId xmlns:a16="http://schemas.microsoft.com/office/drawing/2014/main" id="{9477CD89-B1A4-4C9A-8E86-3154CB8BDB42}"/>
                  </a:ext>
                </a:extLst>
              </p:cNvPr>
              <p:cNvSpPr/>
              <p:nvPr/>
            </p:nvSpPr>
            <p:spPr>
              <a:xfrm rot="-10594719">
                <a:off x="-638248" y="4580252"/>
                <a:ext cx="83500" cy="47862"/>
              </a:xfrm>
              <a:custGeom>
                <a:avLst/>
                <a:gdLst/>
                <a:ahLst/>
                <a:cxnLst/>
                <a:rect l="l" t="t" r="r" b="b"/>
                <a:pathLst>
                  <a:path w="1434" h="822" extrusionOk="0">
                    <a:moveTo>
                      <a:pt x="1017" y="0"/>
                    </a:moveTo>
                    <a:cubicBezTo>
                      <a:pt x="951" y="0"/>
                      <a:pt x="895" y="6"/>
                      <a:pt x="869" y="15"/>
                    </a:cubicBezTo>
                    <a:cubicBezTo>
                      <a:pt x="621" y="15"/>
                      <a:pt x="373" y="139"/>
                      <a:pt x="218" y="356"/>
                    </a:cubicBezTo>
                    <a:lnTo>
                      <a:pt x="94" y="604"/>
                    </a:lnTo>
                    <a:cubicBezTo>
                      <a:pt x="1" y="821"/>
                      <a:pt x="497" y="821"/>
                      <a:pt x="590" y="821"/>
                    </a:cubicBezTo>
                    <a:cubicBezTo>
                      <a:pt x="838" y="790"/>
                      <a:pt x="1087" y="666"/>
                      <a:pt x="1242" y="449"/>
                    </a:cubicBezTo>
                    <a:lnTo>
                      <a:pt x="1366" y="201"/>
                    </a:lnTo>
                    <a:cubicBezTo>
                      <a:pt x="1433" y="43"/>
                      <a:pt x="1190" y="0"/>
                      <a:pt x="10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936;p7">
                <a:extLst>
                  <a:ext uri="{FF2B5EF4-FFF2-40B4-BE49-F238E27FC236}">
                    <a16:creationId xmlns:a16="http://schemas.microsoft.com/office/drawing/2014/main" id="{F5A6C9A1-FEEF-44CC-91B3-491BDB529D68}"/>
                  </a:ext>
                </a:extLst>
              </p:cNvPr>
              <p:cNvSpPr/>
              <p:nvPr/>
            </p:nvSpPr>
            <p:spPr>
              <a:xfrm rot="-10594719">
                <a:off x="-500255" y="4633121"/>
                <a:ext cx="108422" cy="58750"/>
              </a:xfrm>
              <a:custGeom>
                <a:avLst/>
                <a:gdLst/>
                <a:ahLst/>
                <a:cxnLst/>
                <a:rect l="l" t="t" r="r" b="b"/>
                <a:pathLst>
                  <a:path w="1862" h="1009" extrusionOk="0">
                    <a:moveTo>
                      <a:pt x="1326" y="0"/>
                    </a:moveTo>
                    <a:cubicBezTo>
                      <a:pt x="1187" y="0"/>
                      <a:pt x="1039" y="39"/>
                      <a:pt x="931" y="85"/>
                    </a:cubicBezTo>
                    <a:lnTo>
                      <a:pt x="434" y="333"/>
                    </a:lnTo>
                    <a:cubicBezTo>
                      <a:pt x="248" y="427"/>
                      <a:pt x="0" y="644"/>
                      <a:pt x="155" y="861"/>
                    </a:cubicBezTo>
                    <a:cubicBezTo>
                      <a:pt x="248" y="969"/>
                      <a:pt x="388" y="1008"/>
                      <a:pt x="531" y="1008"/>
                    </a:cubicBezTo>
                    <a:cubicBezTo>
                      <a:pt x="675" y="1008"/>
                      <a:pt x="822" y="969"/>
                      <a:pt x="931" y="923"/>
                    </a:cubicBezTo>
                    <a:lnTo>
                      <a:pt x="1427" y="675"/>
                    </a:lnTo>
                    <a:cubicBezTo>
                      <a:pt x="1582" y="582"/>
                      <a:pt x="1861" y="364"/>
                      <a:pt x="1675" y="147"/>
                    </a:cubicBezTo>
                    <a:cubicBezTo>
                      <a:pt x="1598" y="39"/>
                      <a:pt x="1466" y="0"/>
                      <a:pt x="1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937;p7">
                <a:extLst>
                  <a:ext uri="{FF2B5EF4-FFF2-40B4-BE49-F238E27FC236}">
                    <a16:creationId xmlns:a16="http://schemas.microsoft.com/office/drawing/2014/main" id="{0554F229-CF0B-4380-B03E-7BC1044C9F05}"/>
                  </a:ext>
                </a:extLst>
              </p:cNvPr>
              <p:cNvSpPr/>
              <p:nvPr/>
            </p:nvSpPr>
            <p:spPr>
              <a:xfrm rot="-10594719">
                <a:off x="-591684" y="4775174"/>
                <a:ext cx="79541" cy="47687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819" extrusionOk="0">
                    <a:moveTo>
                      <a:pt x="909" y="1"/>
                    </a:moveTo>
                    <a:cubicBezTo>
                      <a:pt x="683" y="1"/>
                      <a:pt x="458" y="90"/>
                      <a:pt x="311" y="237"/>
                    </a:cubicBezTo>
                    <a:lnTo>
                      <a:pt x="186" y="361"/>
                    </a:lnTo>
                    <a:cubicBezTo>
                      <a:pt x="0" y="485"/>
                      <a:pt x="62" y="764"/>
                      <a:pt x="311" y="795"/>
                    </a:cubicBezTo>
                    <a:cubicBezTo>
                      <a:pt x="371" y="810"/>
                      <a:pt x="435" y="818"/>
                      <a:pt x="500" y="818"/>
                    </a:cubicBezTo>
                    <a:cubicBezTo>
                      <a:pt x="704" y="818"/>
                      <a:pt x="922" y="743"/>
                      <a:pt x="1086" y="578"/>
                    </a:cubicBezTo>
                    <a:lnTo>
                      <a:pt x="1210" y="454"/>
                    </a:lnTo>
                    <a:cubicBezTo>
                      <a:pt x="1365" y="330"/>
                      <a:pt x="1303" y="51"/>
                      <a:pt x="1086" y="20"/>
                    </a:cubicBezTo>
                    <a:cubicBezTo>
                      <a:pt x="1028" y="7"/>
                      <a:pt x="968" y="1"/>
                      <a:pt x="9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938;p7">
                <a:extLst>
                  <a:ext uri="{FF2B5EF4-FFF2-40B4-BE49-F238E27FC236}">
                    <a16:creationId xmlns:a16="http://schemas.microsoft.com/office/drawing/2014/main" id="{904D7B57-6E46-47F4-8EA9-EE39DEED165E}"/>
                  </a:ext>
                </a:extLst>
              </p:cNvPr>
              <p:cNvSpPr/>
              <p:nvPr/>
            </p:nvSpPr>
            <p:spPr>
              <a:xfrm rot="-10594719">
                <a:off x="-638440" y="4931436"/>
                <a:ext cx="149997" cy="3103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533" extrusionOk="0">
                    <a:moveTo>
                      <a:pt x="815" y="1"/>
                    </a:moveTo>
                    <a:cubicBezTo>
                      <a:pt x="570" y="1"/>
                      <a:pt x="351" y="118"/>
                      <a:pt x="156" y="285"/>
                    </a:cubicBezTo>
                    <a:cubicBezTo>
                      <a:pt x="1" y="502"/>
                      <a:pt x="280" y="533"/>
                      <a:pt x="435" y="533"/>
                    </a:cubicBezTo>
                    <a:lnTo>
                      <a:pt x="1676" y="533"/>
                    </a:lnTo>
                    <a:cubicBezTo>
                      <a:pt x="1955" y="533"/>
                      <a:pt x="2234" y="440"/>
                      <a:pt x="2452" y="253"/>
                    </a:cubicBezTo>
                    <a:cubicBezTo>
                      <a:pt x="2576" y="36"/>
                      <a:pt x="2296" y="5"/>
                      <a:pt x="2141" y="5"/>
                    </a:cubicBezTo>
                    <a:lnTo>
                      <a:pt x="901" y="5"/>
                    </a:lnTo>
                    <a:cubicBezTo>
                      <a:pt x="872" y="2"/>
                      <a:pt x="843" y="1"/>
                      <a:pt x="8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939;p7">
                <a:extLst>
                  <a:ext uri="{FF2B5EF4-FFF2-40B4-BE49-F238E27FC236}">
                    <a16:creationId xmlns:a16="http://schemas.microsoft.com/office/drawing/2014/main" id="{A6947BEB-7ADA-4E6E-A856-C728114B57CE}"/>
                  </a:ext>
                </a:extLst>
              </p:cNvPr>
              <p:cNvSpPr/>
              <p:nvPr/>
            </p:nvSpPr>
            <p:spPr>
              <a:xfrm rot="-10594719">
                <a:off x="-799362" y="4868291"/>
                <a:ext cx="115642" cy="30802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529" extrusionOk="0">
                    <a:moveTo>
                      <a:pt x="1241" y="1"/>
                    </a:moveTo>
                    <a:cubicBezTo>
                      <a:pt x="869" y="1"/>
                      <a:pt x="0" y="528"/>
                      <a:pt x="776" y="528"/>
                    </a:cubicBezTo>
                    <a:cubicBezTo>
                      <a:pt x="1117" y="528"/>
                      <a:pt x="1985" y="1"/>
                      <a:pt x="12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940;p7">
                <a:extLst>
                  <a:ext uri="{FF2B5EF4-FFF2-40B4-BE49-F238E27FC236}">
                    <a16:creationId xmlns:a16="http://schemas.microsoft.com/office/drawing/2014/main" id="{DF4C516F-C65A-4F76-9425-0DFA4D6EAE50}"/>
                  </a:ext>
                </a:extLst>
              </p:cNvPr>
              <p:cNvSpPr/>
              <p:nvPr/>
            </p:nvSpPr>
            <p:spPr>
              <a:xfrm rot="-10594719">
                <a:off x="-732763" y="4721604"/>
                <a:ext cx="113022" cy="51472"/>
              </a:xfrm>
              <a:custGeom>
                <a:avLst/>
                <a:gdLst/>
                <a:ahLst/>
                <a:cxnLst/>
                <a:rect l="l" t="t" r="r" b="b"/>
                <a:pathLst>
                  <a:path w="1941" h="884" extrusionOk="0">
                    <a:moveTo>
                      <a:pt x="1487" y="0"/>
                    </a:moveTo>
                    <a:cubicBezTo>
                      <a:pt x="1452" y="0"/>
                      <a:pt x="1420" y="3"/>
                      <a:pt x="1391" y="7"/>
                    </a:cubicBezTo>
                    <a:lnTo>
                      <a:pt x="647" y="131"/>
                    </a:lnTo>
                    <a:cubicBezTo>
                      <a:pt x="399" y="162"/>
                      <a:pt x="58" y="286"/>
                      <a:pt x="27" y="566"/>
                    </a:cubicBezTo>
                    <a:cubicBezTo>
                      <a:pt x="0" y="803"/>
                      <a:pt x="242" y="883"/>
                      <a:pt x="429" y="883"/>
                    </a:cubicBezTo>
                    <a:cubicBezTo>
                      <a:pt x="463" y="883"/>
                      <a:pt x="495" y="881"/>
                      <a:pt x="523" y="876"/>
                    </a:cubicBezTo>
                    <a:lnTo>
                      <a:pt x="1267" y="752"/>
                    </a:lnTo>
                    <a:cubicBezTo>
                      <a:pt x="1515" y="721"/>
                      <a:pt x="1857" y="597"/>
                      <a:pt x="1888" y="317"/>
                    </a:cubicBezTo>
                    <a:cubicBezTo>
                      <a:pt x="1940" y="81"/>
                      <a:pt x="1680" y="0"/>
                      <a:pt x="14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941;p7">
                <a:extLst>
                  <a:ext uri="{FF2B5EF4-FFF2-40B4-BE49-F238E27FC236}">
                    <a16:creationId xmlns:a16="http://schemas.microsoft.com/office/drawing/2014/main" id="{9FFB03B5-5991-46CF-B875-5E1120D15DFB}"/>
                  </a:ext>
                </a:extLst>
              </p:cNvPr>
              <p:cNvSpPr/>
              <p:nvPr/>
            </p:nvSpPr>
            <p:spPr>
              <a:xfrm rot="-10594719">
                <a:off x="-778463" y="4637919"/>
                <a:ext cx="113837" cy="34354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590" extrusionOk="0">
                    <a:moveTo>
                      <a:pt x="1179" y="0"/>
                    </a:moveTo>
                    <a:cubicBezTo>
                      <a:pt x="807" y="0"/>
                      <a:pt x="0" y="590"/>
                      <a:pt x="745" y="590"/>
                    </a:cubicBezTo>
                    <a:cubicBezTo>
                      <a:pt x="1117" y="590"/>
                      <a:pt x="1954" y="0"/>
                      <a:pt x="1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5" name="Google Shape;942;p7">
            <a:extLst>
              <a:ext uri="{FF2B5EF4-FFF2-40B4-BE49-F238E27FC236}">
                <a16:creationId xmlns:a16="http://schemas.microsoft.com/office/drawing/2014/main" id="{E299B620-3F04-4420-AFF5-AA66598CC81B}"/>
              </a:ext>
            </a:extLst>
          </p:cNvPr>
          <p:cNvGrpSpPr/>
          <p:nvPr/>
        </p:nvGrpSpPr>
        <p:grpSpPr>
          <a:xfrm rot="-10799883" flipH="1">
            <a:off x="-1434407" y="-1276238"/>
            <a:ext cx="6458365" cy="2913753"/>
            <a:chOff x="5619200" y="4458200"/>
            <a:chExt cx="1647150" cy="742900"/>
          </a:xfrm>
        </p:grpSpPr>
        <p:sp>
          <p:nvSpPr>
            <p:cNvPr id="116" name="Google Shape;943;p7">
              <a:extLst>
                <a:ext uri="{FF2B5EF4-FFF2-40B4-BE49-F238E27FC236}">
                  <a16:creationId xmlns:a16="http://schemas.microsoft.com/office/drawing/2014/main" id="{62CA32A1-02AC-46AD-B973-04B8FEB685D8}"/>
                </a:ext>
              </a:extLst>
            </p:cNvPr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944;p7">
              <a:extLst>
                <a:ext uri="{FF2B5EF4-FFF2-40B4-BE49-F238E27FC236}">
                  <a16:creationId xmlns:a16="http://schemas.microsoft.com/office/drawing/2014/main" id="{1A051DC5-6A61-4176-A058-80ED81E55482}"/>
                </a:ext>
              </a:extLst>
            </p:cNvPr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945;p7">
              <a:extLst>
                <a:ext uri="{FF2B5EF4-FFF2-40B4-BE49-F238E27FC236}">
                  <a16:creationId xmlns:a16="http://schemas.microsoft.com/office/drawing/2014/main" id="{5817661F-BC84-4CE7-9039-EE115BD77473}"/>
                </a:ext>
              </a:extLst>
            </p:cNvPr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946;p7">
              <a:extLst>
                <a:ext uri="{FF2B5EF4-FFF2-40B4-BE49-F238E27FC236}">
                  <a16:creationId xmlns:a16="http://schemas.microsoft.com/office/drawing/2014/main" id="{CE7D2A13-243A-47C2-92A0-F921133C1D6C}"/>
                </a:ext>
              </a:extLst>
            </p:cNvPr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947;p7">
              <a:extLst>
                <a:ext uri="{FF2B5EF4-FFF2-40B4-BE49-F238E27FC236}">
                  <a16:creationId xmlns:a16="http://schemas.microsoft.com/office/drawing/2014/main" id="{BBD4750F-D1B7-40B6-9DC2-349678BC18E5}"/>
                </a:ext>
              </a:extLst>
            </p:cNvPr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1" name="Google Shape;948;p7">
            <a:extLst>
              <a:ext uri="{FF2B5EF4-FFF2-40B4-BE49-F238E27FC236}">
                <a16:creationId xmlns:a16="http://schemas.microsoft.com/office/drawing/2014/main" id="{B804F560-69F9-4879-82CE-E06D91E40DEB}"/>
              </a:ext>
            </a:extLst>
          </p:cNvPr>
          <p:cNvGrpSpPr/>
          <p:nvPr/>
        </p:nvGrpSpPr>
        <p:grpSpPr>
          <a:xfrm rot="-2452161">
            <a:off x="8181525" y="5051466"/>
            <a:ext cx="1358675" cy="2179697"/>
            <a:chOff x="2402100" y="3854125"/>
            <a:chExt cx="435600" cy="698825"/>
          </a:xfrm>
        </p:grpSpPr>
        <p:sp>
          <p:nvSpPr>
            <p:cNvPr id="122" name="Google Shape;949;p7">
              <a:extLst>
                <a:ext uri="{FF2B5EF4-FFF2-40B4-BE49-F238E27FC236}">
                  <a16:creationId xmlns:a16="http://schemas.microsoft.com/office/drawing/2014/main" id="{D0F565BB-87FF-463D-856E-B547FC252BB7}"/>
                </a:ext>
              </a:extLst>
            </p:cNvPr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950;p7">
              <a:extLst>
                <a:ext uri="{FF2B5EF4-FFF2-40B4-BE49-F238E27FC236}">
                  <a16:creationId xmlns:a16="http://schemas.microsoft.com/office/drawing/2014/main" id="{A8E28E40-3A6B-4CFE-801F-2DF294E3199C}"/>
                </a:ext>
              </a:extLst>
            </p:cNvPr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951;p7">
              <a:extLst>
                <a:ext uri="{FF2B5EF4-FFF2-40B4-BE49-F238E27FC236}">
                  <a16:creationId xmlns:a16="http://schemas.microsoft.com/office/drawing/2014/main" id="{6E4C717E-93FD-417C-9FE0-CF1B9576C52E}"/>
                </a:ext>
              </a:extLst>
            </p:cNvPr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952;p7">
              <a:extLst>
                <a:ext uri="{FF2B5EF4-FFF2-40B4-BE49-F238E27FC236}">
                  <a16:creationId xmlns:a16="http://schemas.microsoft.com/office/drawing/2014/main" id="{050B4F5C-B790-4696-BD26-817B3B2A9C09}"/>
                </a:ext>
              </a:extLst>
            </p:cNvPr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953;p7">
              <a:extLst>
                <a:ext uri="{FF2B5EF4-FFF2-40B4-BE49-F238E27FC236}">
                  <a16:creationId xmlns:a16="http://schemas.microsoft.com/office/drawing/2014/main" id="{331AE826-DD9C-44F0-A1FB-C47A392853D6}"/>
                </a:ext>
              </a:extLst>
            </p:cNvPr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954;p7">
              <a:extLst>
                <a:ext uri="{FF2B5EF4-FFF2-40B4-BE49-F238E27FC236}">
                  <a16:creationId xmlns:a16="http://schemas.microsoft.com/office/drawing/2014/main" id="{708C762A-204C-4D4C-B2EC-62474B3515DD}"/>
                </a:ext>
              </a:extLst>
            </p:cNvPr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955;p7">
              <a:extLst>
                <a:ext uri="{FF2B5EF4-FFF2-40B4-BE49-F238E27FC236}">
                  <a16:creationId xmlns:a16="http://schemas.microsoft.com/office/drawing/2014/main" id="{4B2F05A3-5181-4A18-9040-CE01F17B7522}"/>
                </a:ext>
              </a:extLst>
            </p:cNvPr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956;p7">
              <a:extLst>
                <a:ext uri="{FF2B5EF4-FFF2-40B4-BE49-F238E27FC236}">
                  <a16:creationId xmlns:a16="http://schemas.microsoft.com/office/drawing/2014/main" id="{CA37BCD5-AFF3-4BE6-9039-FDA7D1F3EBAC}"/>
                </a:ext>
              </a:extLst>
            </p:cNvPr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957;p7">
              <a:extLst>
                <a:ext uri="{FF2B5EF4-FFF2-40B4-BE49-F238E27FC236}">
                  <a16:creationId xmlns:a16="http://schemas.microsoft.com/office/drawing/2014/main" id="{1F66672E-374D-454C-AB35-7279E7A6573A}"/>
                </a:ext>
              </a:extLst>
            </p:cNvPr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958;p7">
              <a:extLst>
                <a:ext uri="{FF2B5EF4-FFF2-40B4-BE49-F238E27FC236}">
                  <a16:creationId xmlns:a16="http://schemas.microsoft.com/office/drawing/2014/main" id="{3EBA48EE-A044-40A6-B48B-3429F44C4A9C}"/>
                </a:ext>
              </a:extLst>
            </p:cNvPr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959;p7">
              <a:extLst>
                <a:ext uri="{FF2B5EF4-FFF2-40B4-BE49-F238E27FC236}">
                  <a16:creationId xmlns:a16="http://schemas.microsoft.com/office/drawing/2014/main" id="{028F8FD8-CA53-4FBC-A351-8B13EACCB586}"/>
                </a:ext>
              </a:extLst>
            </p:cNvPr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960;p7">
              <a:extLst>
                <a:ext uri="{FF2B5EF4-FFF2-40B4-BE49-F238E27FC236}">
                  <a16:creationId xmlns:a16="http://schemas.microsoft.com/office/drawing/2014/main" id="{A75F9846-AAD2-4CD1-AC45-BB5F0953E662}"/>
                </a:ext>
              </a:extLst>
            </p:cNvPr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961;p7">
              <a:extLst>
                <a:ext uri="{FF2B5EF4-FFF2-40B4-BE49-F238E27FC236}">
                  <a16:creationId xmlns:a16="http://schemas.microsoft.com/office/drawing/2014/main" id="{3AE79361-2E51-40FC-832B-E67A960A7CE5}"/>
                </a:ext>
              </a:extLst>
            </p:cNvPr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5" name="Google Shape;962;p7">
            <a:extLst>
              <a:ext uri="{FF2B5EF4-FFF2-40B4-BE49-F238E27FC236}">
                <a16:creationId xmlns:a16="http://schemas.microsoft.com/office/drawing/2014/main" id="{2B666E8A-E88F-41F3-B72D-F33BEDD8A627}"/>
              </a:ext>
            </a:extLst>
          </p:cNvPr>
          <p:cNvGrpSpPr/>
          <p:nvPr/>
        </p:nvGrpSpPr>
        <p:grpSpPr>
          <a:xfrm rot="8607250">
            <a:off x="-583857" y="-792071"/>
            <a:ext cx="1626652" cy="2567136"/>
            <a:chOff x="322650" y="2571325"/>
            <a:chExt cx="573100" cy="904450"/>
          </a:xfrm>
        </p:grpSpPr>
        <p:sp>
          <p:nvSpPr>
            <p:cNvPr id="136" name="Google Shape;963;p7">
              <a:extLst>
                <a:ext uri="{FF2B5EF4-FFF2-40B4-BE49-F238E27FC236}">
                  <a16:creationId xmlns:a16="http://schemas.microsoft.com/office/drawing/2014/main" id="{966EB72C-E43E-4D5A-A226-388F8DC79E0A}"/>
                </a:ext>
              </a:extLst>
            </p:cNvPr>
            <p:cNvSpPr/>
            <p:nvPr/>
          </p:nvSpPr>
          <p:spPr>
            <a:xfrm>
              <a:off x="423450" y="2666625"/>
              <a:ext cx="95400" cy="131175"/>
            </a:xfrm>
            <a:custGeom>
              <a:avLst/>
              <a:gdLst/>
              <a:ahLst/>
              <a:cxnLst/>
              <a:rect l="l" t="t" r="r" b="b"/>
              <a:pathLst>
                <a:path w="3816" h="5247" extrusionOk="0">
                  <a:moveTo>
                    <a:pt x="199" y="1"/>
                  </a:moveTo>
                  <a:cubicBezTo>
                    <a:pt x="164" y="1"/>
                    <a:pt x="129" y="2"/>
                    <a:pt x="94" y="4"/>
                  </a:cubicBezTo>
                  <a:cubicBezTo>
                    <a:pt x="1" y="1059"/>
                    <a:pt x="745" y="1958"/>
                    <a:pt x="1521" y="2672"/>
                  </a:cubicBezTo>
                  <a:cubicBezTo>
                    <a:pt x="2327" y="3385"/>
                    <a:pt x="3227" y="4006"/>
                    <a:pt x="3692" y="4936"/>
                  </a:cubicBezTo>
                  <a:lnTo>
                    <a:pt x="3816" y="5247"/>
                  </a:lnTo>
                  <a:cubicBezTo>
                    <a:pt x="3537" y="3851"/>
                    <a:pt x="2978" y="2548"/>
                    <a:pt x="2172" y="1369"/>
                  </a:cubicBezTo>
                  <a:cubicBezTo>
                    <a:pt x="1696" y="685"/>
                    <a:pt x="1020" y="1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964;p7">
              <a:extLst>
                <a:ext uri="{FF2B5EF4-FFF2-40B4-BE49-F238E27FC236}">
                  <a16:creationId xmlns:a16="http://schemas.microsoft.com/office/drawing/2014/main" id="{B84602C5-62B8-4CD5-8EF7-0491D6C2C6C5}"/>
                </a:ext>
              </a:extLst>
            </p:cNvPr>
            <p:cNvSpPr/>
            <p:nvPr/>
          </p:nvSpPr>
          <p:spPr>
            <a:xfrm>
              <a:off x="510300" y="2571325"/>
              <a:ext cx="155125" cy="237325"/>
            </a:xfrm>
            <a:custGeom>
              <a:avLst/>
              <a:gdLst/>
              <a:ahLst/>
              <a:cxnLst/>
              <a:rect l="l" t="t" r="r" b="b"/>
              <a:pathLst>
                <a:path w="6205" h="9493" extrusionOk="0">
                  <a:moveTo>
                    <a:pt x="6205" y="1"/>
                  </a:moveTo>
                  <a:lnTo>
                    <a:pt x="6205" y="1"/>
                  </a:lnTo>
                  <a:cubicBezTo>
                    <a:pt x="4343" y="435"/>
                    <a:pt x="3010" y="2048"/>
                    <a:pt x="2203" y="3754"/>
                  </a:cubicBezTo>
                  <a:cubicBezTo>
                    <a:pt x="1397" y="5460"/>
                    <a:pt x="931" y="7352"/>
                    <a:pt x="1" y="8996"/>
                  </a:cubicBezTo>
                  <a:lnTo>
                    <a:pt x="218" y="9493"/>
                  </a:lnTo>
                  <a:lnTo>
                    <a:pt x="2544" y="6639"/>
                  </a:lnTo>
                  <a:cubicBezTo>
                    <a:pt x="2917" y="6205"/>
                    <a:pt x="3258" y="5770"/>
                    <a:pt x="3537" y="5274"/>
                  </a:cubicBezTo>
                  <a:cubicBezTo>
                    <a:pt x="4530" y="3537"/>
                    <a:pt x="4592" y="1211"/>
                    <a:pt x="6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965;p7">
              <a:extLst>
                <a:ext uri="{FF2B5EF4-FFF2-40B4-BE49-F238E27FC236}">
                  <a16:creationId xmlns:a16="http://schemas.microsoft.com/office/drawing/2014/main" id="{D70E7BA1-F3C8-4193-A4CA-5C27CA534AF3}"/>
                </a:ext>
              </a:extLst>
            </p:cNvPr>
            <p:cNvSpPr/>
            <p:nvPr/>
          </p:nvSpPr>
          <p:spPr>
            <a:xfrm>
              <a:off x="548300" y="2691425"/>
              <a:ext cx="236550" cy="266900"/>
            </a:xfrm>
            <a:custGeom>
              <a:avLst/>
              <a:gdLst/>
              <a:ahLst/>
              <a:cxnLst/>
              <a:rect l="l" t="t" r="r" b="b"/>
              <a:pathLst>
                <a:path w="9462" h="10676" extrusionOk="0">
                  <a:moveTo>
                    <a:pt x="9224" y="1"/>
                  </a:moveTo>
                  <a:cubicBezTo>
                    <a:pt x="7570" y="1"/>
                    <a:pt x="5960" y="617"/>
                    <a:pt x="4747" y="1742"/>
                  </a:cubicBezTo>
                  <a:cubicBezTo>
                    <a:pt x="2588" y="3791"/>
                    <a:pt x="2114" y="7045"/>
                    <a:pt x="654" y="9656"/>
                  </a:cubicBezTo>
                  <a:lnTo>
                    <a:pt x="654" y="9656"/>
                  </a:lnTo>
                  <a:cubicBezTo>
                    <a:pt x="1708" y="8788"/>
                    <a:pt x="3146" y="8364"/>
                    <a:pt x="4343" y="7636"/>
                  </a:cubicBezTo>
                  <a:cubicBezTo>
                    <a:pt x="7011" y="5992"/>
                    <a:pt x="8283" y="2890"/>
                    <a:pt x="9462" y="5"/>
                  </a:cubicBezTo>
                  <a:cubicBezTo>
                    <a:pt x="9382" y="2"/>
                    <a:pt x="9303" y="1"/>
                    <a:pt x="9224" y="1"/>
                  </a:cubicBezTo>
                  <a:close/>
                  <a:moveTo>
                    <a:pt x="654" y="9656"/>
                  </a:moveTo>
                  <a:cubicBezTo>
                    <a:pt x="451" y="9823"/>
                    <a:pt x="263" y="10006"/>
                    <a:pt x="94" y="10210"/>
                  </a:cubicBezTo>
                  <a:lnTo>
                    <a:pt x="1" y="10675"/>
                  </a:lnTo>
                  <a:cubicBezTo>
                    <a:pt x="241" y="10351"/>
                    <a:pt x="456" y="10009"/>
                    <a:pt x="654" y="96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966;p7">
              <a:extLst>
                <a:ext uri="{FF2B5EF4-FFF2-40B4-BE49-F238E27FC236}">
                  <a16:creationId xmlns:a16="http://schemas.microsoft.com/office/drawing/2014/main" id="{CB8DC056-6AB9-4B56-B4A4-9F46ECB6AAFC}"/>
                </a:ext>
              </a:extLst>
            </p:cNvPr>
            <p:cNvSpPr/>
            <p:nvPr/>
          </p:nvSpPr>
          <p:spPr>
            <a:xfrm>
              <a:off x="322650" y="2792325"/>
              <a:ext cx="214050" cy="94475"/>
            </a:xfrm>
            <a:custGeom>
              <a:avLst/>
              <a:gdLst/>
              <a:ahLst/>
              <a:cxnLst/>
              <a:rect l="l" t="t" r="r" b="b"/>
              <a:pathLst>
                <a:path w="8562" h="3779" extrusionOk="0">
                  <a:moveTo>
                    <a:pt x="129" y="1"/>
                  </a:moveTo>
                  <a:cubicBezTo>
                    <a:pt x="86" y="1"/>
                    <a:pt x="43" y="1"/>
                    <a:pt x="0" y="1"/>
                  </a:cubicBezTo>
                  <a:cubicBezTo>
                    <a:pt x="652" y="374"/>
                    <a:pt x="1024" y="1056"/>
                    <a:pt x="1489" y="1645"/>
                  </a:cubicBezTo>
                  <a:cubicBezTo>
                    <a:pt x="2666" y="3032"/>
                    <a:pt x="4368" y="3778"/>
                    <a:pt x="6106" y="3778"/>
                  </a:cubicBezTo>
                  <a:cubicBezTo>
                    <a:pt x="6934" y="3778"/>
                    <a:pt x="7771" y="3609"/>
                    <a:pt x="8561" y="3258"/>
                  </a:cubicBezTo>
                  <a:lnTo>
                    <a:pt x="8158" y="2979"/>
                  </a:lnTo>
                  <a:cubicBezTo>
                    <a:pt x="5926" y="1053"/>
                    <a:pt x="3091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967;p7">
              <a:extLst>
                <a:ext uri="{FF2B5EF4-FFF2-40B4-BE49-F238E27FC236}">
                  <a16:creationId xmlns:a16="http://schemas.microsoft.com/office/drawing/2014/main" id="{8F948014-9BAB-4946-8656-27F86DE1B331}"/>
                </a:ext>
              </a:extLst>
            </p:cNvPr>
            <p:cNvSpPr/>
            <p:nvPr/>
          </p:nvSpPr>
          <p:spPr>
            <a:xfrm>
              <a:off x="386225" y="2924175"/>
              <a:ext cx="215625" cy="317975"/>
            </a:xfrm>
            <a:custGeom>
              <a:avLst/>
              <a:gdLst/>
              <a:ahLst/>
              <a:cxnLst/>
              <a:rect l="l" t="t" r="r" b="b"/>
              <a:pathLst>
                <a:path w="8625" h="12719" extrusionOk="0">
                  <a:moveTo>
                    <a:pt x="63" y="1"/>
                  </a:moveTo>
                  <a:cubicBezTo>
                    <a:pt x="1" y="2606"/>
                    <a:pt x="94" y="5367"/>
                    <a:pt x="1459" y="7600"/>
                  </a:cubicBezTo>
                  <a:cubicBezTo>
                    <a:pt x="3010" y="10144"/>
                    <a:pt x="5894" y="11509"/>
                    <a:pt x="8593" y="12719"/>
                  </a:cubicBezTo>
                  <a:lnTo>
                    <a:pt x="8593" y="12563"/>
                  </a:lnTo>
                  <a:cubicBezTo>
                    <a:pt x="8624" y="10392"/>
                    <a:pt x="7942" y="8283"/>
                    <a:pt x="6639" y="6546"/>
                  </a:cubicBezTo>
                  <a:cubicBezTo>
                    <a:pt x="4778" y="4064"/>
                    <a:pt x="1831" y="2544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968;p7">
              <a:extLst>
                <a:ext uri="{FF2B5EF4-FFF2-40B4-BE49-F238E27FC236}">
                  <a16:creationId xmlns:a16="http://schemas.microsoft.com/office/drawing/2014/main" id="{495A6B0F-5656-4DF7-B3D9-4047D1365AD8}"/>
                </a:ext>
              </a:extLst>
            </p:cNvPr>
            <p:cNvSpPr/>
            <p:nvPr/>
          </p:nvSpPr>
          <p:spPr>
            <a:xfrm>
              <a:off x="579325" y="2835775"/>
              <a:ext cx="316425" cy="283075"/>
            </a:xfrm>
            <a:custGeom>
              <a:avLst/>
              <a:gdLst/>
              <a:ahLst/>
              <a:cxnLst/>
              <a:rect l="l" t="t" r="r" b="b"/>
              <a:pathLst>
                <a:path w="12657" h="11323" extrusionOk="0">
                  <a:moveTo>
                    <a:pt x="12656" y="0"/>
                  </a:moveTo>
                  <a:cubicBezTo>
                    <a:pt x="10175" y="94"/>
                    <a:pt x="7786" y="1055"/>
                    <a:pt x="5925" y="2730"/>
                  </a:cubicBezTo>
                  <a:cubicBezTo>
                    <a:pt x="4095" y="4374"/>
                    <a:pt x="2668" y="6421"/>
                    <a:pt x="1707" y="8717"/>
                  </a:cubicBezTo>
                  <a:cubicBezTo>
                    <a:pt x="1303" y="9616"/>
                    <a:pt x="869" y="10640"/>
                    <a:pt x="1" y="11105"/>
                  </a:cubicBezTo>
                  <a:lnTo>
                    <a:pt x="559" y="11322"/>
                  </a:lnTo>
                  <a:cubicBezTo>
                    <a:pt x="2606" y="8810"/>
                    <a:pt x="5770" y="7445"/>
                    <a:pt x="8035" y="5119"/>
                  </a:cubicBezTo>
                  <a:cubicBezTo>
                    <a:pt x="9648" y="3475"/>
                    <a:pt x="10795" y="1365"/>
                    <a:pt x="12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969;p7">
              <a:extLst>
                <a:ext uri="{FF2B5EF4-FFF2-40B4-BE49-F238E27FC236}">
                  <a16:creationId xmlns:a16="http://schemas.microsoft.com/office/drawing/2014/main" id="{21112FD1-1C9E-422C-B566-FAE944516F5F}"/>
                </a:ext>
              </a:extLst>
            </p:cNvPr>
            <p:cNvSpPr/>
            <p:nvPr/>
          </p:nvSpPr>
          <p:spPr>
            <a:xfrm>
              <a:off x="509000" y="2776025"/>
              <a:ext cx="101375" cy="699750"/>
            </a:xfrm>
            <a:custGeom>
              <a:avLst/>
              <a:gdLst/>
              <a:ahLst/>
              <a:cxnLst/>
              <a:rect l="l" t="t" r="r" b="b"/>
              <a:pathLst>
                <a:path w="4055" h="27990" extrusionOk="0">
                  <a:moveTo>
                    <a:pt x="520" y="0"/>
                  </a:moveTo>
                  <a:cubicBezTo>
                    <a:pt x="350" y="0"/>
                    <a:pt x="126" y="122"/>
                    <a:pt x="146" y="281"/>
                  </a:cubicBezTo>
                  <a:cubicBezTo>
                    <a:pt x="983" y="4965"/>
                    <a:pt x="1852" y="9618"/>
                    <a:pt x="2689" y="14302"/>
                  </a:cubicBezTo>
                  <a:cubicBezTo>
                    <a:pt x="3124" y="16628"/>
                    <a:pt x="3589" y="19017"/>
                    <a:pt x="3062" y="21343"/>
                  </a:cubicBezTo>
                  <a:cubicBezTo>
                    <a:pt x="2534" y="23701"/>
                    <a:pt x="1294" y="25748"/>
                    <a:pt x="84" y="27795"/>
                  </a:cubicBezTo>
                  <a:cubicBezTo>
                    <a:pt x="1" y="27928"/>
                    <a:pt x="122" y="27990"/>
                    <a:pt x="272" y="27990"/>
                  </a:cubicBezTo>
                  <a:cubicBezTo>
                    <a:pt x="402" y="27990"/>
                    <a:pt x="554" y="27944"/>
                    <a:pt x="611" y="27857"/>
                  </a:cubicBezTo>
                  <a:cubicBezTo>
                    <a:pt x="1666" y="26058"/>
                    <a:pt x="2751" y="24259"/>
                    <a:pt x="3372" y="22274"/>
                  </a:cubicBezTo>
                  <a:cubicBezTo>
                    <a:pt x="4054" y="20040"/>
                    <a:pt x="3899" y="17838"/>
                    <a:pt x="3527" y="15574"/>
                  </a:cubicBezTo>
                  <a:cubicBezTo>
                    <a:pt x="2658" y="10424"/>
                    <a:pt x="1666" y="5275"/>
                    <a:pt x="704" y="126"/>
                  </a:cubicBezTo>
                  <a:cubicBezTo>
                    <a:pt x="693" y="38"/>
                    <a:pt x="615" y="0"/>
                    <a:pt x="5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3" name="Google Shape;970;p7">
            <a:extLst>
              <a:ext uri="{FF2B5EF4-FFF2-40B4-BE49-F238E27FC236}">
                <a16:creationId xmlns:a16="http://schemas.microsoft.com/office/drawing/2014/main" id="{15324DDF-1500-41A2-BD19-410C28FF074E}"/>
              </a:ext>
            </a:extLst>
          </p:cNvPr>
          <p:cNvGrpSpPr/>
          <p:nvPr/>
        </p:nvGrpSpPr>
        <p:grpSpPr>
          <a:xfrm rot="9764690">
            <a:off x="3452243" y="-2048025"/>
            <a:ext cx="2062372" cy="3308713"/>
            <a:chOff x="2402100" y="3854125"/>
            <a:chExt cx="435600" cy="698825"/>
          </a:xfrm>
        </p:grpSpPr>
        <p:sp>
          <p:nvSpPr>
            <p:cNvPr id="144" name="Google Shape;971;p7">
              <a:extLst>
                <a:ext uri="{FF2B5EF4-FFF2-40B4-BE49-F238E27FC236}">
                  <a16:creationId xmlns:a16="http://schemas.microsoft.com/office/drawing/2014/main" id="{9ACB31BE-54A9-4A03-8884-8B0A79839BFE}"/>
                </a:ext>
              </a:extLst>
            </p:cNvPr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972;p7">
              <a:extLst>
                <a:ext uri="{FF2B5EF4-FFF2-40B4-BE49-F238E27FC236}">
                  <a16:creationId xmlns:a16="http://schemas.microsoft.com/office/drawing/2014/main" id="{865930E4-FBA5-4253-A2AF-07FE8CA1FF07}"/>
                </a:ext>
              </a:extLst>
            </p:cNvPr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973;p7">
              <a:extLst>
                <a:ext uri="{FF2B5EF4-FFF2-40B4-BE49-F238E27FC236}">
                  <a16:creationId xmlns:a16="http://schemas.microsoft.com/office/drawing/2014/main" id="{84096886-5E92-46E1-B19F-38BCD80AE7F2}"/>
                </a:ext>
              </a:extLst>
            </p:cNvPr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974;p7">
              <a:extLst>
                <a:ext uri="{FF2B5EF4-FFF2-40B4-BE49-F238E27FC236}">
                  <a16:creationId xmlns:a16="http://schemas.microsoft.com/office/drawing/2014/main" id="{69322755-05AA-472C-B77B-F99399144853}"/>
                </a:ext>
              </a:extLst>
            </p:cNvPr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975;p7">
              <a:extLst>
                <a:ext uri="{FF2B5EF4-FFF2-40B4-BE49-F238E27FC236}">
                  <a16:creationId xmlns:a16="http://schemas.microsoft.com/office/drawing/2014/main" id="{25D3169D-87CE-4078-9B04-CCF3FBC24D77}"/>
                </a:ext>
              </a:extLst>
            </p:cNvPr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976;p7">
              <a:extLst>
                <a:ext uri="{FF2B5EF4-FFF2-40B4-BE49-F238E27FC236}">
                  <a16:creationId xmlns:a16="http://schemas.microsoft.com/office/drawing/2014/main" id="{231BA448-06C0-4E99-8297-F8124D56A67D}"/>
                </a:ext>
              </a:extLst>
            </p:cNvPr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977;p7">
              <a:extLst>
                <a:ext uri="{FF2B5EF4-FFF2-40B4-BE49-F238E27FC236}">
                  <a16:creationId xmlns:a16="http://schemas.microsoft.com/office/drawing/2014/main" id="{C5E6C3CD-5F66-4426-8663-8842E8CBB082}"/>
                </a:ext>
              </a:extLst>
            </p:cNvPr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978;p7">
              <a:extLst>
                <a:ext uri="{FF2B5EF4-FFF2-40B4-BE49-F238E27FC236}">
                  <a16:creationId xmlns:a16="http://schemas.microsoft.com/office/drawing/2014/main" id="{4119F13B-094A-4F8D-BF83-356FBEAD62AE}"/>
                </a:ext>
              </a:extLst>
            </p:cNvPr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979;p7">
              <a:extLst>
                <a:ext uri="{FF2B5EF4-FFF2-40B4-BE49-F238E27FC236}">
                  <a16:creationId xmlns:a16="http://schemas.microsoft.com/office/drawing/2014/main" id="{F89CCB9A-392E-4517-A781-D8B531CB06C8}"/>
                </a:ext>
              </a:extLst>
            </p:cNvPr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980;p7">
              <a:extLst>
                <a:ext uri="{FF2B5EF4-FFF2-40B4-BE49-F238E27FC236}">
                  <a16:creationId xmlns:a16="http://schemas.microsoft.com/office/drawing/2014/main" id="{D0A87F97-B1ED-4F31-B3A1-98E98CEF0A31}"/>
                </a:ext>
              </a:extLst>
            </p:cNvPr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981;p7">
              <a:extLst>
                <a:ext uri="{FF2B5EF4-FFF2-40B4-BE49-F238E27FC236}">
                  <a16:creationId xmlns:a16="http://schemas.microsoft.com/office/drawing/2014/main" id="{929E35B8-9311-4F2C-BD9C-DB0D7BC2338C}"/>
                </a:ext>
              </a:extLst>
            </p:cNvPr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982;p7">
              <a:extLst>
                <a:ext uri="{FF2B5EF4-FFF2-40B4-BE49-F238E27FC236}">
                  <a16:creationId xmlns:a16="http://schemas.microsoft.com/office/drawing/2014/main" id="{EA028FB9-C5C1-41E1-9908-70FABB0E36B2}"/>
                </a:ext>
              </a:extLst>
            </p:cNvPr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983;p7">
              <a:extLst>
                <a:ext uri="{FF2B5EF4-FFF2-40B4-BE49-F238E27FC236}">
                  <a16:creationId xmlns:a16="http://schemas.microsoft.com/office/drawing/2014/main" id="{47327A55-73B8-44B1-B4C9-A92F9E5B0F1A}"/>
                </a:ext>
              </a:extLst>
            </p:cNvPr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76" name="Google Shape;2065;p19">
            <a:extLst>
              <a:ext uri="{FF2B5EF4-FFF2-40B4-BE49-F238E27FC236}">
                <a16:creationId xmlns:a16="http://schemas.microsoft.com/office/drawing/2014/main" id="{7A688497-9C3F-45A2-A814-F50BC38D01DE}"/>
              </a:ext>
            </a:extLst>
          </p:cNvPr>
          <p:cNvSpPr/>
          <p:nvPr/>
        </p:nvSpPr>
        <p:spPr>
          <a:xfrm rot="11588575" flipH="1">
            <a:off x="9858045" y="-137726"/>
            <a:ext cx="2721667" cy="1925193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 latinLnBrk="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1E5212F-8868-6EE1-ED20-C657606ECF42}"/>
              </a:ext>
            </a:extLst>
          </p:cNvPr>
          <p:cNvSpPr/>
          <p:nvPr/>
        </p:nvSpPr>
        <p:spPr>
          <a:xfrm>
            <a:off x="300013" y="319015"/>
            <a:ext cx="11591976" cy="64384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3B1B1D-3DF4-B94C-944C-5FCDB62426AF}"/>
              </a:ext>
            </a:extLst>
          </p:cNvPr>
          <p:cNvSpPr txBox="1"/>
          <p:nvPr/>
        </p:nvSpPr>
        <p:spPr>
          <a:xfrm>
            <a:off x="614957" y="654739"/>
            <a:ext cx="107032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AutoNum type="arabicPeriod"/>
            </a:pPr>
            <a:r>
              <a:rPr lang="vi-VN" sz="2800" b="1" dirty="0">
                <a:solidFill>
                  <a:srgbClr val="002060"/>
                </a:solidFill>
              </a:rPr>
              <a:t>Dựa vào các ý đã tìm được trong hoạt động Viết ở Bài 10, </a:t>
            </a:r>
            <a:endParaRPr lang="en-US" sz="2800" b="1" dirty="0">
              <a:solidFill>
                <a:srgbClr val="002060"/>
              </a:solidFill>
            </a:endParaRPr>
          </a:p>
          <a:p>
            <a:pPr algn="just"/>
            <a:r>
              <a:rPr lang="vi-VN" sz="2800" b="1" dirty="0">
                <a:solidFill>
                  <a:srgbClr val="002060"/>
                </a:solidFill>
              </a:rPr>
              <a:t>viết đoạn văn theo yêu cầu của đề bài.</a:t>
            </a:r>
            <a:endParaRPr lang="vi-VN" sz="2800" dirty="0">
              <a:solidFill>
                <a:srgbClr val="00206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AFAB6B-6F01-5876-C8E4-603079207D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0682" y="2038985"/>
            <a:ext cx="8220075" cy="432435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0">
          <a:extLst>
            <a:ext uri="{FF2B5EF4-FFF2-40B4-BE49-F238E27FC236}">
              <a16:creationId xmlns:a16="http://schemas.microsoft.com/office/drawing/2014/main" id="{4A840414-1412-52D4-063C-1FB3A30611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4F7919-7E7A-74C1-2CF7-D0DFAC2DB65F}"/>
              </a:ext>
            </a:extLst>
          </p:cNvPr>
          <p:cNvSpPr/>
          <p:nvPr/>
        </p:nvSpPr>
        <p:spPr>
          <a:xfrm>
            <a:off x="1083267" y="1889597"/>
            <a:ext cx="9582447" cy="764845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Học </a:t>
            </a:r>
            <a:r>
              <a:rPr lang="en-US" sz="3600" b="1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sinh</a:t>
            </a:r>
            <a:r>
              <a:rPr lang="en-US" sz="3600" b="1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thực</a:t>
            </a:r>
            <a:r>
              <a:rPr lang="en-US" sz="3600" b="1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hành</a:t>
            </a:r>
            <a:r>
              <a:rPr lang="en-US" sz="3600" b="1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lang="en-US" sz="3600" b="1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đoạn</a:t>
            </a:r>
            <a:r>
              <a:rPr lang="en-US" sz="3600" b="1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lang="en-US" sz="3600" b="1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3600" b="1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vở</a:t>
            </a:r>
            <a:r>
              <a:rPr lang="en-US" sz="3600" b="1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7" name="Google Shape;455;p3">
            <a:extLst>
              <a:ext uri="{FF2B5EF4-FFF2-40B4-BE49-F238E27FC236}">
                <a16:creationId xmlns:a16="http://schemas.microsoft.com/office/drawing/2014/main" id="{0B7F5EAC-45D5-620D-E480-03E5799A566F}"/>
              </a:ext>
            </a:extLst>
          </p:cNvPr>
          <p:cNvGrpSpPr/>
          <p:nvPr/>
        </p:nvGrpSpPr>
        <p:grpSpPr>
          <a:xfrm>
            <a:off x="-1604189" y="5172917"/>
            <a:ext cx="6869473" cy="3775748"/>
            <a:chOff x="4178350" y="2375050"/>
            <a:chExt cx="938350" cy="515775"/>
          </a:xfrm>
        </p:grpSpPr>
        <p:sp>
          <p:nvSpPr>
            <p:cNvPr id="8" name="Google Shape;456;p3">
              <a:extLst>
                <a:ext uri="{FF2B5EF4-FFF2-40B4-BE49-F238E27FC236}">
                  <a16:creationId xmlns:a16="http://schemas.microsoft.com/office/drawing/2014/main" id="{BD4EF1CE-7B21-622F-DD1D-E2D7CEC84229}"/>
                </a:ext>
              </a:extLst>
            </p:cNvPr>
            <p:cNvSpPr/>
            <p:nvPr/>
          </p:nvSpPr>
          <p:spPr>
            <a:xfrm>
              <a:off x="4178350" y="2375050"/>
              <a:ext cx="938350" cy="470050"/>
            </a:xfrm>
            <a:custGeom>
              <a:avLst/>
              <a:gdLst/>
              <a:ahLst/>
              <a:cxnLst/>
              <a:rect l="l" t="t" r="r" b="b"/>
              <a:pathLst>
                <a:path w="37534" h="18802" extrusionOk="0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" name="Google Shape;457;p3">
              <a:extLst>
                <a:ext uri="{FF2B5EF4-FFF2-40B4-BE49-F238E27FC236}">
                  <a16:creationId xmlns:a16="http://schemas.microsoft.com/office/drawing/2014/main" id="{F0E6F1F0-9D16-4763-5B6F-85E934D62819}"/>
                </a:ext>
              </a:extLst>
            </p:cNvPr>
            <p:cNvSpPr/>
            <p:nvPr/>
          </p:nvSpPr>
          <p:spPr>
            <a:xfrm>
              <a:off x="4192225" y="2449850"/>
              <a:ext cx="867875" cy="411650"/>
            </a:xfrm>
            <a:custGeom>
              <a:avLst/>
              <a:gdLst/>
              <a:ahLst/>
              <a:cxnLst/>
              <a:rect l="l" t="t" r="r" b="b"/>
              <a:pathLst>
                <a:path w="34715" h="16466" extrusionOk="0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" name="Google Shape;458;p3">
              <a:extLst>
                <a:ext uri="{FF2B5EF4-FFF2-40B4-BE49-F238E27FC236}">
                  <a16:creationId xmlns:a16="http://schemas.microsoft.com/office/drawing/2014/main" id="{4495EEC1-C6B5-E930-FB46-951B3E95C60D}"/>
                </a:ext>
              </a:extLst>
            </p:cNvPr>
            <p:cNvSpPr/>
            <p:nvPr/>
          </p:nvSpPr>
          <p:spPr>
            <a:xfrm>
              <a:off x="4252800" y="2496850"/>
              <a:ext cx="761025" cy="376950"/>
            </a:xfrm>
            <a:custGeom>
              <a:avLst/>
              <a:gdLst/>
              <a:ahLst/>
              <a:cxnLst/>
              <a:rect l="l" t="t" r="r" b="b"/>
              <a:pathLst>
                <a:path w="30441" h="15078" extrusionOk="0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" name="Google Shape;459;p3">
              <a:extLst>
                <a:ext uri="{FF2B5EF4-FFF2-40B4-BE49-F238E27FC236}">
                  <a16:creationId xmlns:a16="http://schemas.microsoft.com/office/drawing/2014/main" id="{81A26EBA-B818-915A-D9C4-4B202AD03349}"/>
                </a:ext>
              </a:extLst>
            </p:cNvPr>
            <p:cNvSpPr/>
            <p:nvPr/>
          </p:nvSpPr>
          <p:spPr>
            <a:xfrm>
              <a:off x="4311275" y="2568125"/>
              <a:ext cx="619300" cy="306050"/>
            </a:xfrm>
            <a:custGeom>
              <a:avLst/>
              <a:gdLst/>
              <a:ahLst/>
              <a:cxnLst/>
              <a:rect l="l" t="t" r="r" b="b"/>
              <a:pathLst>
                <a:path w="24772" h="12242" extrusionOk="0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" name="Google Shape;460;p3">
              <a:extLst>
                <a:ext uri="{FF2B5EF4-FFF2-40B4-BE49-F238E27FC236}">
                  <a16:creationId xmlns:a16="http://schemas.microsoft.com/office/drawing/2014/main" id="{DC50DE2E-2730-025A-2F51-33A79B83579A}"/>
                </a:ext>
              </a:extLst>
            </p:cNvPr>
            <p:cNvSpPr/>
            <p:nvPr/>
          </p:nvSpPr>
          <p:spPr>
            <a:xfrm>
              <a:off x="4374000" y="2647325"/>
              <a:ext cx="513325" cy="228750"/>
            </a:xfrm>
            <a:custGeom>
              <a:avLst/>
              <a:gdLst/>
              <a:ahLst/>
              <a:cxnLst/>
              <a:rect l="l" t="t" r="r" b="b"/>
              <a:pathLst>
                <a:path w="20533" h="9150" extrusionOk="0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" name="Google Shape;461;p3">
              <a:extLst>
                <a:ext uri="{FF2B5EF4-FFF2-40B4-BE49-F238E27FC236}">
                  <a16:creationId xmlns:a16="http://schemas.microsoft.com/office/drawing/2014/main" id="{F38FF163-A800-7A44-7720-C1AB9BEEDA66}"/>
                </a:ext>
              </a:extLst>
            </p:cNvPr>
            <p:cNvSpPr/>
            <p:nvPr/>
          </p:nvSpPr>
          <p:spPr>
            <a:xfrm>
              <a:off x="4437575" y="2724875"/>
              <a:ext cx="345675" cy="156550"/>
            </a:xfrm>
            <a:custGeom>
              <a:avLst/>
              <a:gdLst/>
              <a:ahLst/>
              <a:cxnLst/>
              <a:rect l="l" t="t" r="r" b="b"/>
              <a:pathLst>
                <a:path w="13827" h="6262" extrusionOk="0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4" name="Google Shape;462;p3">
              <a:extLst>
                <a:ext uri="{FF2B5EF4-FFF2-40B4-BE49-F238E27FC236}">
                  <a16:creationId xmlns:a16="http://schemas.microsoft.com/office/drawing/2014/main" id="{DC868BAE-7D67-0CCE-BFED-E0BDC85A7D8D}"/>
                </a:ext>
              </a:extLst>
            </p:cNvPr>
            <p:cNvSpPr/>
            <p:nvPr/>
          </p:nvSpPr>
          <p:spPr>
            <a:xfrm>
              <a:off x="4481575" y="2799000"/>
              <a:ext cx="244675" cy="91825"/>
            </a:xfrm>
            <a:custGeom>
              <a:avLst/>
              <a:gdLst/>
              <a:ahLst/>
              <a:cxnLst/>
              <a:rect l="l" t="t" r="r" b="b"/>
              <a:pathLst>
                <a:path w="9787" h="3673" extrusionOk="0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8" name="Google Shape;466;p3">
            <a:extLst>
              <a:ext uri="{FF2B5EF4-FFF2-40B4-BE49-F238E27FC236}">
                <a16:creationId xmlns:a16="http://schemas.microsoft.com/office/drawing/2014/main" id="{79197CDF-565F-FB54-D8A3-3A06CE00BDF5}"/>
              </a:ext>
            </a:extLst>
          </p:cNvPr>
          <p:cNvGrpSpPr/>
          <p:nvPr/>
        </p:nvGrpSpPr>
        <p:grpSpPr>
          <a:xfrm rot="10799904">
            <a:off x="5987710" y="-1926063"/>
            <a:ext cx="7886773" cy="3557203"/>
            <a:chOff x="5619200" y="4458200"/>
            <a:chExt cx="1647150" cy="742900"/>
          </a:xfrm>
        </p:grpSpPr>
        <p:sp>
          <p:nvSpPr>
            <p:cNvPr id="19" name="Google Shape;467;p3">
              <a:extLst>
                <a:ext uri="{FF2B5EF4-FFF2-40B4-BE49-F238E27FC236}">
                  <a16:creationId xmlns:a16="http://schemas.microsoft.com/office/drawing/2014/main" id="{C0ACF89D-5CAC-FF72-FF94-70966C7A4665}"/>
                </a:ext>
              </a:extLst>
            </p:cNvPr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0" name="Google Shape;468;p3">
              <a:extLst>
                <a:ext uri="{FF2B5EF4-FFF2-40B4-BE49-F238E27FC236}">
                  <a16:creationId xmlns:a16="http://schemas.microsoft.com/office/drawing/2014/main" id="{8C4F8565-9030-D2D7-AD50-B57B182C4D38}"/>
                </a:ext>
              </a:extLst>
            </p:cNvPr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1" name="Google Shape;469;p3">
              <a:extLst>
                <a:ext uri="{FF2B5EF4-FFF2-40B4-BE49-F238E27FC236}">
                  <a16:creationId xmlns:a16="http://schemas.microsoft.com/office/drawing/2014/main" id="{A4263B69-65C4-FFD9-629C-A0FA0B5252F1}"/>
                </a:ext>
              </a:extLst>
            </p:cNvPr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" name="Google Shape;470;p3">
              <a:extLst>
                <a:ext uri="{FF2B5EF4-FFF2-40B4-BE49-F238E27FC236}">
                  <a16:creationId xmlns:a16="http://schemas.microsoft.com/office/drawing/2014/main" id="{24DC6D1C-5F4D-BBB6-311C-ADF36AE8D560}"/>
                </a:ext>
              </a:extLst>
            </p:cNvPr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3" name="Google Shape;471;p3">
              <a:extLst>
                <a:ext uri="{FF2B5EF4-FFF2-40B4-BE49-F238E27FC236}">
                  <a16:creationId xmlns:a16="http://schemas.microsoft.com/office/drawing/2014/main" id="{A940AF9B-3E93-053D-8964-4D987AA0B4A9}"/>
                </a:ext>
              </a:extLst>
            </p:cNvPr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4" name="Google Shape;472;p3">
            <a:extLst>
              <a:ext uri="{FF2B5EF4-FFF2-40B4-BE49-F238E27FC236}">
                <a16:creationId xmlns:a16="http://schemas.microsoft.com/office/drawing/2014/main" id="{1B0C35C9-F6D4-5CFC-AC07-11F5EAE88016}"/>
              </a:ext>
            </a:extLst>
          </p:cNvPr>
          <p:cNvGrpSpPr/>
          <p:nvPr/>
        </p:nvGrpSpPr>
        <p:grpSpPr>
          <a:xfrm rot="-9231878">
            <a:off x="116343" y="-1280525"/>
            <a:ext cx="1974632" cy="3326368"/>
            <a:chOff x="3026750" y="1552825"/>
            <a:chExt cx="1108700" cy="1867600"/>
          </a:xfrm>
        </p:grpSpPr>
        <p:sp>
          <p:nvSpPr>
            <p:cNvPr id="25" name="Google Shape;473;p3">
              <a:extLst>
                <a:ext uri="{FF2B5EF4-FFF2-40B4-BE49-F238E27FC236}">
                  <a16:creationId xmlns:a16="http://schemas.microsoft.com/office/drawing/2014/main" id="{6393D135-6CDD-2F72-FE4D-694AD6D14CCC}"/>
                </a:ext>
              </a:extLst>
            </p:cNvPr>
            <p:cNvSpPr/>
            <p:nvPr/>
          </p:nvSpPr>
          <p:spPr>
            <a:xfrm>
              <a:off x="3517625" y="1552825"/>
              <a:ext cx="235775" cy="558625"/>
            </a:xfrm>
            <a:custGeom>
              <a:avLst/>
              <a:gdLst/>
              <a:ahLst/>
              <a:cxnLst/>
              <a:rect l="l" t="t" r="r" b="b"/>
              <a:pathLst>
                <a:path w="9431" h="22345" extrusionOk="0">
                  <a:moveTo>
                    <a:pt x="5310" y="1463"/>
                  </a:moveTo>
                  <a:cubicBezTo>
                    <a:pt x="5816" y="2596"/>
                    <a:pt x="6477" y="3510"/>
                    <a:pt x="7197" y="4604"/>
                  </a:cubicBezTo>
                  <a:cubicBezTo>
                    <a:pt x="8283" y="6279"/>
                    <a:pt x="8190" y="8233"/>
                    <a:pt x="8159" y="10156"/>
                  </a:cubicBezTo>
                  <a:cubicBezTo>
                    <a:pt x="8058" y="13394"/>
                    <a:pt x="7585" y="16612"/>
                    <a:pt x="6758" y="19742"/>
                  </a:cubicBezTo>
                  <a:lnTo>
                    <a:pt x="6758" y="19742"/>
                  </a:lnTo>
                  <a:cubicBezTo>
                    <a:pt x="4215" y="14312"/>
                    <a:pt x="1810" y="6507"/>
                    <a:pt x="5310" y="1463"/>
                  </a:cubicBezTo>
                  <a:close/>
                  <a:moveTo>
                    <a:pt x="5701" y="0"/>
                  </a:moveTo>
                  <a:cubicBezTo>
                    <a:pt x="5466" y="0"/>
                    <a:pt x="5197" y="121"/>
                    <a:pt x="5057" y="261"/>
                  </a:cubicBezTo>
                  <a:cubicBezTo>
                    <a:pt x="0" y="5883"/>
                    <a:pt x="3244" y="15384"/>
                    <a:pt x="6282" y="21407"/>
                  </a:cubicBezTo>
                  <a:lnTo>
                    <a:pt x="6282" y="21407"/>
                  </a:lnTo>
                  <a:cubicBezTo>
                    <a:pt x="6236" y="21555"/>
                    <a:pt x="6190" y="21703"/>
                    <a:pt x="6143" y="21850"/>
                  </a:cubicBezTo>
                  <a:cubicBezTo>
                    <a:pt x="6045" y="22174"/>
                    <a:pt x="6303" y="22320"/>
                    <a:pt x="6593" y="22320"/>
                  </a:cubicBezTo>
                  <a:cubicBezTo>
                    <a:pt x="6663" y="22320"/>
                    <a:pt x="6735" y="22312"/>
                    <a:pt x="6805" y="22295"/>
                  </a:cubicBezTo>
                  <a:lnTo>
                    <a:pt x="6805" y="22295"/>
                  </a:lnTo>
                  <a:cubicBezTo>
                    <a:pt x="6870" y="22329"/>
                    <a:pt x="6950" y="22344"/>
                    <a:pt x="7034" y="22344"/>
                  </a:cubicBezTo>
                  <a:cubicBezTo>
                    <a:pt x="7411" y="22344"/>
                    <a:pt x="7890" y="22035"/>
                    <a:pt x="7694" y="21664"/>
                  </a:cubicBezTo>
                  <a:lnTo>
                    <a:pt x="7694" y="21633"/>
                  </a:lnTo>
                  <a:cubicBezTo>
                    <a:pt x="7619" y="21491"/>
                    <a:pt x="7545" y="21347"/>
                    <a:pt x="7470" y="21200"/>
                  </a:cubicBezTo>
                  <a:lnTo>
                    <a:pt x="7470" y="21200"/>
                  </a:lnTo>
                  <a:cubicBezTo>
                    <a:pt x="8558" y="17592"/>
                    <a:pt x="9160" y="13854"/>
                    <a:pt x="9276" y="10063"/>
                  </a:cubicBezTo>
                  <a:cubicBezTo>
                    <a:pt x="9338" y="8512"/>
                    <a:pt x="9431" y="6744"/>
                    <a:pt x="8841" y="5255"/>
                  </a:cubicBezTo>
                  <a:cubicBezTo>
                    <a:pt x="8159" y="3456"/>
                    <a:pt x="6701" y="2153"/>
                    <a:pt x="6112" y="261"/>
                  </a:cubicBezTo>
                  <a:cubicBezTo>
                    <a:pt x="6044" y="72"/>
                    <a:pt x="5882" y="0"/>
                    <a:pt x="57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" name="Google Shape;474;p3">
              <a:extLst>
                <a:ext uri="{FF2B5EF4-FFF2-40B4-BE49-F238E27FC236}">
                  <a16:creationId xmlns:a16="http://schemas.microsoft.com/office/drawing/2014/main" id="{417E1060-4547-2D42-BEA4-C548E7399A8B}"/>
                </a:ext>
              </a:extLst>
            </p:cNvPr>
            <p:cNvSpPr/>
            <p:nvPr/>
          </p:nvSpPr>
          <p:spPr>
            <a:xfrm>
              <a:off x="3666525" y="1821075"/>
              <a:ext cx="411675" cy="323500"/>
            </a:xfrm>
            <a:custGeom>
              <a:avLst/>
              <a:gdLst/>
              <a:ahLst/>
              <a:cxnLst/>
              <a:rect l="l" t="t" r="r" b="b"/>
              <a:pathLst>
                <a:path w="16467" h="12940" extrusionOk="0">
                  <a:moveTo>
                    <a:pt x="15040" y="1041"/>
                  </a:moveTo>
                  <a:lnTo>
                    <a:pt x="15040" y="1041"/>
                  </a:lnTo>
                  <a:cubicBezTo>
                    <a:pt x="12704" y="6579"/>
                    <a:pt x="7732" y="10769"/>
                    <a:pt x="1765" y="11814"/>
                  </a:cubicBezTo>
                  <a:lnTo>
                    <a:pt x="1765" y="11814"/>
                  </a:lnTo>
                  <a:cubicBezTo>
                    <a:pt x="1538" y="8000"/>
                    <a:pt x="5542" y="4523"/>
                    <a:pt x="8779" y="3210"/>
                  </a:cubicBezTo>
                  <a:cubicBezTo>
                    <a:pt x="10861" y="2333"/>
                    <a:pt x="13084" y="2063"/>
                    <a:pt x="15040" y="1041"/>
                  </a:cubicBezTo>
                  <a:close/>
                  <a:moveTo>
                    <a:pt x="16295" y="1"/>
                  </a:moveTo>
                  <a:cubicBezTo>
                    <a:pt x="16016" y="1"/>
                    <a:pt x="15444" y="197"/>
                    <a:pt x="15355" y="264"/>
                  </a:cubicBezTo>
                  <a:cubicBezTo>
                    <a:pt x="13618" y="1659"/>
                    <a:pt x="11447" y="1908"/>
                    <a:pt x="9399" y="2590"/>
                  </a:cubicBezTo>
                  <a:cubicBezTo>
                    <a:pt x="7972" y="3024"/>
                    <a:pt x="6670" y="3738"/>
                    <a:pt x="5491" y="4606"/>
                  </a:cubicBezTo>
                  <a:cubicBezTo>
                    <a:pt x="2854" y="6591"/>
                    <a:pt x="0" y="9259"/>
                    <a:pt x="745" y="12857"/>
                  </a:cubicBezTo>
                  <a:cubicBezTo>
                    <a:pt x="753" y="12915"/>
                    <a:pt x="839" y="12940"/>
                    <a:pt x="959" y="12940"/>
                  </a:cubicBezTo>
                  <a:cubicBezTo>
                    <a:pt x="1290" y="12940"/>
                    <a:pt x="1884" y="12752"/>
                    <a:pt x="1862" y="12547"/>
                  </a:cubicBezTo>
                  <a:cubicBezTo>
                    <a:pt x="1838" y="12432"/>
                    <a:pt x="1819" y="12317"/>
                    <a:pt x="1803" y="12202"/>
                  </a:cubicBezTo>
                  <a:lnTo>
                    <a:pt x="1803" y="12202"/>
                  </a:lnTo>
                  <a:cubicBezTo>
                    <a:pt x="8417" y="10962"/>
                    <a:pt x="14057" y="6474"/>
                    <a:pt x="16441" y="108"/>
                  </a:cubicBezTo>
                  <a:cubicBezTo>
                    <a:pt x="16467" y="30"/>
                    <a:pt x="16403" y="1"/>
                    <a:pt x="162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" name="Google Shape;475;p3">
              <a:extLst>
                <a:ext uri="{FF2B5EF4-FFF2-40B4-BE49-F238E27FC236}">
                  <a16:creationId xmlns:a16="http://schemas.microsoft.com/office/drawing/2014/main" id="{3F0F2998-23EF-4204-6F59-93A860A6D36A}"/>
                </a:ext>
              </a:extLst>
            </p:cNvPr>
            <p:cNvSpPr/>
            <p:nvPr/>
          </p:nvSpPr>
          <p:spPr>
            <a:xfrm>
              <a:off x="3382700" y="1934550"/>
              <a:ext cx="340975" cy="237375"/>
            </a:xfrm>
            <a:custGeom>
              <a:avLst/>
              <a:gdLst/>
              <a:ahLst/>
              <a:cxnLst/>
              <a:rect l="l" t="t" r="r" b="b"/>
              <a:pathLst>
                <a:path w="13639" h="9495" extrusionOk="0">
                  <a:moveTo>
                    <a:pt x="2456" y="642"/>
                  </a:moveTo>
                  <a:cubicBezTo>
                    <a:pt x="6549" y="642"/>
                    <a:pt x="10686" y="4748"/>
                    <a:pt x="12256" y="8297"/>
                  </a:cubicBezTo>
                  <a:lnTo>
                    <a:pt x="12256" y="8297"/>
                  </a:lnTo>
                  <a:cubicBezTo>
                    <a:pt x="11701" y="8764"/>
                    <a:pt x="11154" y="8960"/>
                    <a:pt x="10625" y="8960"/>
                  </a:cubicBezTo>
                  <a:cubicBezTo>
                    <a:pt x="8371" y="8960"/>
                    <a:pt x="6435" y="5395"/>
                    <a:pt x="5522" y="3914"/>
                  </a:cubicBezTo>
                  <a:cubicBezTo>
                    <a:pt x="4679" y="2525"/>
                    <a:pt x="3697" y="1334"/>
                    <a:pt x="2322" y="643"/>
                  </a:cubicBezTo>
                  <a:lnTo>
                    <a:pt x="2322" y="643"/>
                  </a:lnTo>
                  <a:cubicBezTo>
                    <a:pt x="2367" y="642"/>
                    <a:pt x="2411" y="642"/>
                    <a:pt x="2456" y="642"/>
                  </a:cubicBezTo>
                  <a:close/>
                  <a:moveTo>
                    <a:pt x="2712" y="1"/>
                  </a:moveTo>
                  <a:cubicBezTo>
                    <a:pt x="2068" y="1"/>
                    <a:pt x="1420" y="81"/>
                    <a:pt x="776" y="253"/>
                  </a:cubicBezTo>
                  <a:cubicBezTo>
                    <a:pt x="497" y="315"/>
                    <a:pt x="0" y="750"/>
                    <a:pt x="528" y="874"/>
                  </a:cubicBezTo>
                  <a:cubicBezTo>
                    <a:pt x="4405" y="1897"/>
                    <a:pt x="4715" y="6581"/>
                    <a:pt x="7755" y="8629"/>
                  </a:cubicBezTo>
                  <a:cubicBezTo>
                    <a:pt x="8573" y="9194"/>
                    <a:pt x="9526" y="9495"/>
                    <a:pt x="10468" y="9495"/>
                  </a:cubicBezTo>
                  <a:cubicBezTo>
                    <a:pt x="11247" y="9495"/>
                    <a:pt x="12019" y="9288"/>
                    <a:pt x="12700" y="8854"/>
                  </a:cubicBezTo>
                  <a:lnTo>
                    <a:pt x="12700" y="8854"/>
                  </a:lnTo>
                  <a:cubicBezTo>
                    <a:pt x="12737" y="8860"/>
                    <a:pt x="12776" y="8863"/>
                    <a:pt x="12816" y="8863"/>
                  </a:cubicBezTo>
                  <a:cubicBezTo>
                    <a:pt x="13184" y="8863"/>
                    <a:pt x="13639" y="8629"/>
                    <a:pt x="13556" y="8380"/>
                  </a:cubicBezTo>
                  <a:lnTo>
                    <a:pt x="13556" y="8380"/>
                  </a:lnTo>
                  <a:lnTo>
                    <a:pt x="13556" y="8411"/>
                  </a:lnTo>
                  <a:cubicBezTo>
                    <a:pt x="11892" y="4266"/>
                    <a:pt x="7399" y="1"/>
                    <a:pt x="27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" name="Google Shape;476;p3">
              <a:extLst>
                <a:ext uri="{FF2B5EF4-FFF2-40B4-BE49-F238E27FC236}">
                  <a16:creationId xmlns:a16="http://schemas.microsoft.com/office/drawing/2014/main" id="{126DB53A-51E4-EB75-71B3-7FF5AE549A52}"/>
                </a:ext>
              </a:extLst>
            </p:cNvPr>
            <p:cNvSpPr/>
            <p:nvPr/>
          </p:nvSpPr>
          <p:spPr>
            <a:xfrm>
              <a:off x="3696300" y="2037575"/>
              <a:ext cx="439150" cy="352000"/>
            </a:xfrm>
            <a:custGeom>
              <a:avLst/>
              <a:gdLst/>
              <a:ahLst/>
              <a:cxnLst/>
              <a:rect l="l" t="t" r="r" b="b"/>
              <a:pathLst>
                <a:path w="17566" h="14080" extrusionOk="0">
                  <a:moveTo>
                    <a:pt x="16282" y="721"/>
                  </a:moveTo>
                  <a:cubicBezTo>
                    <a:pt x="15226" y="3804"/>
                    <a:pt x="14037" y="6880"/>
                    <a:pt x="11434" y="8974"/>
                  </a:cubicBezTo>
                  <a:cubicBezTo>
                    <a:pt x="8656" y="11208"/>
                    <a:pt x="5163" y="12543"/>
                    <a:pt x="1665" y="13125"/>
                  </a:cubicBezTo>
                  <a:lnTo>
                    <a:pt x="1665" y="13125"/>
                  </a:lnTo>
                  <a:cubicBezTo>
                    <a:pt x="2282" y="9956"/>
                    <a:pt x="4540" y="7608"/>
                    <a:pt x="6936" y="5562"/>
                  </a:cubicBezTo>
                  <a:cubicBezTo>
                    <a:pt x="9812" y="3093"/>
                    <a:pt x="12715" y="1658"/>
                    <a:pt x="16282" y="721"/>
                  </a:cubicBezTo>
                  <a:close/>
                  <a:moveTo>
                    <a:pt x="17223" y="1"/>
                  </a:moveTo>
                  <a:cubicBezTo>
                    <a:pt x="17082" y="1"/>
                    <a:pt x="16935" y="27"/>
                    <a:pt x="16894" y="41"/>
                  </a:cubicBezTo>
                  <a:cubicBezTo>
                    <a:pt x="12861" y="971"/>
                    <a:pt x="9666" y="2367"/>
                    <a:pt x="6502" y="5035"/>
                  </a:cubicBezTo>
                  <a:cubicBezTo>
                    <a:pt x="3847" y="7247"/>
                    <a:pt x="1192" y="9825"/>
                    <a:pt x="538" y="13327"/>
                  </a:cubicBezTo>
                  <a:lnTo>
                    <a:pt x="538" y="13327"/>
                  </a:lnTo>
                  <a:cubicBezTo>
                    <a:pt x="188" y="13483"/>
                    <a:pt x="0" y="13823"/>
                    <a:pt x="458" y="13823"/>
                  </a:cubicBezTo>
                  <a:cubicBezTo>
                    <a:pt x="459" y="13823"/>
                    <a:pt x="459" y="13823"/>
                    <a:pt x="460" y="13823"/>
                  </a:cubicBezTo>
                  <a:lnTo>
                    <a:pt x="460" y="13823"/>
                  </a:lnTo>
                  <a:cubicBezTo>
                    <a:pt x="458" y="13841"/>
                    <a:pt x="456" y="13858"/>
                    <a:pt x="453" y="13875"/>
                  </a:cubicBezTo>
                  <a:cubicBezTo>
                    <a:pt x="429" y="14020"/>
                    <a:pt x="582" y="14080"/>
                    <a:pt x="782" y="14080"/>
                  </a:cubicBezTo>
                  <a:cubicBezTo>
                    <a:pt x="1099" y="14080"/>
                    <a:pt x="1532" y="13929"/>
                    <a:pt x="1570" y="13720"/>
                  </a:cubicBezTo>
                  <a:cubicBezTo>
                    <a:pt x="1572" y="13706"/>
                    <a:pt x="1574" y="13692"/>
                    <a:pt x="1576" y="13677"/>
                  </a:cubicBezTo>
                  <a:lnTo>
                    <a:pt x="1576" y="13677"/>
                  </a:lnTo>
                  <a:cubicBezTo>
                    <a:pt x="5099" y="13110"/>
                    <a:pt x="8447" y="11771"/>
                    <a:pt x="11403" y="9781"/>
                  </a:cubicBezTo>
                  <a:cubicBezTo>
                    <a:pt x="14784" y="7454"/>
                    <a:pt x="16242" y="3980"/>
                    <a:pt x="17514" y="196"/>
                  </a:cubicBezTo>
                  <a:cubicBezTo>
                    <a:pt x="17566" y="41"/>
                    <a:pt x="17398" y="1"/>
                    <a:pt x="172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" name="Google Shape;477;p3">
              <a:extLst>
                <a:ext uri="{FF2B5EF4-FFF2-40B4-BE49-F238E27FC236}">
                  <a16:creationId xmlns:a16="http://schemas.microsoft.com/office/drawing/2014/main" id="{FABA612B-1E72-A66B-6B71-39FEE73BAAA9}"/>
                </a:ext>
              </a:extLst>
            </p:cNvPr>
            <p:cNvSpPr/>
            <p:nvPr/>
          </p:nvSpPr>
          <p:spPr>
            <a:xfrm>
              <a:off x="3363300" y="2187475"/>
              <a:ext cx="369775" cy="331275"/>
            </a:xfrm>
            <a:custGeom>
              <a:avLst/>
              <a:gdLst/>
              <a:ahLst/>
              <a:cxnLst/>
              <a:rect l="l" t="t" r="r" b="b"/>
              <a:pathLst>
                <a:path w="14791" h="13251" extrusionOk="0">
                  <a:moveTo>
                    <a:pt x="1444" y="822"/>
                  </a:moveTo>
                  <a:lnTo>
                    <a:pt x="1444" y="822"/>
                  </a:lnTo>
                  <a:cubicBezTo>
                    <a:pt x="4081" y="1724"/>
                    <a:pt x="5898" y="5356"/>
                    <a:pt x="7446" y="7290"/>
                  </a:cubicBezTo>
                  <a:cubicBezTo>
                    <a:pt x="8283" y="8314"/>
                    <a:pt x="9524" y="8934"/>
                    <a:pt x="10485" y="9834"/>
                  </a:cubicBezTo>
                  <a:cubicBezTo>
                    <a:pt x="11296" y="10577"/>
                    <a:pt x="12058" y="11370"/>
                    <a:pt x="12771" y="12199"/>
                  </a:cubicBezTo>
                  <a:lnTo>
                    <a:pt x="12771" y="12199"/>
                  </a:lnTo>
                  <a:cubicBezTo>
                    <a:pt x="9753" y="11622"/>
                    <a:pt x="6952" y="10621"/>
                    <a:pt x="5367" y="7662"/>
                  </a:cubicBezTo>
                  <a:cubicBezTo>
                    <a:pt x="4654" y="6359"/>
                    <a:pt x="4220" y="4901"/>
                    <a:pt x="3444" y="3599"/>
                  </a:cubicBezTo>
                  <a:cubicBezTo>
                    <a:pt x="2903" y="2620"/>
                    <a:pt x="1935" y="1813"/>
                    <a:pt x="1444" y="822"/>
                  </a:cubicBezTo>
                  <a:close/>
                  <a:moveTo>
                    <a:pt x="838" y="0"/>
                  </a:moveTo>
                  <a:cubicBezTo>
                    <a:pt x="652" y="0"/>
                    <a:pt x="1" y="156"/>
                    <a:pt x="63" y="466"/>
                  </a:cubicBezTo>
                  <a:cubicBezTo>
                    <a:pt x="435" y="2017"/>
                    <a:pt x="2017" y="3195"/>
                    <a:pt x="2731" y="4622"/>
                  </a:cubicBezTo>
                  <a:cubicBezTo>
                    <a:pt x="3444" y="6080"/>
                    <a:pt x="3940" y="7662"/>
                    <a:pt x="4871" y="8996"/>
                  </a:cubicBezTo>
                  <a:cubicBezTo>
                    <a:pt x="6811" y="11845"/>
                    <a:pt x="10261" y="12562"/>
                    <a:pt x="13457" y="13027"/>
                  </a:cubicBezTo>
                  <a:lnTo>
                    <a:pt x="13457" y="13027"/>
                  </a:lnTo>
                  <a:cubicBezTo>
                    <a:pt x="13490" y="13069"/>
                    <a:pt x="13523" y="13111"/>
                    <a:pt x="13556" y="13153"/>
                  </a:cubicBezTo>
                  <a:cubicBezTo>
                    <a:pt x="13617" y="13221"/>
                    <a:pt x="13727" y="13250"/>
                    <a:pt x="13854" y="13250"/>
                  </a:cubicBezTo>
                  <a:cubicBezTo>
                    <a:pt x="14243" y="13250"/>
                    <a:pt x="14790" y="12976"/>
                    <a:pt x="14580" y="12718"/>
                  </a:cubicBezTo>
                  <a:cubicBezTo>
                    <a:pt x="14567" y="12703"/>
                    <a:pt x="14554" y="12688"/>
                    <a:pt x="14541" y="12672"/>
                  </a:cubicBezTo>
                  <a:lnTo>
                    <a:pt x="14541" y="12672"/>
                  </a:lnTo>
                  <a:cubicBezTo>
                    <a:pt x="14599" y="12581"/>
                    <a:pt x="14566" y="12502"/>
                    <a:pt x="14369" y="12471"/>
                  </a:cubicBezTo>
                  <a:lnTo>
                    <a:pt x="14369" y="12471"/>
                  </a:lnTo>
                  <a:cubicBezTo>
                    <a:pt x="12137" y="9898"/>
                    <a:pt x="9338" y="7978"/>
                    <a:pt x="7383" y="5212"/>
                  </a:cubicBezTo>
                  <a:cubicBezTo>
                    <a:pt x="5926" y="3071"/>
                    <a:pt x="3661" y="156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" name="Google Shape;478;p3">
              <a:extLst>
                <a:ext uri="{FF2B5EF4-FFF2-40B4-BE49-F238E27FC236}">
                  <a16:creationId xmlns:a16="http://schemas.microsoft.com/office/drawing/2014/main" id="{5D8D83B4-BF48-D001-0E61-40965E541D6E}"/>
                </a:ext>
              </a:extLst>
            </p:cNvPr>
            <p:cNvSpPr/>
            <p:nvPr/>
          </p:nvSpPr>
          <p:spPr>
            <a:xfrm>
              <a:off x="3636250" y="2375375"/>
              <a:ext cx="441475" cy="350150"/>
            </a:xfrm>
            <a:custGeom>
              <a:avLst/>
              <a:gdLst/>
              <a:ahLst/>
              <a:cxnLst/>
              <a:rect l="l" t="t" r="r" b="b"/>
              <a:pathLst>
                <a:path w="17659" h="14006" extrusionOk="0">
                  <a:moveTo>
                    <a:pt x="15262" y="1321"/>
                  </a:moveTo>
                  <a:cubicBezTo>
                    <a:pt x="13611" y="3164"/>
                    <a:pt x="12658" y="5579"/>
                    <a:pt x="10734" y="7250"/>
                  </a:cubicBezTo>
                  <a:cubicBezTo>
                    <a:pt x="8206" y="9405"/>
                    <a:pt x="5289" y="11059"/>
                    <a:pt x="2141" y="12132"/>
                  </a:cubicBezTo>
                  <a:lnTo>
                    <a:pt x="2141" y="12132"/>
                  </a:lnTo>
                  <a:cubicBezTo>
                    <a:pt x="3533" y="9460"/>
                    <a:pt x="5626" y="7733"/>
                    <a:pt x="8098" y="5761"/>
                  </a:cubicBezTo>
                  <a:cubicBezTo>
                    <a:pt x="9401" y="4706"/>
                    <a:pt x="10455" y="3465"/>
                    <a:pt x="11975" y="2659"/>
                  </a:cubicBezTo>
                  <a:cubicBezTo>
                    <a:pt x="13032" y="2140"/>
                    <a:pt x="14131" y="1691"/>
                    <a:pt x="15262" y="1321"/>
                  </a:cubicBezTo>
                  <a:close/>
                  <a:moveTo>
                    <a:pt x="16910" y="0"/>
                  </a:moveTo>
                  <a:cubicBezTo>
                    <a:pt x="16857" y="0"/>
                    <a:pt x="16804" y="7"/>
                    <a:pt x="16752" y="22"/>
                  </a:cubicBezTo>
                  <a:cubicBezTo>
                    <a:pt x="14922" y="487"/>
                    <a:pt x="13154" y="1139"/>
                    <a:pt x="11448" y="1976"/>
                  </a:cubicBezTo>
                  <a:cubicBezTo>
                    <a:pt x="9835" y="2814"/>
                    <a:pt x="8749" y="4117"/>
                    <a:pt x="7353" y="5233"/>
                  </a:cubicBezTo>
                  <a:cubicBezTo>
                    <a:pt x="4562" y="7460"/>
                    <a:pt x="2258" y="9354"/>
                    <a:pt x="813" y="12545"/>
                  </a:cubicBezTo>
                  <a:lnTo>
                    <a:pt x="813" y="12545"/>
                  </a:lnTo>
                  <a:cubicBezTo>
                    <a:pt x="729" y="12569"/>
                    <a:pt x="645" y="12593"/>
                    <a:pt x="560" y="12616"/>
                  </a:cubicBezTo>
                  <a:cubicBezTo>
                    <a:pt x="0" y="12769"/>
                    <a:pt x="46" y="13318"/>
                    <a:pt x="457" y="13407"/>
                  </a:cubicBezTo>
                  <a:lnTo>
                    <a:pt x="457" y="13407"/>
                  </a:lnTo>
                  <a:cubicBezTo>
                    <a:pt x="439" y="13454"/>
                    <a:pt x="422" y="13500"/>
                    <a:pt x="405" y="13546"/>
                  </a:cubicBezTo>
                  <a:cubicBezTo>
                    <a:pt x="274" y="13859"/>
                    <a:pt x="534" y="14005"/>
                    <a:pt x="830" y="14005"/>
                  </a:cubicBezTo>
                  <a:cubicBezTo>
                    <a:pt x="1094" y="14005"/>
                    <a:pt x="1387" y="13889"/>
                    <a:pt x="1460" y="13671"/>
                  </a:cubicBezTo>
                  <a:cubicBezTo>
                    <a:pt x="1528" y="13486"/>
                    <a:pt x="1599" y="13306"/>
                    <a:pt x="1673" y="13129"/>
                  </a:cubicBezTo>
                  <a:lnTo>
                    <a:pt x="1673" y="13129"/>
                  </a:lnTo>
                  <a:cubicBezTo>
                    <a:pt x="4843" y="12144"/>
                    <a:pt x="7820" y="10597"/>
                    <a:pt x="10486" y="8583"/>
                  </a:cubicBezTo>
                  <a:cubicBezTo>
                    <a:pt x="11758" y="7653"/>
                    <a:pt x="12875" y="6505"/>
                    <a:pt x="13805" y="5233"/>
                  </a:cubicBezTo>
                  <a:cubicBezTo>
                    <a:pt x="14891" y="3620"/>
                    <a:pt x="15666" y="1852"/>
                    <a:pt x="17248" y="673"/>
                  </a:cubicBezTo>
                  <a:cubicBezTo>
                    <a:pt x="17658" y="373"/>
                    <a:pt x="17298" y="0"/>
                    <a:pt x="169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" name="Google Shape;479;p3">
              <a:extLst>
                <a:ext uri="{FF2B5EF4-FFF2-40B4-BE49-F238E27FC236}">
                  <a16:creationId xmlns:a16="http://schemas.microsoft.com/office/drawing/2014/main" id="{007EC7D7-AB8A-FDFD-82BA-C7685EE8F7D2}"/>
                </a:ext>
              </a:extLst>
            </p:cNvPr>
            <p:cNvSpPr/>
            <p:nvPr/>
          </p:nvSpPr>
          <p:spPr>
            <a:xfrm>
              <a:off x="3266925" y="2664000"/>
              <a:ext cx="420475" cy="134025"/>
            </a:xfrm>
            <a:custGeom>
              <a:avLst/>
              <a:gdLst/>
              <a:ahLst/>
              <a:cxnLst/>
              <a:rect l="l" t="t" r="r" b="b"/>
              <a:pathLst>
                <a:path w="16819" h="5361" extrusionOk="0">
                  <a:moveTo>
                    <a:pt x="5575" y="864"/>
                  </a:moveTo>
                  <a:cubicBezTo>
                    <a:pt x="6716" y="864"/>
                    <a:pt x="7829" y="1317"/>
                    <a:pt x="8912" y="1784"/>
                  </a:cubicBezTo>
                  <a:cubicBezTo>
                    <a:pt x="10546" y="2442"/>
                    <a:pt x="11816" y="2577"/>
                    <a:pt x="13260" y="2577"/>
                  </a:cubicBezTo>
                  <a:cubicBezTo>
                    <a:pt x="13681" y="2577"/>
                    <a:pt x="14116" y="2566"/>
                    <a:pt x="14579" y="2552"/>
                  </a:cubicBezTo>
                  <a:lnTo>
                    <a:pt x="14579" y="2552"/>
                  </a:lnTo>
                  <a:cubicBezTo>
                    <a:pt x="13415" y="3879"/>
                    <a:pt x="11916" y="4239"/>
                    <a:pt x="10268" y="4239"/>
                  </a:cubicBezTo>
                  <a:cubicBezTo>
                    <a:pt x="8317" y="4239"/>
                    <a:pt x="6157" y="3735"/>
                    <a:pt x="4094" y="3735"/>
                  </a:cubicBezTo>
                  <a:cubicBezTo>
                    <a:pt x="3154" y="3735"/>
                    <a:pt x="2234" y="3840"/>
                    <a:pt x="1363" y="4144"/>
                  </a:cubicBezTo>
                  <a:lnTo>
                    <a:pt x="1363" y="4144"/>
                  </a:lnTo>
                  <a:cubicBezTo>
                    <a:pt x="1778" y="2852"/>
                    <a:pt x="2725" y="1770"/>
                    <a:pt x="3980" y="1195"/>
                  </a:cubicBezTo>
                  <a:cubicBezTo>
                    <a:pt x="4518" y="960"/>
                    <a:pt x="5049" y="864"/>
                    <a:pt x="5575" y="864"/>
                  </a:cubicBezTo>
                  <a:close/>
                  <a:moveTo>
                    <a:pt x="5845" y="1"/>
                  </a:moveTo>
                  <a:cubicBezTo>
                    <a:pt x="5619" y="1"/>
                    <a:pt x="5391" y="16"/>
                    <a:pt x="5159" y="47"/>
                  </a:cubicBezTo>
                  <a:cubicBezTo>
                    <a:pt x="2584" y="419"/>
                    <a:pt x="506" y="2405"/>
                    <a:pt x="40" y="4979"/>
                  </a:cubicBezTo>
                  <a:cubicBezTo>
                    <a:pt x="0" y="5262"/>
                    <a:pt x="263" y="5361"/>
                    <a:pt x="519" y="5361"/>
                  </a:cubicBezTo>
                  <a:cubicBezTo>
                    <a:pt x="656" y="5361"/>
                    <a:pt x="792" y="5333"/>
                    <a:pt x="878" y="5289"/>
                  </a:cubicBezTo>
                  <a:cubicBezTo>
                    <a:pt x="1922" y="4681"/>
                    <a:pt x="3019" y="4484"/>
                    <a:pt x="4143" y="4484"/>
                  </a:cubicBezTo>
                  <a:cubicBezTo>
                    <a:pt x="6225" y="4484"/>
                    <a:pt x="8401" y="5162"/>
                    <a:pt x="10503" y="5162"/>
                  </a:cubicBezTo>
                  <a:cubicBezTo>
                    <a:pt x="10739" y="5162"/>
                    <a:pt x="10974" y="5153"/>
                    <a:pt x="11207" y="5134"/>
                  </a:cubicBezTo>
                  <a:cubicBezTo>
                    <a:pt x="13844" y="4917"/>
                    <a:pt x="15581" y="3459"/>
                    <a:pt x="16667" y="1133"/>
                  </a:cubicBezTo>
                  <a:cubicBezTo>
                    <a:pt x="16819" y="812"/>
                    <a:pt x="16548" y="657"/>
                    <a:pt x="16235" y="657"/>
                  </a:cubicBezTo>
                  <a:cubicBezTo>
                    <a:pt x="15972" y="657"/>
                    <a:pt x="15680" y="766"/>
                    <a:pt x="15581" y="978"/>
                  </a:cubicBezTo>
                  <a:cubicBezTo>
                    <a:pt x="15459" y="1239"/>
                    <a:pt x="15330" y="1481"/>
                    <a:pt x="15196" y="1704"/>
                  </a:cubicBezTo>
                  <a:lnTo>
                    <a:pt x="15196" y="1704"/>
                  </a:lnTo>
                  <a:cubicBezTo>
                    <a:pt x="14478" y="1741"/>
                    <a:pt x="13781" y="1828"/>
                    <a:pt x="13082" y="1828"/>
                  </a:cubicBezTo>
                  <a:cubicBezTo>
                    <a:pt x="12748" y="1828"/>
                    <a:pt x="12413" y="1808"/>
                    <a:pt x="12076" y="1753"/>
                  </a:cubicBezTo>
                  <a:cubicBezTo>
                    <a:pt x="10990" y="1567"/>
                    <a:pt x="9967" y="1226"/>
                    <a:pt x="9005" y="761"/>
                  </a:cubicBezTo>
                  <a:cubicBezTo>
                    <a:pt x="7975" y="349"/>
                    <a:pt x="6946" y="1"/>
                    <a:pt x="58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" name="Google Shape;480;p3">
              <a:extLst>
                <a:ext uri="{FF2B5EF4-FFF2-40B4-BE49-F238E27FC236}">
                  <a16:creationId xmlns:a16="http://schemas.microsoft.com/office/drawing/2014/main" id="{D6931B38-E4B2-231E-1459-842A78475D58}"/>
                </a:ext>
              </a:extLst>
            </p:cNvPr>
            <p:cNvSpPr/>
            <p:nvPr/>
          </p:nvSpPr>
          <p:spPr>
            <a:xfrm>
              <a:off x="3501350" y="2560000"/>
              <a:ext cx="177875" cy="161425"/>
            </a:xfrm>
            <a:custGeom>
              <a:avLst/>
              <a:gdLst/>
              <a:ahLst/>
              <a:cxnLst/>
              <a:rect l="l" t="t" r="r" b="b"/>
              <a:pathLst>
                <a:path w="7115" h="6457" extrusionOk="0">
                  <a:moveTo>
                    <a:pt x="1384" y="727"/>
                  </a:moveTo>
                  <a:lnTo>
                    <a:pt x="1384" y="727"/>
                  </a:lnTo>
                  <a:cubicBezTo>
                    <a:pt x="2153" y="1115"/>
                    <a:pt x="3566" y="2717"/>
                    <a:pt x="3847" y="2997"/>
                  </a:cubicBezTo>
                  <a:cubicBezTo>
                    <a:pt x="4381" y="3630"/>
                    <a:pt x="4852" y="4301"/>
                    <a:pt x="5260" y="5010"/>
                  </a:cubicBezTo>
                  <a:lnTo>
                    <a:pt x="5260" y="5010"/>
                  </a:lnTo>
                  <a:cubicBezTo>
                    <a:pt x="3423" y="4440"/>
                    <a:pt x="2175" y="2477"/>
                    <a:pt x="1384" y="727"/>
                  </a:cubicBezTo>
                  <a:close/>
                  <a:moveTo>
                    <a:pt x="1252" y="1"/>
                  </a:moveTo>
                  <a:cubicBezTo>
                    <a:pt x="935" y="1"/>
                    <a:pt x="611" y="89"/>
                    <a:pt x="279" y="299"/>
                  </a:cubicBezTo>
                  <a:cubicBezTo>
                    <a:pt x="186" y="361"/>
                    <a:pt x="0" y="485"/>
                    <a:pt x="62" y="640"/>
                  </a:cubicBezTo>
                  <a:cubicBezTo>
                    <a:pt x="1153" y="3136"/>
                    <a:pt x="2880" y="5579"/>
                    <a:pt x="5685" y="5809"/>
                  </a:cubicBezTo>
                  <a:lnTo>
                    <a:pt x="5685" y="5809"/>
                  </a:lnTo>
                  <a:cubicBezTo>
                    <a:pt x="5757" y="5956"/>
                    <a:pt x="5827" y="6105"/>
                    <a:pt x="5894" y="6255"/>
                  </a:cubicBezTo>
                  <a:cubicBezTo>
                    <a:pt x="5955" y="6398"/>
                    <a:pt x="6115" y="6457"/>
                    <a:pt x="6295" y="6457"/>
                  </a:cubicBezTo>
                  <a:cubicBezTo>
                    <a:pt x="6662" y="6457"/>
                    <a:pt x="7115" y="6214"/>
                    <a:pt x="7011" y="5944"/>
                  </a:cubicBezTo>
                  <a:cubicBezTo>
                    <a:pt x="6962" y="5835"/>
                    <a:pt x="6912" y="5727"/>
                    <a:pt x="6861" y="5619"/>
                  </a:cubicBezTo>
                  <a:lnTo>
                    <a:pt x="6861" y="5619"/>
                  </a:lnTo>
                  <a:cubicBezTo>
                    <a:pt x="7050" y="5425"/>
                    <a:pt x="7032" y="5160"/>
                    <a:pt x="6620" y="5138"/>
                  </a:cubicBezTo>
                  <a:lnTo>
                    <a:pt x="6620" y="5138"/>
                  </a:lnTo>
                  <a:cubicBezTo>
                    <a:pt x="5877" y="3718"/>
                    <a:pt x="4894" y="2426"/>
                    <a:pt x="3692" y="1353"/>
                  </a:cubicBezTo>
                  <a:cubicBezTo>
                    <a:pt x="2980" y="711"/>
                    <a:pt x="2150" y="1"/>
                    <a:pt x="12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" name="Google Shape;481;p3">
              <a:extLst>
                <a:ext uri="{FF2B5EF4-FFF2-40B4-BE49-F238E27FC236}">
                  <a16:creationId xmlns:a16="http://schemas.microsoft.com/office/drawing/2014/main" id="{064C5B3B-8C4E-D7F9-4876-F56F65123131}"/>
                </a:ext>
              </a:extLst>
            </p:cNvPr>
            <p:cNvSpPr/>
            <p:nvPr/>
          </p:nvSpPr>
          <p:spPr>
            <a:xfrm>
              <a:off x="3631300" y="2657975"/>
              <a:ext cx="311325" cy="64150"/>
            </a:xfrm>
            <a:custGeom>
              <a:avLst/>
              <a:gdLst/>
              <a:ahLst/>
              <a:cxnLst/>
              <a:rect l="l" t="t" r="r" b="b"/>
              <a:pathLst>
                <a:path w="12453" h="2566" extrusionOk="0">
                  <a:moveTo>
                    <a:pt x="7387" y="764"/>
                  </a:moveTo>
                  <a:cubicBezTo>
                    <a:pt x="8503" y="764"/>
                    <a:pt x="9620" y="904"/>
                    <a:pt x="10712" y="1187"/>
                  </a:cubicBezTo>
                  <a:lnTo>
                    <a:pt x="10712" y="1187"/>
                  </a:lnTo>
                  <a:cubicBezTo>
                    <a:pt x="9648" y="1660"/>
                    <a:pt x="8524" y="1826"/>
                    <a:pt x="7379" y="1826"/>
                  </a:cubicBezTo>
                  <a:cubicBezTo>
                    <a:pt x="6052" y="1826"/>
                    <a:pt x="4696" y="1604"/>
                    <a:pt x="3366" y="1380"/>
                  </a:cubicBezTo>
                  <a:lnTo>
                    <a:pt x="3366" y="1380"/>
                  </a:lnTo>
                  <a:cubicBezTo>
                    <a:pt x="4669" y="972"/>
                    <a:pt x="6027" y="764"/>
                    <a:pt x="7387" y="764"/>
                  </a:cubicBezTo>
                  <a:close/>
                  <a:moveTo>
                    <a:pt x="7634" y="0"/>
                  </a:moveTo>
                  <a:cubicBezTo>
                    <a:pt x="5670" y="0"/>
                    <a:pt x="3718" y="385"/>
                    <a:pt x="1895" y="1141"/>
                  </a:cubicBezTo>
                  <a:lnTo>
                    <a:pt x="1895" y="1141"/>
                  </a:lnTo>
                  <a:cubicBezTo>
                    <a:pt x="1628" y="1101"/>
                    <a:pt x="1362" y="1064"/>
                    <a:pt x="1099" y="1033"/>
                  </a:cubicBezTo>
                  <a:cubicBezTo>
                    <a:pt x="1078" y="1030"/>
                    <a:pt x="1057" y="1029"/>
                    <a:pt x="1036" y="1029"/>
                  </a:cubicBezTo>
                  <a:cubicBezTo>
                    <a:pt x="544" y="1029"/>
                    <a:pt x="0" y="1661"/>
                    <a:pt x="608" y="1794"/>
                  </a:cubicBezTo>
                  <a:lnTo>
                    <a:pt x="608" y="1794"/>
                  </a:lnTo>
                  <a:cubicBezTo>
                    <a:pt x="396" y="2036"/>
                    <a:pt x="649" y="2290"/>
                    <a:pt x="990" y="2290"/>
                  </a:cubicBezTo>
                  <a:cubicBezTo>
                    <a:pt x="1094" y="2290"/>
                    <a:pt x="1206" y="2266"/>
                    <a:pt x="1316" y="2211"/>
                  </a:cubicBezTo>
                  <a:cubicBezTo>
                    <a:pt x="1490" y="2124"/>
                    <a:pt x="1664" y="2040"/>
                    <a:pt x="1841" y="1961"/>
                  </a:cubicBezTo>
                  <a:lnTo>
                    <a:pt x="1841" y="1961"/>
                  </a:lnTo>
                  <a:cubicBezTo>
                    <a:pt x="3668" y="2226"/>
                    <a:pt x="5483" y="2566"/>
                    <a:pt x="7261" y="2566"/>
                  </a:cubicBezTo>
                  <a:cubicBezTo>
                    <a:pt x="8938" y="2566"/>
                    <a:pt x="10582" y="2264"/>
                    <a:pt x="12173" y="1312"/>
                  </a:cubicBezTo>
                  <a:cubicBezTo>
                    <a:pt x="12452" y="1188"/>
                    <a:pt x="12421" y="785"/>
                    <a:pt x="12142" y="691"/>
                  </a:cubicBezTo>
                  <a:cubicBezTo>
                    <a:pt x="10669" y="229"/>
                    <a:pt x="9148" y="0"/>
                    <a:pt x="76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" name="Google Shape;482;p3">
              <a:extLst>
                <a:ext uri="{FF2B5EF4-FFF2-40B4-BE49-F238E27FC236}">
                  <a16:creationId xmlns:a16="http://schemas.microsoft.com/office/drawing/2014/main" id="{6150D058-02E6-A917-F328-5A158AD036ED}"/>
                </a:ext>
              </a:extLst>
            </p:cNvPr>
            <p:cNvSpPr/>
            <p:nvPr/>
          </p:nvSpPr>
          <p:spPr>
            <a:xfrm>
              <a:off x="3596925" y="2760425"/>
              <a:ext cx="204875" cy="192375"/>
            </a:xfrm>
            <a:custGeom>
              <a:avLst/>
              <a:gdLst/>
              <a:ahLst/>
              <a:cxnLst/>
              <a:rect l="l" t="t" r="r" b="b"/>
              <a:pathLst>
                <a:path w="8195" h="7695" extrusionOk="0">
                  <a:moveTo>
                    <a:pt x="6571" y="951"/>
                  </a:moveTo>
                  <a:lnTo>
                    <a:pt x="6571" y="951"/>
                  </a:lnTo>
                  <a:cubicBezTo>
                    <a:pt x="5247" y="3030"/>
                    <a:pt x="3798" y="5093"/>
                    <a:pt x="1727" y="6424"/>
                  </a:cubicBezTo>
                  <a:lnTo>
                    <a:pt x="1727" y="6424"/>
                  </a:lnTo>
                  <a:cubicBezTo>
                    <a:pt x="2612" y="4215"/>
                    <a:pt x="4386" y="1771"/>
                    <a:pt x="6571" y="951"/>
                  </a:cubicBezTo>
                  <a:close/>
                  <a:moveTo>
                    <a:pt x="7631" y="1"/>
                  </a:moveTo>
                  <a:cubicBezTo>
                    <a:pt x="7607" y="1"/>
                    <a:pt x="7583" y="3"/>
                    <a:pt x="7561" y="6"/>
                  </a:cubicBezTo>
                  <a:cubicBezTo>
                    <a:pt x="4075" y="582"/>
                    <a:pt x="1419" y="3913"/>
                    <a:pt x="373" y="7162"/>
                  </a:cubicBezTo>
                  <a:lnTo>
                    <a:pt x="373" y="7162"/>
                  </a:lnTo>
                  <a:cubicBezTo>
                    <a:pt x="1" y="7419"/>
                    <a:pt x="285" y="7695"/>
                    <a:pt x="675" y="7695"/>
                  </a:cubicBezTo>
                  <a:cubicBezTo>
                    <a:pt x="775" y="7695"/>
                    <a:pt x="881" y="7677"/>
                    <a:pt x="985" y="7636"/>
                  </a:cubicBezTo>
                  <a:cubicBezTo>
                    <a:pt x="4180" y="6178"/>
                    <a:pt x="6197" y="3294"/>
                    <a:pt x="8027" y="409"/>
                  </a:cubicBezTo>
                  <a:cubicBezTo>
                    <a:pt x="8194" y="129"/>
                    <a:pt x="7858" y="1"/>
                    <a:pt x="76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" name="Google Shape;483;p3">
              <a:extLst>
                <a:ext uri="{FF2B5EF4-FFF2-40B4-BE49-F238E27FC236}">
                  <a16:creationId xmlns:a16="http://schemas.microsoft.com/office/drawing/2014/main" id="{635F1AA4-D06E-1ECB-0239-0D54CCF1E6A8}"/>
                </a:ext>
              </a:extLst>
            </p:cNvPr>
            <p:cNvSpPr/>
            <p:nvPr/>
          </p:nvSpPr>
          <p:spPr>
            <a:xfrm>
              <a:off x="3388900" y="2884800"/>
              <a:ext cx="251650" cy="86400"/>
            </a:xfrm>
            <a:custGeom>
              <a:avLst/>
              <a:gdLst/>
              <a:ahLst/>
              <a:cxnLst/>
              <a:rect l="l" t="t" r="r" b="b"/>
              <a:pathLst>
                <a:path w="10066" h="3456" extrusionOk="0">
                  <a:moveTo>
                    <a:pt x="3492" y="565"/>
                  </a:moveTo>
                  <a:cubicBezTo>
                    <a:pt x="5349" y="565"/>
                    <a:pt x="7136" y="945"/>
                    <a:pt x="8517" y="2362"/>
                  </a:cubicBezTo>
                  <a:lnTo>
                    <a:pt x="8517" y="2362"/>
                  </a:lnTo>
                  <a:cubicBezTo>
                    <a:pt x="8038" y="2772"/>
                    <a:pt x="7459" y="2939"/>
                    <a:pt x="6837" y="2939"/>
                  </a:cubicBezTo>
                  <a:cubicBezTo>
                    <a:pt x="5085" y="2939"/>
                    <a:pt x="2983" y="1617"/>
                    <a:pt x="1741" y="656"/>
                  </a:cubicBezTo>
                  <a:lnTo>
                    <a:pt x="1741" y="656"/>
                  </a:lnTo>
                  <a:cubicBezTo>
                    <a:pt x="2325" y="602"/>
                    <a:pt x="2911" y="565"/>
                    <a:pt x="3492" y="565"/>
                  </a:cubicBezTo>
                  <a:close/>
                  <a:moveTo>
                    <a:pt x="4097" y="1"/>
                  </a:moveTo>
                  <a:cubicBezTo>
                    <a:pt x="3013" y="1"/>
                    <a:pt x="1913" y="118"/>
                    <a:pt x="869" y="242"/>
                  </a:cubicBezTo>
                  <a:cubicBezTo>
                    <a:pt x="776" y="242"/>
                    <a:pt x="1" y="521"/>
                    <a:pt x="249" y="707"/>
                  </a:cubicBezTo>
                  <a:cubicBezTo>
                    <a:pt x="1821" y="2014"/>
                    <a:pt x="4349" y="3456"/>
                    <a:pt x="6627" y="3456"/>
                  </a:cubicBezTo>
                  <a:cubicBezTo>
                    <a:pt x="7464" y="3456"/>
                    <a:pt x="8267" y="3261"/>
                    <a:pt x="8977" y="2794"/>
                  </a:cubicBezTo>
                  <a:lnTo>
                    <a:pt x="8977" y="2794"/>
                  </a:lnTo>
                  <a:cubicBezTo>
                    <a:pt x="9006" y="2798"/>
                    <a:pt x="9037" y="2801"/>
                    <a:pt x="9070" y="2801"/>
                  </a:cubicBezTo>
                  <a:cubicBezTo>
                    <a:pt x="9440" y="2801"/>
                    <a:pt x="10065" y="2507"/>
                    <a:pt x="9896" y="2289"/>
                  </a:cubicBezTo>
                  <a:lnTo>
                    <a:pt x="9865" y="2289"/>
                  </a:lnTo>
                  <a:cubicBezTo>
                    <a:pt x="9824" y="2239"/>
                    <a:pt x="9782" y="2190"/>
                    <a:pt x="9740" y="2141"/>
                  </a:cubicBezTo>
                  <a:lnTo>
                    <a:pt x="9740" y="2141"/>
                  </a:lnTo>
                  <a:cubicBezTo>
                    <a:pt x="9761" y="2119"/>
                    <a:pt x="9782" y="2095"/>
                    <a:pt x="9803" y="2072"/>
                  </a:cubicBezTo>
                  <a:cubicBezTo>
                    <a:pt x="9923" y="1939"/>
                    <a:pt x="9791" y="1886"/>
                    <a:pt x="9584" y="1886"/>
                  </a:cubicBezTo>
                  <a:cubicBezTo>
                    <a:pt x="9559" y="1886"/>
                    <a:pt x="9532" y="1886"/>
                    <a:pt x="9506" y="1888"/>
                  </a:cubicBezTo>
                  <a:lnTo>
                    <a:pt x="9506" y="1888"/>
                  </a:lnTo>
                  <a:cubicBezTo>
                    <a:pt x="8047" y="399"/>
                    <a:pt x="6097" y="1"/>
                    <a:pt x="40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" name="Google Shape;484;p3">
              <a:extLst>
                <a:ext uri="{FF2B5EF4-FFF2-40B4-BE49-F238E27FC236}">
                  <a16:creationId xmlns:a16="http://schemas.microsoft.com/office/drawing/2014/main" id="{815CC2BB-DE38-C4E2-A318-CF6DC4612A99}"/>
                </a:ext>
              </a:extLst>
            </p:cNvPr>
            <p:cNvSpPr/>
            <p:nvPr/>
          </p:nvSpPr>
          <p:spPr>
            <a:xfrm>
              <a:off x="3060100" y="2488550"/>
              <a:ext cx="300900" cy="466975"/>
            </a:xfrm>
            <a:custGeom>
              <a:avLst/>
              <a:gdLst/>
              <a:ahLst/>
              <a:cxnLst/>
              <a:rect l="l" t="t" r="r" b="b"/>
              <a:pathLst>
                <a:path w="12036" h="18679" extrusionOk="0">
                  <a:moveTo>
                    <a:pt x="2705" y="2356"/>
                  </a:moveTo>
                  <a:cubicBezTo>
                    <a:pt x="3562" y="4879"/>
                    <a:pt x="4619" y="7489"/>
                    <a:pt x="6049" y="9609"/>
                  </a:cubicBezTo>
                  <a:cubicBezTo>
                    <a:pt x="7811" y="12222"/>
                    <a:pt x="10657" y="14391"/>
                    <a:pt x="10561" y="17746"/>
                  </a:cubicBezTo>
                  <a:lnTo>
                    <a:pt x="10561" y="17746"/>
                  </a:lnTo>
                  <a:cubicBezTo>
                    <a:pt x="7835" y="16142"/>
                    <a:pt x="4428" y="14109"/>
                    <a:pt x="2854" y="11439"/>
                  </a:cubicBezTo>
                  <a:cubicBezTo>
                    <a:pt x="2017" y="9981"/>
                    <a:pt x="2110" y="8306"/>
                    <a:pt x="2203" y="6662"/>
                  </a:cubicBezTo>
                  <a:cubicBezTo>
                    <a:pt x="2264" y="5224"/>
                    <a:pt x="2435" y="3785"/>
                    <a:pt x="2705" y="2356"/>
                  </a:cubicBezTo>
                  <a:close/>
                  <a:moveTo>
                    <a:pt x="2930" y="1"/>
                  </a:moveTo>
                  <a:cubicBezTo>
                    <a:pt x="2611" y="1"/>
                    <a:pt x="2122" y="190"/>
                    <a:pt x="2079" y="365"/>
                  </a:cubicBezTo>
                  <a:cubicBezTo>
                    <a:pt x="1303" y="3560"/>
                    <a:pt x="0" y="8678"/>
                    <a:pt x="1768" y="11718"/>
                  </a:cubicBezTo>
                  <a:cubicBezTo>
                    <a:pt x="3506" y="14789"/>
                    <a:pt x="7445" y="16898"/>
                    <a:pt x="10330" y="18635"/>
                  </a:cubicBezTo>
                  <a:cubicBezTo>
                    <a:pt x="10375" y="18666"/>
                    <a:pt x="10439" y="18679"/>
                    <a:pt x="10513" y="18679"/>
                  </a:cubicBezTo>
                  <a:cubicBezTo>
                    <a:pt x="10778" y="18679"/>
                    <a:pt x="11173" y="18512"/>
                    <a:pt x="11335" y="18376"/>
                  </a:cubicBezTo>
                  <a:lnTo>
                    <a:pt x="11335" y="18376"/>
                  </a:lnTo>
                  <a:cubicBezTo>
                    <a:pt x="11498" y="18314"/>
                    <a:pt x="11622" y="18230"/>
                    <a:pt x="11633" y="18139"/>
                  </a:cubicBezTo>
                  <a:cubicBezTo>
                    <a:pt x="12036" y="14851"/>
                    <a:pt x="9802" y="12711"/>
                    <a:pt x="7941" y="10322"/>
                  </a:cubicBezTo>
                  <a:cubicBezTo>
                    <a:pt x="5646" y="7437"/>
                    <a:pt x="4281" y="3591"/>
                    <a:pt x="3195" y="117"/>
                  </a:cubicBezTo>
                  <a:cubicBezTo>
                    <a:pt x="3168" y="34"/>
                    <a:pt x="3064" y="1"/>
                    <a:pt x="2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" name="Google Shape;485;p3">
              <a:extLst>
                <a:ext uri="{FF2B5EF4-FFF2-40B4-BE49-F238E27FC236}">
                  <a16:creationId xmlns:a16="http://schemas.microsoft.com/office/drawing/2014/main" id="{5ABDAF40-C935-BA0B-0354-3BA43743A33D}"/>
                </a:ext>
              </a:extLst>
            </p:cNvPr>
            <p:cNvSpPr/>
            <p:nvPr/>
          </p:nvSpPr>
          <p:spPr>
            <a:xfrm>
              <a:off x="3026750" y="2889000"/>
              <a:ext cx="333600" cy="115875"/>
            </a:xfrm>
            <a:custGeom>
              <a:avLst/>
              <a:gdLst/>
              <a:ahLst/>
              <a:cxnLst/>
              <a:rect l="l" t="t" r="r" b="b"/>
              <a:pathLst>
                <a:path w="13344" h="4635" extrusionOk="0">
                  <a:moveTo>
                    <a:pt x="6896" y="830"/>
                  </a:moveTo>
                  <a:cubicBezTo>
                    <a:pt x="8651" y="830"/>
                    <a:pt x="10331" y="1198"/>
                    <a:pt x="11446" y="2216"/>
                  </a:cubicBezTo>
                  <a:lnTo>
                    <a:pt x="11446" y="2216"/>
                  </a:lnTo>
                  <a:cubicBezTo>
                    <a:pt x="10103" y="3070"/>
                    <a:pt x="8769" y="3754"/>
                    <a:pt x="7270" y="3754"/>
                  </a:cubicBezTo>
                  <a:cubicBezTo>
                    <a:pt x="6723" y="3754"/>
                    <a:pt x="6153" y="3663"/>
                    <a:pt x="5553" y="3455"/>
                  </a:cubicBezTo>
                  <a:cubicBezTo>
                    <a:pt x="4276" y="2995"/>
                    <a:pt x="3019" y="2325"/>
                    <a:pt x="1784" y="1687"/>
                  </a:cubicBezTo>
                  <a:lnTo>
                    <a:pt x="1784" y="1687"/>
                  </a:lnTo>
                  <a:cubicBezTo>
                    <a:pt x="3214" y="1217"/>
                    <a:pt x="5095" y="830"/>
                    <a:pt x="6896" y="830"/>
                  </a:cubicBezTo>
                  <a:close/>
                  <a:moveTo>
                    <a:pt x="7205" y="0"/>
                  </a:moveTo>
                  <a:cubicBezTo>
                    <a:pt x="4739" y="0"/>
                    <a:pt x="2141" y="657"/>
                    <a:pt x="435" y="1346"/>
                  </a:cubicBezTo>
                  <a:cubicBezTo>
                    <a:pt x="94" y="1470"/>
                    <a:pt x="0" y="1873"/>
                    <a:pt x="373" y="2028"/>
                  </a:cubicBezTo>
                  <a:cubicBezTo>
                    <a:pt x="2420" y="3052"/>
                    <a:pt x="4715" y="4603"/>
                    <a:pt x="7073" y="4634"/>
                  </a:cubicBezTo>
                  <a:cubicBezTo>
                    <a:pt x="7101" y="4634"/>
                    <a:pt x="7129" y="4634"/>
                    <a:pt x="7158" y="4634"/>
                  </a:cubicBezTo>
                  <a:cubicBezTo>
                    <a:pt x="8945" y="4634"/>
                    <a:pt x="10525" y="3791"/>
                    <a:pt x="11999" y="2843"/>
                  </a:cubicBezTo>
                  <a:lnTo>
                    <a:pt x="11999" y="2843"/>
                  </a:lnTo>
                  <a:cubicBezTo>
                    <a:pt x="12033" y="2891"/>
                    <a:pt x="12066" y="2940"/>
                    <a:pt x="12098" y="2990"/>
                  </a:cubicBezTo>
                  <a:cubicBezTo>
                    <a:pt x="12169" y="3105"/>
                    <a:pt x="12309" y="3154"/>
                    <a:pt x="12465" y="3154"/>
                  </a:cubicBezTo>
                  <a:cubicBezTo>
                    <a:pt x="12853" y="3154"/>
                    <a:pt x="13343" y="2848"/>
                    <a:pt x="13122" y="2493"/>
                  </a:cubicBezTo>
                  <a:cubicBezTo>
                    <a:pt x="13035" y="2359"/>
                    <a:pt x="12943" y="2232"/>
                    <a:pt x="12846" y="2110"/>
                  </a:cubicBezTo>
                  <a:lnTo>
                    <a:pt x="12846" y="2110"/>
                  </a:lnTo>
                  <a:cubicBezTo>
                    <a:pt x="12831" y="2038"/>
                    <a:pt x="12773" y="1974"/>
                    <a:pt x="12689" y="1925"/>
                  </a:cubicBezTo>
                  <a:lnTo>
                    <a:pt x="12689" y="1925"/>
                  </a:lnTo>
                  <a:cubicBezTo>
                    <a:pt x="11418" y="502"/>
                    <a:pt x="9362" y="0"/>
                    <a:pt x="7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" name="Google Shape;486;p3">
              <a:extLst>
                <a:ext uri="{FF2B5EF4-FFF2-40B4-BE49-F238E27FC236}">
                  <a16:creationId xmlns:a16="http://schemas.microsoft.com/office/drawing/2014/main" id="{9526FD2B-7844-C33A-E42C-E84894D3975F}"/>
                </a:ext>
              </a:extLst>
            </p:cNvPr>
            <p:cNvSpPr/>
            <p:nvPr/>
          </p:nvSpPr>
          <p:spPr>
            <a:xfrm>
              <a:off x="3103525" y="3018500"/>
              <a:ext cx="382200" cy="152775"/>
            </a:xfrm>
            <a:custGeom>
              <a:avLst/>
              <a:gdLst/>
              <a:ahLst/>
              <a:cxnLst/>
              <a:rect l="l" t="t" r="r" b="b"/>
              <a:pathLst>
                <a:path w="15288" h="6111" extrusionOk="0">
                  <a:moveTo>
                    <a:pt x="11629" y="670"/>
                  </a:moveTo>
                  <a:cubicBezTo>
                    <a:pt x="12392" y="670"/>
                    <a:pt x="13146" y="896"/>
                    <a:pt x="13866" y="1470"/>
                  </a:cubicBezTo>
                  <a:cubicBezTo>
                    <a:pt x="13910" y="1505"/>
                    <a:pt x="13969" y="1527"/>
                    <a:pt x="14038" y="1537"/>
                  </a:cubicBezTo>
                  <a:lnTo>
                    <a:pt x="14038" y="1537"/>
                  </a:lnTo>
                  <a:cubicBezTo>
                    <a:pt x="13228" y="4218"/>
                    <a:pt x="10107" y="4686"/>
                    <a:pt x="7631" y="5099"/>
                  </a:cubicBezTo>
                  <a:cubicBezTo>
                    <a:pt x="5965" y="5354"/>
                    <a:pt x="4299" y="5487"/>
                    <a:pt x="2620" y="5487"/>
                  </a:cubicBezTo>
                  <a:cubicBezTo>
                    <a:pt x="2365" y="5487"/>
                    <a:pt x="2111" y="5484"/>
                    <a:pt x="1855" y="5478"/>
                  </a:cubicBezTo>
                  <a:lnTo>
                    <a:pt x="1855" y="5478"/>
                  </a:lnTo>
                  <a:lnTo>
                    <a:pt x="6359" y="2897"/>
                  </a:lnTo>
                  <a:cubicBezTo>
                    <a:pt x="7915" y="1977"/>
                    <a:pt x="9795" y="670"/>
                    <a:pt x="11629" y="670"/>
                  </a:cubicBezTo>
                  <a:close/>
                  <a:moveTo>
                    <a:pt x="11930" y="1"/>
                  </a:moveTo>
                  <a:cubicBezTo>
                    <a:pt x="11077" y="1"/>
                    <a:pt x="10207" y="204"/>
                    <a:pt x="9368" y="539"/>
                  </a:cubicBezTo>
                  <a:cubicBezTo>
                    <a:pt x="6204" y="1811"/>
                    <a:pt x="3257" y="3889"/>
                    <a:pt x="342" y="5595"/>
                  </a:cubicBezTo>
                  <a:cubicBezTo>
                    <a:pt x="0" y="5782"/>
                    <a:pt x="124" y="6061"/>
                    <a:pt x="466" y="6061"/>
                  </a:cubicBezTo>
                  <a:cubicBezTo>
                    <a:pt x="1069" y="6094"/>
                    <a:pt x="1671" y="6110"/>
                    <a:pt x="2271" y="6110"/>
                  </a:cubicBezTo>
                  <a:cubicBezTo>
                    <a:pt x="5039" y="6110"/>
                    <a:pt x="7778" y="5762"/>
                    <a:pt x="10454" y="5099"/>
                  </a:cubicBezTo>
                  <a:cubicBezTo>
                    <a:pt x="12780" y="4510"/>
                    <a:pt x="14766" y="3517"/>
                    <a:pt x="15262" y="974"/>
                  </a:cubicBezTo>
                  <a:cubicBezTo>
                    <a:pt x="15287" y="796"/>
                    <a:pt x="15116" y="722"/>
                    <a:pt x="14900" y="722"/>
                  </a:cubicBezTo>
                  <a:cubicBezTo>
                    <a:pt x="14787" y="722"/>
                    <a:pt x="14660" y="743"/>
                    <a:pt x="14544" y="780"/>
                  </a:cubicBezTo>
                  <a:lnTo>
                    <a:pt x="14544" y="780"/>
                  </a:lnTo>
                  <a:cubicBezTo>
                    <a:pt x="13731" y="232"/>
                    <a:pt x="12840" y="1"/>
                    <a:pt x="11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" name="Google Shape;487;p3">
              <a:extLst>
                <a:ext uri="{FF2B5EF4-FFF2-40B4-BE49-F238E27FC236}">
                  <a16:creationId xmlns:a16="http://schemas.microsoft.com/office/drawing/2014/main" id="{9C9524FD-109C-C2BB-5DBF-5EBA6714F92E}"/>
                </a:ext>
              </a:extLst>
            </p:cNvPr>
            <p:cNvSpPr/>
            <p:nvPr/>
          </p:nvSpPr>
          <p:spPr>
            <a:xfrm>
              <a:off x="3296100" y="3087275"/>
              <a:ext cx="216125" cy="333150"/>
            </a:xfrm>
            <a:custGeom>
              <a:avLst/>
              <a:gdLst/>
              <a:ahLst/>
              <a:cxnLst/>
              <a:rect l="l" t="t" r="r" b="b"/>
              <a:pathLst>
                <a:path w="8645" h="13326" extrusionOk="0">
                  <a:moveTo>
                    <a:pt x="5528" y="890"/>
                  </a:moveTo>
                  <a:cubicBezTo>
                    <a:pt x="7061" y="4499"/>
                    <a:pt x="7427" y="8493"/>
                    <a:pt x="6603" y="12314"/>
                  </a:cubicBezTo>
                  <a:lnTo>
                    <a:pt x="6603" y="12314"/>
                  </a:lnTo>
                  <a:cubicBezTo>
                    <a:pt x="3643" y="9738"/>
                    <a:pt x="1339" y="2794"/>
                    <a:pt x="5528" y="890"/>
                  </a:cubicBezTo>
                  <a:close/>
                  <a:moveTo>
                    <a:pt x="6188" y="1"/>
                  </a:moveTo>
                  <a:cubicBezTo>
                    <a:pt x="5837" y="1"/>
                    <a:pt x="5224" y="245"/>
                    <a:pt x="5295" y="363"/>
                  </a:cubicBezTo>
                  <a:cubicBezTo>
                    <a:pt x="5327" y="433"/>
                    <a:pt x="5359" y="503"/>
                    <a:pt x="5390" y="574"/>
                  </a:cubicBezTo>
                  <a:lnTo>
                    <a:pt x="5390" y="574"/>
                  </a:lnTo>
                  <a:cubicBezTo>
                    <a:pt x="1" y="2629"/>
                    <a:pt x="2231" y="11024"/>
                    <a:pt x="6411" y="13298"/>
                  </a:cubicBezTo>
                  <a:cubicBezTo>
                    <a:pt x="6449" y="13317"/>
                    <a:pt x="6512" y="13325"/>
                    <a:pt x="6590" y="13325"/>
                  </a:cubicBezTo>
                  <a:cubicBezTo>
                    <a:pt x="6894" y="13325"/>
                    <a:pt x="7416" y="13192"/>
                    <a:pt x="7466" y="13019"/>
                  </a:cubicBezTo>
                  <a:cubicBezTo>
                    <a:pt x="8645" y="8707"/>
                    <a:pt x="8272" y="4116"/>
                    <a:pt x="6411" y="84"/>
                  </a:cubicBezTo>
                  <a:cubicBezTo>
                    <a:pt x="6382" y="25"/>
                    <a:pt x="6297" y="1"/>
                    <a:pt x="6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0" name="Google Shape;488;p3">
              <a:extLst>
                <a:ext uri="{FF2B5EF4-FFF2-40B4-BE49-F238E27FC236}">
                  <a16:creationId xmlns:a16="http://schemas.microsoft.com/office/drawing/2014/main" id="{48089C68-F569-989E-1D15-7C6C3C532EB9}"/>
                </a:ext>
              </a:extLst>
            </p:cNvPr>
            <p:cNvSpPr/>
            <p:nvPr/>
          </p:nvSpPr>
          <p:spPr>
            <a:xfrm>
              <a:off x="3568025" y="2838900"/>
              <a:ext cx="380325" cy="518525"/>
            </a:xfrm>
            <a:custGeom>
              <a:avLst/>
              <a:gdLst/>
              <a:ahLst/>
              <a:cxnLst/>
              <a:rect l="l" t="t" r="r" b="b"/>
              <a:pathLst>
                <a:path w="15213" h="20741" extrusionOk="0">
                  <a:moveTo>
                    <a:pt x="14007" y="1219"/>
                  </a:moveTo>
                  <a:lnTo>
                    <a:pt x="14007" y="1219"/>
                  </a:lnTo>
                  <a:cubicBezTo>
                    <a:pt x="13109" y="8350"/>
                    <a:pt x="6594" y="13065"/>
                    <a:pt x="3758" y="19468"/>
                  </a:cubicBezTo>
                  <a:lnTo>
                    <a:pt x="3758" y="19468"/>
                  </a:lnTo>
                  <a:cubicBezTo>
                    <a:pt x="2512" y="18332"/>
                    <a:pt x="2117" y="16355"/>
                    <a:pt x="2141" y="14703"/>
                  </a:cubicBezTo>
                  <a:cubicBezTo>
                    <a:pt x="2203" y="12345"/>
                    <a:pt x="3196" y="10112"/>
                    <a:pt x="4871" y="8468"/>
                  </a:cubicBezTo>
                  <a:cubicBezTo>
                    <a:pt x="7533" y="5723"/>
                    <a:pt x="10888" y="3499"/>
                    <a:pt x="14007" y="1219"/>
                  </a:cubicBezTo>
                  <a:close/>
                  <a:moveTo>
                    <a:pt x="14911" y="0"/>
                  </a:moveTo>
                  <a:cubicBezTo>
                    <a:pt x="14653" y="0"/>
                    <a:pt x="14301" y="142"/>
                    <a:pt x="14208" y="217"/>
                  </a:cubicBezTo>
                  <a:cubicBezTo>
                    <a:pt x="11881" y="1985"/>
                    <a:pt x="9555" y="3753"/>
                    <a:pt x="7260" y="5521"/>
                  </a:cubicBezTo>
                  <a:cubicBezTo>
                    <a:pt x="5460" y="6886"/>
                    <a:pt x="3599" y="8313"/>
                    <a:pt x="2389" y="10236"/>
                  </a:cubicBezTo>
                  <a:cubicBezTo>
                    <a:pt x="528" y="13121"/>
                    <a:pt x="1" y="19387"/>
                    <a:pt x="4096" y="20720"/>
                  </a:cubicBezTo>
                  <a:cubicBezTo>
                    <a:pt x="4133" y="20734"/>
                    <a:pt x="4178" y="20740"/>
                    <a:pt x="4228" y="20740"/>
                  </a:cubicBezTo>
                  <a:cubicBezTo>
                    <a:pt x="4637" y="20740"/>
                    <a:pt x="5382" y="20331"/>
                    <a:pt x="4995" y="20193"/>
                  </a:cubicBezTo>
                  <a:cubicBezTo>
                    <a:pt x="4850" y="20145"/>
                    <a:pt x="4711" y="20088"/>
                    <a:pt x="4578" y="20024"/>
                  </a:cubicBezTo>
                  <a:lnTo>
                    <a:pt x="4578" y="20024"/>
                  </a:lnTo>
                  <a:cubicBezTo>
                    <a:pt x="7322" y="13038"/>
                    <a:pt x="14705" y="8172"/>
                    <a:pt x="15200" y="248"/>
                  </a:cubicBezTo>
                  <a:cubicBezTo>
                    <a:pt x="15213" y="62"/>
                    <a:pt x="15082" y="0"/>
                    <a:pt x="14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1" name="Google Shape;489;p3">
              <a:extLst>
                <a:ext uri="{FF2B5EF4-FFF2-40B4-BE49-F238E27FC236}">
                  <a16:creationId xmlns:a16="http://schemas.microsoft.com/office/drawing/2014/main" id="{28611C53-F889-73A7-83D3-821B4CAA35E3}"/>
                </a:ext>
              </a:extLst>
            </p:cNvPr>
            <p:cNvSpPr/>
            <p:nvPr/>
          </p:nvSpPr>
          <p:spPr>
            <a:xfrm>
              <a:off x="3653750" y="3228600"/>
              <a:ext cx="477550" cy="187900"/>
            </a:xfrm>
            <a:custGeom>
              <a:avLst/>
              <a:gdLst/>
              <a:ahLst/>
              <a:cxnLst/>
              <a:rect l="l" t="t" r="r" b="b"/>
              <a:pathLst>
                <a:path w="19102" h="7516" extrusionOk="0">
                  <a:moveTo>
                    <a:pt x="10660" y="570"/>
                  </a:moveTo>
                  <a:cubicBezTo>
                    <a:pt x="12462" y="570"/>
                    <a:pt x="14240" y="687"/>
                    <a:pt x="16030" y="687"/>
                  </a:cubicBezTo>
                  <a:cubicBezTo>
                    <a:pt x="16332" y="687"/>
                    <a:pt x="16635" y="684"/>
                    <a:pt x="16939" y="676"/>
                  </a:cubicBezTo>
                  <a:lnTo>
                    <a:pt x="16939" y="676"/>
                  </a:lnTo>
                  <a:cubicBezTo>
                    <a:pt x="14822" y="1878"/>
                    <a:pt x="13300" y="3966"/>
                    <a:pt x="11182" y="5194"/>
                  </a:cubicBezTo>
                  <a:cubicBezTo>
                    <a:pt x="10158" y="5784"/>
                    <a:pt x="9073" y="6218"/>
                    <a:pt x="7956" y="6497"/>
                  </a:cubicBezTo>
                  <a:cubicBezTo>
                    <a:pt x="7302" y="6652"/>
                    <a:pt x="6140" y="6884"/>
                    <a:pt x="5072" y="6884"/>
                  </a:cubicBezTo>
                  <a:cubicBezTo>
                    <a:pt x="4216" y="6884"/>
                    <a:pt x="3421" y="6735"/>
                    <a:pt x="2993" y="6280"/>
                  </a:cubicBezTo>
                  <a:cubicBezTo>
                    <a:pt x="2362" y="5650"/>
                    <a:pt x="2286" y="4814"/>
                    <a:pt x="1695" y="4290"/>
                  </a:cubicBezTo>
                  <a:lnTo>
                    <a:pt x="1695" y="4290"/>
                  </a:lnTo>
                  <a:cubicBezTo>
                    <a:pt x="1719" y="1121"/>
                    <a:pt x="8070" y="602"/>
                    <a:pt x="10220" y="573"/>
                  </a:cubicBezTo>
                  <a:cubicBezTo>
                    <a:pt x="10367" y="571"/>
                    <a:pt x="10514" y="570"/>
                    <a:pt x="10660" y="570"/>
                  </a:cubicBezTo>
                  <a:close/>
                  <a:moveTo>
                    <a:pt x="10987" y="0"/>
                  </a:moveTo>
                  <a:cubicBezTo>
                    <a:pt x="9356" y="0"/>
                    <a:pt x="7731" y="100"/>
                    <a:pt x="6126" y="479"/>
                  </a:cubicBezTo>
                  <a:cubicBezTo>
                    <a:pt x="4352" y="916"/>
                    <a:pt x="1113" y="2025"/>
                    <a:pt x="614" y="4061"/>
                  </a:cubicBezTo>
                  <a:lnTo>
                    <a:pt x="614" y="4061"/>
                  </a:lnTo>
                  <a:cubicBezTo>
                    <a:pt x="282" y="4185"/>
                    <a:pt x="1" y="4400"/>
                    <a:pt x="263" y="4512"/>
                  </a:cubicBezTo>
                  <a:cubicBezTo>
                    <a:pt x="367" y="4553"/>
                    <a:pt x="462" y="4601"/>
                    <a:pt x="549" y="4656"/>
                  </a:cubicBezTo>
                  <a:lnTo>
                    <a:pt x="549" y="4656"/>
                  </a:lnTo>
                  <a:cubicBezTo>
                    <a:pt x="551" y="4751"/>
                    <a:pt x="559" y="4848"/>
                    <a:pt x="573" y="4946"/>
                  </a:cubicBezTo>
                  <a:cubicBezTo>
                    <a:pt x="594" y="5060"/>
                    <a:pt x="732" y="5108"/>
                    <a:pt x="904" y="5108"/>
                  </a:cubicBezTo>
                  <a:cubicBezTo>
                    <a:pt x="947" y="5108"/>
                    <a:pt x="992" y="5105"/>
                    <a:pt x="1037" y="5100"/>
                  </a:cubicBezTo>
                  <a:lnTo>
                    <a:pt x="1037" y="5100"/>
                  </a:lnTo>
                  <a:cubicBezTo>
                    <a:pt x="1634" y="5841"/>
                    <a:pt x="1837" y="6924"/>
                    <a:pt x="2931" y="7273"/>
                  </a:cubicBezTo>
                  <a:cubicBezTo>
                    <a:pt x="3460" y="7446"/>
                    <a:pt x="4059" y="7515"/>
                    <a:pt x="4682" y="7515"/>
                  </a:cubicBezTo>
                  <a:cubicBezTo>
                    <a:pt x="5959" y="7515"/>
                    <a:pt x="7337" y="7223"/>
                    <a:pt x="8421" y="6931"/>
                  </a:cubicBezTo>
                  <a:cubicBezTo>
                    <a:pt x="10096" y="6466"/>
                    <a:pt x="11647" y="5691"/>
                    <a:pt x="13074" y="4698"/>
                  </a:cubicBezTo>
                  <a:cubicBezTo>
                    <a:pt x="14935" y="3333"/>
                    <a:pt x="16362" y="1286"/>
                    <a:pt x="18627" y="511"/>
                  </a:cubicBezTo>
                  <a:cubicBezTo>
                    <a:pt x="19102" y="362"/>
                    <a:pt x="18980" y="43"/>
                    <a:pt x="18534" y="43"/>
                  </a:cubicBezTo>
                  <a:cubicBezTo>
                    <a:pt x="18514" y="43"/>
                    <a:pt x="18493" y="44"/>
                    <a:pt x="18472" y="45"/>
                  </a:cubicBezTo>
                  <a:cubicBezTo>
                    <a:pt x="17759" y="99"/>
                    <a:pt x="17044" y="118"/>
                    <a:pt x="16327" y="118"/>
                  </a:cubicBezTo>
                  <a:cubicBezTo>
                    <a:pt x="14551" y="118"/>
                    <a:pt x="12765" y="0"/>
                    <a:pt x="109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2" name="Google Shape;490;p3">
              <a:extLst>
                <a:ext uri="{FF2B5EF4-FFF2-40B4-BE49-F238E27FC236}">
                  <a16:creationId xmlns:a16="http://schemas.microsoft.com/office/drawing/2014/main" id="{5772204D-DE47-76E3-2412-919F13450602}"/>
                </a:ext>
              </a:extLst>
            </p:cNvPr>
            <p:cNvSpPr/>
            <p:nvPr/>
          </p:nvSpPr>
          <p:spPr>
            <a:xfrm>
              <a:off x="3316825" y="2947825"/>
              <a:ext cx="291075" cy="292850"/>
            </a:xfrm>
            <a:custGeom>
              <a:avLst/>
              <a:gdLst/>
              <a:ahLst/>
              <a:cxnLst/>
              <a:rect l="l" t="t" r="r" b="b"/>
              <a:pathLst>
                <a:path w="11643" h="11714" extrusionOk="0">
                  <a:moveTo>
                    <a:pt x="833" y="0"/>
                  </a:moveTo>
                  <a:cubicBezTo>
                    <a:pt x="551" y="0"/>
                    <a:pt x="1" y="279"/>
                    <a:pt x="247" y="388"/>
                  </a:cubicBezTo>
                  <a:lnTo>
                    <a:pt x="247" y="357"/>
                  </a:lnTo>
                  <a:cubicBezTo>
                    <a:pt x="5210" y="2405"/>
                    <a:pt x="9553" y="6220"/>
                    <a:pt x="10762" y="11617"/>
                  </a:cubicBezTo>
                  <a:cubicBezTo>
                    <a:pt x="10782" y="11685"/>
                    <a:pt x="10875" y="11713"/>
                    <a:pt x="10994" y="11713"/>
                  </a:cubicBezTo>
                  <a:cubicBezTo>
                    <a:pt x="11257" y="11713"/>
                    <a:pt x="11643" y="11572"/>
                    <a:pt x="11600" y="11400"/>
                  </a:cubicBezTo>
                  <a:cubicBezTo>
                    <a:pt x="10359" y="5910"/>
                    <a:pt x="5954" y="2095"/>
                    <a:pt x="929" y="16"/>
                  </a:cubicBezTo>
                  <a:cubicBezTo>
                    <a:pt x="904" y="5"/>
                    <a:pt x="871" y="0"/>
                    <a:pt x="8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3" name="Google Shape;491;p3">
              <a:extLst>
                <a:ext uri="{FF2B5EF4-FFF2-40B4-BE49-F238E27FC236}">
                  <a16:creationId xmlns:a16="http://schemas.microsoft.com/office/drawing/2014/main" id="{ABF8C234-6189-F3AD-3DF7-11483CF96F27}"/>
                </a:ext>
              </a:extLst>
            </p:cNvPr>
            <p:cNvSpPr/>
            <p:nvPr/>
          </p:nvSpPr>
          <p:spPr>
            <a:xfrm>
              <a:off x="3592850" y="2082700"/>
              <a:ext cx="154350" cy="1167000"/>
            </a:xfrm>
            <a:custGeom>
              <a:avLst/>
              <a:gdLst/>
              <a:ahLst/>
              <a:cxnLst/>
              <a:rect l="l" t="t" r="r" b="b"/>
              <a:pathLst>
                <a:path w="6174" h="46680" extrusionOk="0">
                  <a:moveTo>
                    <a:pt x="4057" y="1"/>
                  </a:moveTo>
                  <a:cubicBezTo>
                    <a:pt x="3776" y="1"/>
                    <a:pt x="3404" y="235"/>
                    <a:pt x="3537" y="500"/>
                  </a:cubicBezTo>
                  <a:cubicBezTo>
                    <a:pt x="4591" y="2392"/>
                    <a:pt x="5119" y="4595"/>
                    <a:pt x="5026" y="6766"/>
                  </a:cubicBezTo>
                  <a:cubicBezTo>
                    <a:pt x="4933" y="8627"/>
                    <a:pt x="4281" y="10395"/>
                    <a:pt x="4157" y="12194"/>
                  </a:cubicBezTo>
                  <a:cubicBezTo>
                    <a:pt x="4002" y="14025"/>
                    <a:pt x="4622" y="15824"/>
                    <a:pt x="4498" y="17623"/>
                  </a:cubicBezTo>
                  <a:cubicBezTo>
                    <a:pt x="4312" y="19608"/>
                    <a:pt x="2947" y="20973"/>
                    <a:pt x="2451" y="22803"/>
                  </a:cubicBezTo>
                  <a:cubicBezTo>
                    <a:pt x="1955" y="24633"/>
                    <a:pt x="2017" y="26494"/>
                    <a:pt x="1490" y="28293"/>
                  </a:cubicBezTo>
                  <a:cubicBezTo>
                    <a:pt x="931" y="30123"/>
                    <a:pt x="590" y="31985"/>
                    <a:pt x="435" y="33877"/>
                  </a:cubicBezTo>
                  <a:cubicBezTo>
                    <a:pt x="187" y="38064"/>
                    <a:pt x="125" y="42252"/>
                    <a:pt x="1" y="46440"/>
                  </a:cubicBezTo>
                  <a:cubicBezTo>
                    <a:pt x="1" y="46609"/>
                    <a:pt x="148" y="46680"/>
                    <a:pt x="320" y="46680"/>
                  </a:cubicBezTo>
                  <a:cubicBezTo>
                    <a:pt x="556" y="46680"/>
                    <a:pt x="838" y="46544"/>
                    <a:pt x="838" y="46347"/>
                  </a:cubicBezTo>
                  <a:cubicBezTo>
                    <a:pt x="993" y="42066"/>
                    <a:pt x="993" y="37723"/>
                    <a:pt x="1303" y="33443"/>
                  </a:cubicBezTo>
                  <a:cubicBezTo>
                    <a:pt x="1459" y="31364"/>
                    <a:pt x="2017" y="29534"/>
                    <a:pt x="2544" y="27549"/>
                  </a:cubicBezTo>
                  <a:cubicBezTo>
                    <a:pt x="3134" y="25315"/>
                    <a:pt x="2916" y="23082"/>
                    <a:pt x="4095" y="21004"/>
                  </a:cubicBezTo>
                  <a:cubicBezTo>
                    <a:pt x="4871" y="19577"/>
                    <a:pt x="5398" y="18460"/>
                    <a:pt x="5336" y="16816"/>
                  </a:cubicBezTo>
                  <a:cubicBezTo>
                    <a:pt x="5274" y="14614"/>
                    <a:pt x="4840" y="12660"/>
                    <a:pt x="5274" y="10426"/>
                  </a:cubicBezTo>
                  <a:cubicBezTo>
                    <a:pt x="5987" y="6704"/>
                    <a:pt x="6173" y="3602"/>
                    <a:pt x="4312" y="128"/>
                  </a:cubicBezTo>
                  <a:cubicBezTo>
                    <a:pt x="4268" y="39"/>
                    <a:pt x="4170" y="1"/>
                    <a:pt x="40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60" name="Google Shape;508;p3">
            <a:extLst>
              <a:ext uri="{FF2B5EF4-FFF2-40B4-BE49-F238E27FC236}">
                <a16:creationId xmlns:a16="http://schemas.microsoft.com/office/drawing/2014/main" id="{5A98DADB-7372-B75D-19B5-6D6CFC332851}"/>
              </a:ext>
            </a:extLst>
          </p:cNvPr>
          <p:cNvSpPr/>
          <p:nvPr/>
        </p:nvSpPr>
        <p:spPr>
          <a:xfrm>
            <a:off x="5666313" y="5470907"/>
            <a:ext cx="504799" cy="422299"/>
          </a:xfrm>
          <a:custGeom>
            <a:avLst/>
            <a:gdLst/>
            <a:ahLst/>
            <a:cxnLst/>
            <a:rect l="l" t="t" r="r" b="b"/>
            <a:pathLst>
              <a:path w="11540" h="9654" extrusionOk="0">
                <a:moveTo>
                  <a:pt x="5412" y="1"/>
                </a:moveTo>
                <a:cubicBezTo>
                  <a:pt x="4719" y="1"/>
                  <a:pt x="4023" y="114"/>
                  <a:pt x="3350" y="345"/>
                </a:cubicBezTo>
                <a:lnTo>
                  <a:pt x="3695" y="271"/>
                </a:lnTo>
                <a:lnTo>
                  <a:pt x="3695" y="271"/>
                </a:lnTo>
                <a:cubicBezTo>
                  <a:pt x="2234" y="700"/>
                  <a:pt x="929" y="1718"/>
                  <a:pt x="404" y="3137"/>
                </a:cubicBezTo>
                <a:cubicBezTo>
                  <a:pt x="0" y="4316"/>
                  <a:pt x="93" y="5619"/>
                  <a:pt x="683" y="6704"/>
                </a:cubicBezTo>
                <a:cubicBezTo>
                  <a:pt x="1272" y="7790"/>
                  <a:pt x="2234" y="8628"/>
                  <a:pt x="3350" y="9124"/>
                </a:cubicBezTo>
                <a:cubicBezTo>
                  <a:pt x="4141" y="9475"/>
                  <a:pt x="5003" y="9654"/>
                  <a:pt x="5855" y="9654"/>
                </a:cubicBezTo>
                <a:cubicBezTo>
                  <a:pt x="7110" y="9654"/>
                  <a:pt x="8346" y="9267"/>
                  <a:pt x="9306" y="8472"/>
                </a:cubicBezTo>
                <a:cubicBezTo>
                  <a:pt x="10950" y="7139"/>
                  <a:pt x="11540" y="4595"/>
                  <a:pt x="10516" y="2765"/>
                </a:cubicBezTo>
                <a:cubicBezTo>
                  <a:pt x="10175" y="2207"/>
                  <a:pt x="9740" y="1679"/>
                  <a:pt x="9213" y="1276"/>
                </a:cubicBezTo>
                <a:cubicBezTo>
                  <a:pt x="8105" y="435"/>
                  <a:pt x="6766" y="1"/>
                  <a:pt x="54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1" name="Google Shape;509;p3">
            <a:extLst>
              <a:ext uri="{FF2B5EF4-FFF2-40B4-BE49-F238E27FC236}">
                <a16:creationId xmlns:a16="http://schemas.microsoft.com/office/drawing/2014/main" id="{B2FD6C44-F33C-659F-40F5-15DAE487D537}"/>
              </a:ext>
            </a:extLst>
          </p:cNvPr>
          <p:cNvSpPr/>
          <p:nvPr/>
        </p:nvSpPr>
        <p:spPr>
          <a:xfrm rot="-7924493">
            <a:off x="7981745" y="-1531704"/>
            <a:ext cx="3173897" cy="2837704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168" name="Google Shape;616;p3">
            <a:extLst>
              <a:ext uri="{FF2B5EF4-FFF2-40B4-BE49-F238E27FC236}">
                <a16:creationId xmlns:a16="http://schemas.microsoft.com/office/drawing/2014/main" id="{D435AEB0-48F4-68D1-4754-2CAF356B0AA4}"/>
              </a:ext>
            </a:extLst>
          </p:cNvPr>
          <p:cNvGrpSpPr/>
          <p:nvPr/>
        </p:nvGrpSpPr>
        <p:grpSpPr>
          <a:xfrm rot="10800000">
            <a:off x="6208976" y="-936097"/>
            <a:ext cx="1139059" cy="2009129"/>
            <a:chOff x="2797700" y="3217325"/>
            <a:chExt cx="682725" cy="1204225"/>
          </a:xfrm>
        </p:grpSpPr>
        <p:sp>
          <p:nvSpPr>
            <p:cNvPr id="169" name="Google Shape;617;p3">
              <a:extLst>
                <a:ext uri="{FF2B5EF4-FFF2-40B4-BE49-F238E27FC236}">
                  <a16:creationId xmlns:a16="http://schemas.microsoft.com/office/drawing/2014/main" id="{9EE20D05-BF04-00DA-A45C-389C625A9388}"/>
                </a:ext>
              </a:extLst>
            </p:cNvPr>
            <p:cNvSpPr/>
            <p:nvPr/>
          </p:nvSpPr>
          <p:spPr>
            <a:xfrm>
              <a:off x="2797700" y="3824925"/>
              <a:ext cx="500825" cy="451000"/>
            </a:xfrm>
            <a:custGeom>
              <a:avLst/>
              <a:gdLst/>
              <a:ahLst/>
              <a:cxnLst/>
              <a:rect l="l" t="t" r="r" b="b"/>
              <a:pathLst>
                <a:path w="20033" h="18040" extrusionOk="0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70" name="Google Shape;618;p3">
              <a:extLst>
                <a:ext uri="{FF2B5EF4-FFF2-40B4-BE49-F238E27FC236}">
                  <a16:creationId xmlns:a16="http://schemas.microsoft.com/office/drawing/2014/main" id="{3714B233-AA82-6EEB-8B1B-02D11E2C9FFA}"/>
                </a:ext>
              </a:extLst>
            </p:cNvPr>
            <p:cNvSpPr/>
            <p:nvPr/>
          </p:nvSpPr>
          <p:spPr>
            <a:xfrm>
              <a:off x="2799200" y="3824650"/>
              <a:ext cx="633925" cy="527825"/>
            </a:xfrm>
            <a:custGeom>
              <a:avLst/>
              <a:gdLst/>
              <a:ahLst/>
              <a:cxnLst/>
              <a:rect l="l" t="t" r="r" b="b"/>
              <a:pathLst>
                <a:path w="25357" h="21113" extrusionOk="0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71" name="Google Shape;619;p3">
              <a:extLst>
                <a:ext uri="{FF2B5EF4-FFF2-40B4-BE49-F238E27FC236}">
                  <a16:creationId xmlns:a16="http://schemas.microsoft.com/office/drawing/2014/main" id="{6930AB90-65CF-9FB2-EA25-07C8DBA76F5A}"/>
                </a:ext>
              </a:extLst>
            </p:cNvPr>
            <p:cNvSpPr/>
            <p:nvPr/>
          </p:nvSpPr>
          <p:spPr>
            <a:xfrm>
              <a:off x="3258625" y="3484850"/>
              <a:ext cx="221800" cy="706250"/>
            </a:xfrm>
            <a:custGeom>
              <a:avLst/>
              <a:gdLst/>
              <a:ahLst/>
              <a:cxnLst/>
              <a:rect l="l" t="t" r="r" b="b"/>
              <a:pathLst>
                <a:path w="8872" h="28250" extrusionOk="0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72" name="Google Shape;620;p3">
              <a:extLst>
                <a:ext uri="{FF2B5EF4-FFF2-40B4-BE49-F238E27FC236}">
                  <a16:creationId xmlns:a16="http://schemas.microsoft.com/office/drawing/2014/main" id="{A57F922A-F950-501A-D703-CCB30EA0479F}"/>
                </a:ext>
              </a:extLst>
            </p:cNvPr>
            <p:cNvSpPr/>
            <p:nvPr/>
          </p:nvSpPr>
          <p:spPr>
            <a:xfrm>
              <a:off x="3342800" y="3512850"/>
              <a:ext cx="102725" cy="837725"/>
            </a:xfrm>
            <a:custGeom>
              <a:avLst/>
              <a:gdLst/>
              <a:ahLst/>
              <a:cxnLst/>
              <a:rect l="l" t="t" r="r" b="b"/>
              <a:pathLst>
                <a:path w="4109" h="33509" extrusionOk="0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73" name="Google Shape;621;p3">
              <a:extLst>
                <a:ext uri="{FF2B5EF4-FFF2-40B4-BE49-F238E27FC236}">
                  <a16:creationId xmlns:a16="http://schemas.microsoft.com/office/drawing/2014/main" id="{7339F508-AE4B-3783-162C-F21AE24FA879}"/>
                </a:ext>
              </a:extLst>
            </p:cNvPr>
            <p:cNvSpPr/>
            <p:nvPr/>
          </p:nvSpPr>
          <p:spPr>
            <a:xfrm>
              <a:off x="3139775" y="3858825"/>
              <a:ext cx="334875" cy="562725"/>
            </a:xfrm>
            <a:custGeom>
              <a:avLst/>
              <a:gdLst/>
              <a:ahLst/>
              <a:cxnLst/>
              <a:rect l="l" t="t" r="r" b="b"/>
              <a:pathLst>
                <a:path w="13395" h="22509" extrusionOk="0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74" name="Google Shape;622;p3">
              <a:extLst>
                <a:ext uri="{FF2B5EF4-FFF2-40B4-BE49-F238E27FC236}">
                  <a16:creationId xmlns:a16="http://schemas.microsoft.com/office/drawing/2014/main" id="{105C6CAD-4FC5-32F2-9C36-C90A3ED1E0B2}"/>
                </a:ext>
              </a:extLst>
            </p:cNvPr>
            <p:cNvSpPr/>
            <p:nvPr/>
          </p:nvSpPr>
          <p:spPr>
            <a:xfrm>
              <a:off x="2926700" y="3217325"/>
              <a:ext cx="246850" cy="708075"/>
            </a:xfrm>
            <a:custGeom>
              <a:avLst/>
              <a:gdLst/>
              <a:ahLst/>
              <a:cxnLst/>
              <a:rect l="l" t="t" r="r" b="b"/>
              <a:pathLst>
                <a:path w="9874" h="28323" extrusionOk="0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75" name="Google Shape;623;p3">
              <a:extLst>
                <a:ext uri="{FF2B5EF4-FFF2-40B4-BE49-F238E27FC236}">
                  <a16:creationId xmlns:a16="http://schemas.microsoft.com/office/drawing/2014/main" id="{7CB747C4-6EDB-534E-5DCF-FD992D811A6F}"/>
                </a:ext>
              </a:extLst>
            </p:cNvPr>
            <p:cNvSpPr/>
            <p:nvPr/>
          </p:nvSpPr>
          <p:spPr>
            <a:xfrm>
              <a:off x="2975275" y="3249325"/>
              <a:ext cx="199675" cy="674700"/>
            </a:xfrm>
            <a:custGeom>
              <a:avLst/>
              <a:gdLst/>
              <a:ahLst/>
              <a:cxnLst/>
              <a:rect l="l" t="t" r="r" b="b"/>
              <a:pathLst>
                <a:path w="7987" h="26988" extrusionOk="0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76" name="Google Shape;624;p3">
            <a:extLst>
              <a:ext uri="{FF2B5EF4-FFF2-40B4-BE49-F238E27FC236}">
                <a16:creationId xmlns:a16="http://schemas.microsoft.com/office/drawing/2014/main" id="{82B9ADCF-7481-9F71-71FD-83614EED8355}"/>
              </a:ext>
            </a:extLst>
          </p:cNvPr>
          <p:cNvGrpSpPr/>
          <p:nvPr/>
        </p:nvGrpSpPr>
        <p:grpSpPr>
          <a:xfrm>
            <a:off x="4386561" y="5722199"/>
            <a:ext cx="1337921" cy="2111469"/>
            <a:chOff x="322650" y="2571325"/>
            <a:chExt cx="573100" cy="904450"/>
          </a:xfrm>
        </p:grpSpPr>
        <p:sp>
          <p:nvSpPr>
            <p:cNvPr id="177" name="Google Shape;625;p3">
              <a:extLst>
                <a:ext uri="{FF2B5EF4-FFF2-40B4-BE49-F238E27FC236}">
                  <a16:creationId xmlns:a16="http://schemas.microsoft.com/office/drawing/2014/main" id="{A6F4F296-FAFA-5E61-77D9-CCEFA9FB0153}"/>
                </a:ext>
              </a:extLst>
            </p:cNvPr>
            <p:cNvSpPr/>
            <p:nvPr/>
          </p:nvSpPr>
          <p:spPr>
            <a:xfrm>
              <a:off x="423450" y="2666625"/>
              <a:ext cx="95400" cy="131175"/>
            </a:xfrm>
            <a:custGeom>
              <a:avLst/>
              <a:gdLst/>
              <a:ahLst/>
              <a:cxnLst/>
              <a:rect l="l" t="t" r="r" b="b"/>
              <a:pathLst>
                <a:path w="3816" h="5247" extrusionOk="0">
                  <a:moveTo>
                    <a:pt x="199" y="1"/>
                  </a:moveTo>
                  <a:cubicBezTo>
                    <a:pt x="164" y="1"/>
                    <a:pt x="129" y="2"/>
                    <a:pt x="94" y="4"/>
                  </a:cubicBezTo>
                  <a:cubicBezTo>
                    <a:pt x="1" y="1059"/>
                    <a:pt x="745" y="1958"/>
                    <a:pt x="1521" y="2672"/>
                  </a:cubicBezTo>
                  <a:cubicBezTo>
                    <a:pt x="2327" y="3385"/>
                    <a:pt x="3227" y="4006"/>
                    <a:pt x="3692" y="4936"/>
                  </a:cubicBezTo>
                  <a:lnTo>
                    <a:pt x="3816" y="5247"/>
                  </a:lnTo>
                  <a:cubicBezTo>
                    <a:pt x="3537" y="3851"/>
                    <a:pt x="2978" y="2548"/>
                    <a:pt x="2172" y="1369"/>
                  </a:cubicBezTo>
                  <a:cubicBezTo>
                    <a:pt x="1696" y="685"/>
                    <a:pt x="1020" y="1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78" name="Google Shape;626;p3">
              <a:extLst>
                <a:ext uri="{FF2B5EF4-FFF2-40B4-BE49-F238E27FC236}">
                  <a16:creationId xmlns:a16="http://schemas.microsoft.com/office/drawing/2014/main" id="{893776DA-EB3C-3BD9-0F12-E3F8753BE686}"/>
                </a:ext>
              </a:extLst>
            </p:cNvPr>
            <p:cNvSpPr/>
            <p:nvPr/>
          </p:nvSpPr>
          <p:spPr>
            <a:xfrm>
              <a:off x="510300" y="2571325"/>
              <a:ext cx="155125" cy="237325"/>
            </a:xfrm>
            <a:custGeom>
              <a:avLst/>
              <a:gdLst/>
              <a:ahLst/>
              <a:cxnLst/>
              <a:rect l="l" t="t" r="r" b="b"/>
              <a:pathLst>
                <a:path w="6205" h="9493" extrusionOk="0">
                  <a:moveTo>
                    <a:pt x="6205" y="1"/>
                  </a:moveTo>
                  <a:lnTo>
                    <a:pt x="6205" y="1"/>
                  </a:lnTo>
                  <a:cubicBezTo>
                    <a:pt x="4343" y="435"/>
                    <a:pt x="3010" y="2048"/>
                    <a:pt x="2203" y="3754"/>
                  </a:cubicBezTo>
                  <a:cubicBezTo>
                    <a:pt x="1397" y="5460"/>
                    <a:pt x="931" y="7352"/>
                    <a:pt x="1" y="8996"/>
                  </a:cubicBezTo>
                  <a:lnTo>
                    <a:pt x="218" y="9493"/>
                  </a:lnTo>
                  <a:lnTo>
                    <a:pt x="2544" y="6639"/>
                  </a:lnTo>
                  <a:cubicBezTo>
                    <a:pt x="2917" y="6205"/>
                    <a:pt x="3258" y="5770"/>
                    <a:pt x="3537" y="5274"/>
                  </a:cubicBezTo>
                  <a:cubicBezTo>
                    <a:pt x="4530" y="3537"/>
                    <a:pt x="4592" y="1211"/>
                    <a:pt x="6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79" name="Google Shape;627;p3">
              <a:extLst>
                <a:ext uri="{FF2B5EF4-FFF2-40B4-BE49-F238E27FC236}">
                  <a16:creationId xmlns:a16="http://schemas.microsoft.com/office/drawing/2014/main" id="{0265CEF4-0DB8-95D1-F7CC-9F3AD229F33E}"/>
                </a:ext>
              </a:extLst>
            </p:cNvPr>
            <p:cNvSpPr/>
            <p:nvPr/>
          </p:nvSpPr>
          <p:spPr>
            <a:xfrm>
              <a:off x="548300" y="2691425"/>
              <a:ext cx="236550" cy="266900"/>
            </a:xfrm>
            <a:custGeom>
              <a:avLst/>
              <a:gdLst/>
              <a:ahLst/>
              <a:cxnLst/>
              <a:rect l="l" t="t" r="r" b="b"/>
              <a:pathLst>
                <a:path w="9462" h="10676" extrusionOk="0">
                  <a:moveTo>
                    <a:pt x="9224" y="1"/>
                  </a:moveTo>
                  <a:cubicBezTo>
                    <a:pt x="7570" y="1"/>
                    <a:pt x="5960" y="617"/>
                    <a:pt x="4747" y="1742"/>
                  </a:cubicBezTo>
                  <a:cubicBezTo>
                    <a:pt x="2588" y="3791"/>
                    <a:pt x="2114" y="7045"/>
                    <a:pt x="654" y="9656"/>
                  </a:cubicBezTo>
                  <a:lnTo>
                    <a:pt x="654" y="9656"/>
                  </a:lnTo>
                  <a:cubicBezTo>
                    <a:pt x="1708" y="8788"/>
                    <a:pt x="3146" y="8364"/>
                    <a:pt x="4343" y="7636"/>
                  </a:cubicBezTo>
                  <a:cubicBezTo>
                    <a:pt x="7011" y="5992"/>
                    <a:pt x="8283" y="2890"/>
                    <a:pt x="9462" y="5"/>
                  </a:cubicBezTo>
                  <a:cubicBezTo>
                    <a:pt x="9382" y="2"/>
                    <a:pt x="9303" y="1"/>
                    <a:pt x="9224" y="1"/>
                  </a:cubicBezTo>
                  <a:close/>
                  <a:moveTo>
                    <a:pt x="654" y="9656"/>
                  </a:moveTo>
                  <a:cubicBezTo>
                    <a:pt x="451" y="9823"/>
                    <a:pt x="263" y="10006"/>
                    <a:pt x="94" y="10210"/>
                  </a:cubicBezTo>
                  <a:lnTo>
                    <a:pt x="1" y="10675"/>
                  </a:lnTo>
                  <a:cubicBezTo>
                    <a:pt x="241" y="10351"/>
                    <a:pt x="456" y="10009"/>
                    <a:pt x="654" y="96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80" name="Google Shape;628;p3">
              <a:extLst>
                <a:ext uri="{FF2B5EF4-FFF2-40B4-BE49-F238E27FC236}">
                  <a16:creationId xmlns:a16="http://schemas.microsoft.com/office/drawing/2014/main" id="{0916B18C-80A0-4377-9C86-E23ED0211229}"/>
                </a:ext>
              </a:extLst>
            </p:cNvPr>
            <p:cNvSpPr/>
            <p:nvPr/>
          </p:nvSpPr>
          <p:spPr>
            <a:xfrm>
              <a:off x="322650" y="2792325"/>
              <a:ext cx="214050" cy="94475"/>
            </a:xfrm>
            <a:custGeom>
              <a:avLst/>
              <a:gdLst/>
              <a:ahLst/>
              <a:cxnLst/>
              <a:rect l="l" t="t" r="r" b="b"/>
              <a:pathLst>
                <a:path w="8562" h="3779" extrusionOk="0">
                  <a:moveTo>
                    <a:pt x="129" y="1"/>
                  </a:moveTo>
                  <a:cubicBezTo>
                    <a:pt x="86" y="1"/>
                    <a:pt x="43" y="1"/>
                    <a:pt x="0" y="1"/>
                  </a:cubicBezTo>
                  <a:cubicBezTo>
                    <a:pt x="652" y="374"/>
                    <a:pt x="1024" y="1056"/>
                    <a:pt x="1489" y="1645"/>
                  </a:cubicBezTo>
                  <a:cubicBezTo>
                    <a:pt x="2666" y="3032"/>
                    <a:pt x="4368" y="3778"/>
                    <a:pt x="6106" y="3778"/>
                  </a:cubicBezTo>
                  <a:cubicBezTo>
                    <a:pt x="6934" y="3778"/>
                    <a:pt x="7771" y="3609"/>
                    <a:pt x="8561" y="3258"/>
                  </a:cubicBezTo>
                  <a:lnTo>
                    <a:pt x="8158" y="2979"/>
                  </a:lnTo>
                  <a:cubicBezTo>
                    <a:pt x="5926" y="1053"/>
                    <a:pt x="3091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81" name="Google Shape;629;p3">
              <a:extLst>
                <a:ext uri="{FF2B5EF4-FFF2-40B4-BE49-F238E27FC236}">
                  <a16:creationId xmlns:a16="http://schemas.microsoft.com/office/drawing/2014/main" id="{CA1C2FB7-98C4-1B23-3EF7-E9B3FB097D97}"/>
                </a:ext>
              </a:extLst>
            </p:cNvPr>
            <p:cNvSpPr/>
            <p:nvPr/>
          </p:nvSpPr>
          <p:spPr>
            <a:xfrm>
              <a:off x="386225" y="2924175"/>
              <a:ext cx="215625" cy="317975"/>
            </a:xfrm>
            <a:custGeom>
              <a:avLst/>
              <a:gdLst/>
              <a:ahLst/>
              <a:cxnLst/>
              <a:rect l="l" t="t" r="r" b="b"/>
              <a:pathLst>
                <a:path w="8625" h="12719" extrusionOk="0">
                  <a:moveTo>
                    <a:pt x="63" y="1"/>
                  </a:moveTo>
                  <a:cubicBezTo>
                    <a:pt x="1" y="2606"/>
                    <a:pt x="94" y="5367"/>
                    <a:pt x="1459" y="7600"/>
                  </a:cubicBezTo>
                  <a:cubicBezTo>
                    <a:pt x="3010" y="10144"/>
                    <a:pt x="5894" y="11509"/>
                    <a:pt x="8593" y="12719"/>
                  </a:cubicBezTo>
                  <a:lnTo>
                    <a:pt x="8593" y="12563"/>
                  </a:lnTo>
                  <a:cubicBezTo>
                    <a:pt x="8624" y="10392"/>
                    <a:pt x="7942" y="8283"/>
                    <a:pt x="6639" y="6546"/>
                  </a:cubicBezTo>
                  <a:cubicBezTo>
                    <a:pt x="4778" y="4064"/>
                    <a:pt x="1831" y="2544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82" name="Google Shape;630;p3">
              <a:extLst>
                <a:ext uri="{FF2B5EF4-FFF2-40B4-BE49-F238E27FC236}">
                  <a16:creationId xmlns:a16="http://schemas.microsoft.com/office/drawing/2014/main" id="{BF021301-C7AD-2BEF-E1EB-69BCCB0846E5}"/>
                </a:ext>
              </a:extLst>
            </p:cNvPr>
            <p:cNvSpPr/>
            <p:nvPr/>
          </p:nvSpPr>
          <p:spPr>
            <a:xfrm>
              <a:off x="579325" y="2835775"/>
              <a:ext cx="316425" cy="283075"/>
            </a:xfrm>
            <a:custGeom>
              <a:avLst/>
              <a:gdLst/>
              <a:ahLst/>
              <a:cxnLst/>
              <a:rect l="l" t="t" r="r" b="b"/>
              <a:pathLst>
                <a:path w="12657" h="11323" extrusionOk="0">
                  <a:moveTo>
                    <a:pt x="12656" y="0"/>
                  </a:moveTo>
                  <a:cubicBezTo>
                    <a:pt x="10175" y="94"/>
                    <a:pt x="7786" y="1055"/>
                    <a:pt x="5925" y="2730"/>
                  </a:cubicBezTo>
                  <a:cubicBezTo>
                    <a:pt x="4095" y="4374"/>
                    <a:pt x="2668" y="6421"/>
                    <a:pt x="1707" y="8717"/>
                  </a:cubicBezTo>
                  <a:cubicBezTo>
                    <a:pt x="1303" y="9616"/>
                    <a:pt x="869" y="10640"/>
                    <a:pt x="1" y="11105"/>
                  </a:cubicBezTo>
                  <a:lnTo>
                    <a:pt x="559" y="11322"/>
                  </a:lnTo>
                  <a:cubicBezTo>
                    <a:pt x="2606" y="8810"/>
                    <a:pt x="5770" y="7445"/>
                    <a:pt x="8035" y="5119"/>
                  </a:cubicBezTo>
                  <a:cubicBezTo>
                    <a:pt x="9648" y="3475"/>
                    <a:pt x="10795" y="1365"/>
                    <a:pt x="12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83" name="Google Shape;631;p3">
              <a:extLst>
                <a:ext uri="{FF2B5EF4-FFF2-40B4-BE49-F238E27FC236}">
                  <a16:creationId xmlns:a16="http://schemas.microsoft.com/office/drawing/2014/main" id="{96987C6D-257D-A92C-9158-38C4F79384AC}"/>
                </a:ext>
              </a:extLst>
            </p:cNvPr>
            <p:cNvSpPr/>
            <p:nvPr/>
          </p:nvSpPr>
          <p:spPr>
            <a:xfrm>
              <a:off x="509000" y="2776025"/>
              <a:ext cx="101375" cy="699750"/>
            </a:xfrm>
            <a:custGeom>
              <a:avLst/>
              <a:gdLst/>
              <a:ahLst/>
              <a:cxnLst/>
              <a:rect l="l" t="t" r="r" b="b"/>
              <a:pathLst>
                <a:path w="4055" h="27990" extrusionOk="0">
                  <a:moveTo>
                    <a:pt x="520" y="0"/>
                  </a:moveTo>
                  <a:cubicBezTo>
                    <a:pt x="350" y="0"/>
                    <a:pt x="126" y="122"/>
                    <a:pt x="146" y="281"/>
                  </a:cubicBezTo>
                  <a:cubicBezTo>
                    <a:pt x="983" y="4965"/>
                    <a:pt x="1852" y="9618"/>
                    <a:pt x="2689" y="14302"/>
                  </a:cubicBezTo>
                  <a:cubicBezTo>
                    <a:pt x="3124" y="16628"/>
                    <a:pt x="3589" y="19017"/>
                    <a:pt x="3062" y="21343"/>
                  </a:cubicBezTo>
                  <a:cubicBezTo>
                    <a:pt x="2534" y="23701"/>
                    <a:pt x="1294" y="25748"/>
                    <a:pt x="84" y="27795"/>
                  </a:cubicBezTo>
                  <a:cubicBezTo>
                    <a:pt x="1" y="27928"/>
                    <a:pt x="122" y="27990"/>
                    <a:pt x="272" y="27990"/>
                  </a:cubicBezTo>
                  <a:cubicBezTo>
                    <a:pt x="402" y="27990"/>
                    <a:pt x="554" y="27944"/>
                    <a:pt x="611" y="27857"/>
                  </a:cubicBezTo>
                  <a:cubicBezTo>
                    <a:pt x="1666" y="26058"/>
                    <a:pt x="2751" y="24259"/>
                    <a:pt x="3372" y="22274"/>
                  </a:cubicBezTo>
                  <a:cubicBezTo>
                    <a:pt x="4054" y="20040"/>
                    <a:pt x="3899" y="17838"/>
                    <a:pt x="3527" y="15574"/>
                  </a:cubicBezTo>
                  <a:cubicBezTo>
                    <a:pt x="2658" y="10424"/>
                    <a:pt x="1666" y="5275"/>
                    <a:pt x="704" y="126"/>
                  </a:cubicBezTo>
                  <a:cubicBezTo>
                    <a:pt x="693" y="38"/>
                    <a:pt x="615" y="0"/>
                    <a:pt x="5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84" name="Google Shape;632;p3">
            <a:extLst>
              <a:ext uri="{FF2B5EF4-FFF2-40B4-BE49-F238E27FC236}">
                <a16:creationId xmlns:a16="http://schemas.microsoft.com/office/drawing/2014/main" id="{53E5C551-B7CB-61ED-E693-62C860E5CBE7}"/>
              </a:ext>
            </a:extLst>
          </p:cNvPr>
          <p:cNvGrpSpPr/>
          <p:nvPr/>
        </p:nvGrpSpPr>
        <p:grpSpPr>
          <a:xfrm rot="-7425790">
            <a:off x="10312572" y="-1132423"/>
            <a:ext cx="1502472" cy="2410389"/>
            <a:chOff x="2402100" y="3854125"/>
            <a:chExt cx="435600" cy="698825"/>
          </a:xfrm>
        </p:grpSpPr>
        <p:sp>
          <p:nvSpPr>
            <p:cNvPr id="185" name="Google Shape;633;p3">
              <a:extLst>
                <a:ext uri="{FF2B5EF4-FFF2-40B4-BE49-F238E27FC236}">
                  <a16:creationId xmlns:a16="http://schemas.microsoft.com/office/drawing/2014/main" id="{B79A1556-1CCE-4D75-19D5-88A7F17B889A}"/>
                </a:ext>
              </a:extLst>
            </p:cNvPr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86" name="Google Shape;634;p3">
              <a:extLst>
                <a:ext uri="{FF2B5EF4-FFF2-40B4-BE49-F238E27FC236}">
                  <a16:creationId xmlns:a16="http://schemas.microsoft.com/office/drawing/2014/main" id="{EB6F1B27-1BBA-AB25-7F3A-3269ABB9814C}"/>
                </a:ext>
              </a:extLst>
            </p:cNvPr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87" name="Google Shape;635;p3">
              <a:extLst>
                <a:ext uri="{FF2B5EF4-FFF2-40B4-BE49-F238E27FC236}">
                  <a16:creationId xmlns:a16="http://schemas.microsoft.com/office/drawing/2014/main" id="{4A8583E9-4754-4AEB-4CED-B0D922B8C6FD}"/>
                </a:ext>
              </a:extLst>
            </p:cNvPr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88" name="Google Shape;636;p3">
              <a:extLst>
                <a:ext uri="{FF2B5EF4-FFF2-40B4-BE49-F238E27FC236}">
                  <a16:creationId xmlns:a16="http://schemas.microsoft.com/office/drawing/2014/main" id="{FE2029D3-27DF-BA68-A9BE-C1BF4CEA721F}"/>
                </a:ext>
              </a:extLst>
            </p:cNvPr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89" name="Google Shape;637;p3">
              <a:extLst>
                <a:ext uri="{FF2B5EF4-FFF2-40B4-BE49-F238E27FC236}">
                  <a16:creationId xmlns:a16="http://schemas.microsoft.com/office/drawing/2014/main" id="{936AF877-D0F7-A0E3-EC1E-FCE6CB8D59BF}"/>
                </a:ext>
              </a:extLst>
            </p:cNvPr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0" name="Google Shape;638;p3">
              <a:extLst>
                <a:ext uri="{FF2B5EF4-FFF2-40B4-BE49-F238E27FC236}">
                  <a16:creationId xmlns:a16="http://schemas.microsoft.com/office/drawing/2014/main" id="{60812AD7-680E-37B7-1B6D-BDB9B4A63F0D}"/>
                </a:ext>
              </a:extLst>
            </p:cNvPr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1" name="Google Shape;639;p3">
              <a:extLst>
                <a:ext uri="{FF2B5EF4-FFF2-40B4-BE49-F238E27FC236}">
                  <a16:creationId xmlns:a16="http://schemas.microsoft.com/office/drawing/2014/main" id="{FB27DA4A-E8A0-57CC-DBE3-841C5EB3B77F}"/>
                </a:ext>
              </a:extLst>
            </p:cNvPr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2" name="Google Shape;640;p3">
              <a:extLst>
                <a:ext uri="{FF2B5EF4-FFF2-40B4-BE49-F238E27FC236}">
                  <a16:creationId xmlns:a16="http://schemas.microsoft.com/office/drawing/2014/main" id="{BDC6E9E7-8DE5-1DD8-61D8-E93BD9ADAD2B}"/>
                </a:ext>
              </a:extLst>
            </p:cNvPr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3" name="Google Shape;641;p3">
              <a:extLst>
                <a:ext uri="{FF2B5EF4-FFF2-40B4-BE49-F238E27FC236}">
                  <a16:creationId xmlns:a16="http://schemas.microsoft.com/office/drawing/2014/main" id="{47D3E151-3E95-E8D0-6EB3-35DFB4213DD1}"/>
                </a:ext>
              </a:extLst>
            </p:cNvPr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4" name="Google Shape;642;p3">
              <a:extLst>
                <a:ext uri="{FF2B5EF4-FFF2-40B4-BE49-F238E27FC236}">
                  <a16:creationId xmlns:a16="http://schemas.microsoft.com/office/drawing/2014/main" id="{742E7E72-2C0A-361F-847A-91E98B85894C}"/>
                </a:ext>
              </a:extLst>
            </p:cNvPr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5" name="Google Shape;643;p3">
              <a:extLst>
                <a:ext uri="{FF2B5EF4-FFF2-40B4-BE49-F238E27FC236}">
                  <a16:creationId xmlns:a16="http://schemas.microsoft.com/office/drawing/2014/main" id="{4F6B5D51-43A0-69FD-1BE0-487C9C107DBA}"/>
                </a:ext>
              </a:extLst>
            </p:cNvPr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6" name="Google Shape;644;p3">
              <a:extLst>
                <a:ext uri="{FF2B5EF4-FFF2-40B4-BE49-F238E27FC236}">
                  <a16:creationId xmlns:a16="http://schemas.microsoft.com/office/drawing/2014/main" id="{8576D9E8-3B19-450D-1129-2CF11094E367}"/>
                </a:ext>
              </a:extLst>
            </p:cNvPr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7" name="Google Shape;645;p3">
              <a:extLst>
                <a:ext uri="{FF2B5EF4-FFF2-40B4-BE49-F238E27FC236}">
                  <a16:creationId xmlns:a16="http://schemas.microsoft.com/office/drawing/2014/main" id="{5D1BEF42-8822-C812-C1C1-3E6888D1C110}"/>
                </a:ext>
              </a:extLst>
            </p:cNvPr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15" name="Google Shape;663;p3">
            <a:extLst>
              <a:ext uri="{FF2B5EF4-FFF2-40B4-BE49-F238E27FC236}">
                <a16:creationId xmlns:a16="http://schemas.microsoft.com/office/drawing/2014/main" id="{4EF78BFF-4F30-6A77-F675-57077BB2D1EE}"/>
              </a:ext>
            </a:extLst>
          </p:cNvPr>
          <p:cNvGrpSpPr/>
          <p:nvPr/>
        </p:nvGrpSpPr>
        <p:grpSpPr>
          <a:xfrm rot="3811239">
            <a:off x="1123998" y="5724590"/>
            <a:ext cx="1180813" cy="1894356"/>
            <a:chOff x="2402100" y="3854125"/>
            <a:chExt cx="435600" cy="698825"/>
          </a:xfrm>
        </p:grpSpPr>
        <p:sp>
          <p:nvSpPr>
            <p:cNvPr id="216" name="Google Shape;664;p3">
              <a:extLst>
                <a:ext uri="{FF2B5EF4-FFF2-40B4-BE49-F238E27FC236}">
                  <a16:creationId xmlns:a16="http://schemas.microsoft.com/office/drawing/2014/main" id="{50AD07FE-292C-17F3-7041-1273C98D27D6}"/>
                </a:ext>
              </a:extLst>
            </p:cNvPr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17" name="Google Shape;665;p3">
              <a:extLst>
                <a:ext uri="{FF2B5EF4-FFF2-40B4-BE49-F238E27FC236}">
                  <a16:creationId xmlns:a16="http://schemas.microsoft.com/office/drawing/2014/main" id="{42F7CEF8-6AC7-2C66-2DEF-AE01B64F60A4}"/>
                </a:ext>
              </a:extLst>
            </p:cNvPr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18" name="Google Shape;666;p3">
              <a:extLst>
                <a:ext uri="{FF2B5EF4-FFF2-40B4-BE49-F238E27FC236}">
                  <a16:creationId xmlns:a16="http://schemas.microsoft.com/office/drawing/2014/main" id="{20860FB8-AE11-2186-C6F5-BE917912D12C}"/>
                </a:ext>
              </a:extLst>
            </p:cNvPr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19" name="Google Shape;667;p3">
              <a:extLst>
                <a:ext uri="{FF2B5EF4-FFF2-40B4-BE49-F238E27FC236}">
                  <a16:creationId xmlns:a16="http://schemas.microsoft.com/office/drawing/2014/main" id="{D6C58539-D98E-BFD3-000A-AFF2243AB651}"/>
                </a:ext>
              </a:extLst>
            </p:cNvPr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0" name="Google Shape;668;p3">
              <a:extLst>
                <a:ext uri="{FF2B5EF4-FFF2-40B4-BE49-F238E27FC236}">
                  <a16:creationId xmlns:a16="http://schemas.microsoft.com/office/drawing/2014/main" id="{83A8BA46-D05B-5655-E97C-3D525BD0F01C}"/>
                </a:ext>
              </a:extLst>
            </p:cNvPr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1" name="Google Shape;669;p3">
              <a:extLst>
                <a:ext uri="{FF2B5EF4-FFF2-40B4-BE49-F238E27FC236}">
                  <a16:creationId xmlns:a16="http://schemas.microsoft.com/office/drawing/2014/main" id="{06BB0932-63FF-EADA-E582-8639ADD0589E}"/>
                </a:ext>
              </a:extLst>
            </p:cNvPr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2" name="Google Shape;670;p3">
              <a:extLst>
                <a:ext uri="{FF2B5EF4-FFF2-40B4-BE49-F238E27FC236}">
                  <a16:creationId xmlns:a16="http://schemas.microsoft.com/office/drawing/2014/main" id="{2512D614-3D14-EE31-F9E6-48E4CA902386}"/>
                </a:ext>
              </a:extLst>
            </p:cNvPr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3" name="Google Shape;671;p3">
              <a:extLst>
                <a:ext uri="{FF2B5EF4-FFF2-40B4-BE49-F238E27FC236}">
                  <a16:creationId xmlns:a16="http://schemas.microsoft.com/office/drawing/2014/main" id="{C654990A-6DE0-03F2-A27B-8B1185118504}"/>
                </a:ext>
              </a:extLst>
            </p:cNvPr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4" name="Google Shape;672;p3">
              <a:extLst>
                <a:ext uri="{FF2B5EF4-FFF2-40B4-BE49-F238E27FC236}">
                  <a16:creationId xmlns:a16="http://schemas.microsoft.com/office/drawing/2014/main" id="{0C2B8AE4-9ADB-5C25-CFB7-2678AF45F488}"/>
                </a:ext>
              </a:extLst>
            </p:cNvPr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5" name="Google Shape;673;p3">
              <a:extLst>
                <a:ext uri="{FF2B5EF4-FFF2-40B4-BE49-F238E27FC236}">
                  <a16:creationId xmlns:a16="http://schemas.microsoft.com/office/drawing/2014/main" id="{D349DB8D-6F83-9FC4-DAA5-01C307898BB1}"/>
                </a:ext>
              </a:extLst>
            </p:cNvPr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6" name="Google Shape;674;p3">
              <a:extLst>
                <a:ext uri="{FF2B5EF4-FFF2-40B4-BE49-F238E27FC236}">
                  <a16:creationId xmlns:a16="http://schemas.microsoft.com/office/drawing/2014/main" id="{FE1D0B83-2E70-3133-AAD4-37201FE47EF1}"/>
                </a:ext>
              </a:extLst>
            </p:cNvPr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7" name="Google Shape;675;p3">
              <a:extLst>
                <a:ext uri="{FF2B5EF4-FFF2-40B4-BE49-F238E27FC236}">
                  <a16:creationId xmlns:a16="http://schemas.microsoft.com/office/drawing/2014/main" id="{ED753F6E-4F4A-F8F8-7C73-91F0E3B05BEE}"/>
                </a:ext>
              </a:extLst>
            </p:cNvPr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8" name="Google Shape;676;p3">
              <a:extLst>
                <a:ext uri="{FF2B5EF4-FFF2-40B4-BE49-F238E27FC236}">
                  <a16:creationId xmlns:a16="http://schemas.microsoft.com/office/drawing/2014/main" id="{D07DBC24-2029-517D-4FFE-A6BFA16B4968}"/>
                </a:ext>
              </a:extLst>
            </p:cNvPr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238" name="Google Shape;687;p3">
            <a:extLst>
              <a:ext uri="{FF2B5EF4-FFF2-40B4-BE49-F238E27FC236}">
                <a16:creationId xmlns:a16="http://schemas.microsoft.com/office/drawing/2014/main" id="{14D3FF00-4332-D7E1-1C64-22B2E777F3D5}"/>
              </a:ext>
            </a:extLst>
          </p:cNvPr>
          <p:cNvSpPr/>
          <p:nvPr/>
        </p:nvSpPr>
        <p:spPr>
          <a:xfrm rot="2123667">
            <a:off x="-1139462" y="3569382"/>
            <a:ext cx="2669903" cy="2387236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E72908F9-D490-9407-ECB0-92CB9BF602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819553" y="2731545"/>
            <a:ext cx="4545008" cy="422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9255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oogle Shape;887;p7">
            <a:extLst>
              <a:ext uri="{FF2B5EF4-FFF2-40B4-BE49-F238E27FC236}">
                <a16:creationId xmlns:a16="http://schemas.microsoft.com/office/drawing/2014/main" id="{BEF346B5-9C72-4E53-98DE-25273B432E12}"/>
              </a:ext>
            </a:extLst>
          </p:cNvPr>
          <p:cNvGrpSpPr/>
          <p:nvPr/>
        </p:nvGrpSpPr>
        <p:grpSpPr>
          <a:xfrm>
            <a:off x="7941418" y="5985086"/>
            <a:ext cx="4896557" cy="1774740"/>
            <a:chOff x="-1068128" y="3996204"/>
            <a:chExt cx="3672418" cy="1331055"/>
          </a:xfrm>
        </p:grpSpPr>
        <p:sp>
          <p:nvSpPr>
            <p:cNvPr id="61" name="Google Shape;888;p7">
              <a:extLst>
                <a:ext uri="{FF2B5EF4-FFF2-40B4-BE49-F238E27FC236}">
                  <a16:creationId xmlns:a16="http://schemas.microsoft.com/office/drawing/2014/main" id="{716265FA-353B-46BB-A99F-66BBF5A3C504}"/>
                </a:ext>
              </a:extLst>
            </p:cNvPr>
            <p:cNvSpPr/>
            <p:nvPr/>
          </p:nvSpPr>
          <p:spPr>
            <a:xfrm rot="-10594719">
              <a:off x="-1038001" y="4102993"/>
              <a:ext cx="3612164" cy="1117479"/>
            </a:xfrm>
            <a:custGeom>
              <a:avLst/>
              <a:gdLst/>
              <a:ahLst/>
              <a:cxnLst/>
              <a:rect l="l" t="t" r="r" b="b"/>
              <a:pathLst>
                <a:path w="62034" h="19192" extrusionOk="0">
                  <a:moveTo>
                    <a:pt x="11909" y="0"/>
                  </a:moveTo>
                  <a:cubicBezTo>
                    <a:pt x="10357" y="0"/>
                    <a:pt x="8959" y="416"/>
                    <a:pt x="7720" y="1498"/>
                  </a:cubicBezTo>
                  <a:cubicBezTo>
                    <a:pt x="0" y="8222"/>
                    <a:pt x="9929" y="19192"/>
                    <a:pt x="23150" y="19192"/>
                  </a:cubicBezTo>
                  <a:cubicBezTo>
                    <a:pt x="24750" y="19192"/>
                    <a:pt x="26398" y="19031"/>
                    <a:pt x="28069" y="18683"/>
                  </a:cubicBezTo>
                  <a:cubicBezTo>
                    <a:pt x="43548" y="15426"/>
                    <a:pt x="55087" y="14402"/>
                    <a:pt x="58747" y="9036"/>
                  </a:cubicBezTo>
                  <a:cubicBezTo>
                    <a:pt x="62033" y="4211"/>
                    <a:pt x="59267" y="1003"/>
                    <a:pt x="52187" y="1003"/>
                  </a:cubicBezTo>
                  <a:cubicBezTo>
                    <a:pt x="48708" y="1003"/>
                    <a:pt x="44188" y="1777"/>
                    <a:pt x="38833" y="3515"/>
                  </a:cubicBezTo>
                  <a:cubicBezTo>
                    <a:pt x="36521" y="4263"/>
                    <a:pt x="34303" y="4561"/>
                    <a:pt x="32180" y="4561"/>
                  </a:cubicBezTo>
                  <a:cubicBezTo>
                    <a:pt x="23878" y="4561"/>
                    <a:pt x="17050" y="0"/>
                    <a:pt x="119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62" name="Google Shape;889;p7">
              <a:extLst>
                <a:ext uri="{FF2B5EF4-FFF2-40B4-BE49-F238E27FC236}">
                  <a16:creationId xmlns:a16="http://schemas.microsoft.com/office/drawing/2014/main" id="{45CA310F-5D0A-415B-90CC-624F5634B8BC}"/>
                </a:ext>
              </a:extLst>
            </p:cNvPr>
            <p:cNvGrpSpPr/>
            <p:nvPr/>
          </p:nvGrpSpPr>
          <p:grpSpPr>
            <a:xfrm>
              <a:off x="-800178" y="4304942"/>
              <a:ext cx="2873315" cy="818933"/>
              <a:chOff x="-800178" y="4304942"/>
              <a:chExt cx="2873315" cy="818933"/>
            </a:xfrm>
          </p:grpSpPr>
          <p:sp>
            <p:nvSpPr>
              <p:cNvPr id="63" name="Google Shape;890;p7">
                <a:extLst>
                  <a:ext uri="{FF2B5EF4-FFF2-40B4-BE49-F238E27FC236}">
                    <a16:creationId xmlns:a16="http://schemas.microsoft.com/office/drawing/2014/main" id="{09EDD1E1-8BF5-45C4-9060-DB7DB0D8D318}"/>
                  </a:ext>
                </a:extLst>
              </p:cNvPr>
              <p:cNvSpPr/>
              <p:nvPr/>
            </p:nvSpPr>
            <p:spPr>
              <a:xfrm rot="-10594719">
                <a:off x="1780944" y="5070486"/>
                <a:ext cx="126240" cy="49667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853" extrusionOk="0">
                    <a:moveTo>
                      <a:pt x="986" y="1"/>
                    </a:moveTo>
                    <a:cubicBezTo>
                      <a:pt x="882" y="1"/>
                      <a:pt x="780" y="9"/>
                      <a:pt x="679" y="24"/>
                    </a:cubicBezTo>
                    <a:cubicBezTo>
                      <a:pt x="431" y="55"/>
                      <a:pt x="89" y="179"/>
                      <a:pt x="27" y="427"/>
                    </a:cubicBezTo>
                    <a:cubicBezTo>
                      <a:pt x="1" y="664"/>
                      <a:pt x="243" y="745"/>
                      <a:pt x="430" y="745"/>
                    </a:cubicBezTo>
                    <a:cubicBezTo>
                      <a:pt x="464" y="745"/>
                      <a:pt x="495" y="742"/>
                      <a:pt x="524" y="738"/>
                    </a:cubicBezTo>
                    <a:cubicBezTo>
                      <a:pt x="573" y="729"/>
                      <a:pt x="621" y="725"/>
                      <a:pt x="667" y="725"/>
                    </a:cubicBezTo>
                    <a:cubicBezTo>
                      <a:pt x="793" y="725"/>
                      <a:pt x="906" y="754"/>
                      <a:pt x="1020" y="800"/>
                    </a:cubicBezTo>
                    <a:cubicBezTo>
                      <a:pt x="1125" y="835"/>
                      <a:pt x="1229" y="852"/>
                      <a:pt x="1332" y="852"/>
                    </a:cubicBezTo>
                    <a:cubicBezTo>
                      <a:pt x="1504" y="852"/>
                      <a:pt x="1671" y="804"/>
                      <a:pt x="1826" y="707"/>
                    </a:cubicBezTo>
                    <a:cubicBezTo>
                      <a:pt x="1982" y="614"/>
                      <a:pt x="2168" y="334"/>
                      <a:pt x="1919" y="210"/>
                    </a:cubicBezTo>
                    <a:cubicBezTo>
                      <a:pt x="1617" y="71"/>
                      <a:pt x="1297" y="1"/>
                      <a:pt x="9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891;p7">
                <a:extLst>
                  <a:ext uri="{FF2B5EF4-FFF2-40B4-BE49-F238E27FC236}">
                    <a16:creationId xmlns:a16="http://schemas.microsoft.com/office/drawing/2014/main" id="{842CC61B-09BE-49E6-9816-1E2623958D16}"/>
                  </a:ext>
                </a:extLst>
              </p:cNvPr>
              <p:cNvSpPr/>
              <p:nvPr/>
            </p:nvSpPr>
            <p:spPr>
              <a:xfrm rot="-10594719">
                <a:off x="1565235" y="5016770"/>
                <a:ext cx="124668" cy="49551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851" extrusionOk="0">
                    <a:moveTo>
                      <a:pt x="814" y="1"/>
                    </a:moveTo>
                    <a:cubicBezTo>
                      <a:pt x="564" y="1"/>
                      <a:pt x="323" y="118"/>
                      <a:pt x="156" y="285"/>
                    </a:cubicBezTo>
                    <a:cubicBezTo>
                      <a:pt x="1" y="502"/>
                      <a:pt x="280" y="595"/>
                      <a:pt x="466" y="595"/>
                    </a:cubicBezTo>
                    <a:cubicBezTo>
                      <a:pt x="621" y="595"/>
                      <a:pt x="776" y="657"/>
                      <a:pt x="900" y="781"/>
                    </a:cubicBezTo>
                    <a:cubicBezTo>
                      <a:pt x="1009" y="828"/>
                      <a:pt x="1133" y="851"/>
                      <a:pt x="1257" y="851"/>
                    </a:cubicBezTo>
                    <a:cubicBezTo>
                      <a:pt x="1381" y="851"/>
                      <a:pt x="1505" y="828"/>
                      <a:pt x="1614" y="781"/>
                    </a:cubicBezTo>
                    <a:cubicBezTo>
                      <a:pt x="1738" y="719"/>
                      <a:pt x="2141" y="502"/>
                      <a:pt x="1924" y="347"/>
                    </a:cubicBezTo>
                    <a:cubicBezTo>
                      <a:pt x="1645" y="130"/>
                      <a:pt x="1272" y="6"/>
                      <a:pt x="900" y="6"/>
                    </a:cubicBezTo>
                    <a:cubicBezTo>
                      <a:pt x="871" y="2"/>
                      <a:pt x="843" y="1"/>
                      <a:pt x="8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892;p7">
                <a:extLst>
                  <a:ext uri="{FF2B5EF4-FFF2-40B4-BE49-F238E27FC236}">
                    <a16:creationId xmlns:a16="http://schemas.microsoft.com/office/drawing/2014/main" id="{7EA16702-2C52-4D31-B7BE-F9895D6D46DB}"/>
                  </a:ext>
                </a:extLst>
              </p:cNvPr>
              <p:cNvSpPr/>
              <p:nvPr/>
            </p:nvSpPr>
            <p:spPr>
              <a:xfrm rot="-10594719">
                <a:off x="1976086" y="4955828"/>
                <a:ext cx="95786" cy="45242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7" extrusionOk="0">
                    <a:moveTo>
                      <a:pt x="869" y="1"/>
                    </a:moveTo>
                    <a:cubicBezTo>
                      <a:pt x="249" y="1"/>
                      <a:pt x="1" y="776"/>
                      <a:pt x="776" y="776"/>
                    </a:cubicBezTo>
                    <a:cubicBezTo>
                      <a:pt x="1396" y="776"/>
                      <a:pt x="1645" y="1"/>
                      <a:pt x="8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893;p7">
                <a:extLst>
                  <a:ext uri="{FF2B5EF4-FFF2-40B4-BE49-F238E27FC236}">
                    <a16:creationId xmlns:a16="http://schemas.microsoft.com/office/drawing/2014/main" id="{FB4B4A85-BA39-41D8-95F4-4B7B6804DE1C}"/>
                  </a:ext>
                </a:extLst>
              </p:cNvPr>
              <p:cNvSpPr/>
              <p:nvPr/>
            </p:nvSpPr>
            <p:spPr>
              <a:xfrm rot="-10594719">
                <a:off x="1773296" y="4958228"/>
                <a:ext cx="95786" cy="45184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6" extrusionOk="0">
                    <a:moveTo>
                      <a:pt x="900" y="0"/>
                    </a:moveTo>
                    <a:cubicBezTo>
                      <a:pt x="249" y="0"/>
                      <a:pt x="1" y="776"/>
                      <a:pt x="776" y="776"/>
                    </a:cubicBezTo>
                    <a:cubicBezTo>
                      <a:pt x="1397" y="776"/>
                      <a:pt x="1645" y="0"/>
                      <a:pt x="9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894;p7">
                <a:extLst>
                  <a:ext uri="{FF2B5EF4-FFF2-40B4-BE49-F238E27FC236}">
                    <a16:creationId xmlns:a16="http://schemas.microsoft.com/office/drawing/2014/main" id="{17ED9F8C-C1DE-4007-842A-9BD02704C9F6}"/>
                  </a:ext>
                </a:extLst>
              </p:cNvPr>
              <p:cNvSpPr/>
              <p:nvPr/>
            </p:nvSpPr>
            <p:spPr>
              <a:xfrm rot="-10594719">
                <a:off x="1864326" y="4858253"/>
                <a:ext cx="126473" cy="45999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790" extrusionOk="0">
                    <a:moveTo>
                      <a:pt x="828" y="0"/>
                    </a:moveTo>
                    <a:cubicBezTo>
                      <a:pt x="650" y="0"/>
                      <a:pt x="477" y="49"/>
                      <a:pt x="342" y="146"/>
                    </a:cubicBezTo>
                    <a:cubicBezTo>
                      <a:pt x="187" y="239"/>
                      <a:pt x="1" y="487"/>
                      <a:pt x="249" y="611"/>
                    </a:cubicBezTo>
                    <a:cubicBezTo>
                      <a:pt x="525" y="726"/>
                      <a:pt x="835" y="790"/>
                      <a:pt x="1154" y="790"/>
                    </a:cubicBezTo>
                    <a:cubicBezTo>
                      <a:pt x="1265" y="790"/>
                      <a:pt x="1377" y="782"/>
                      <a:pt x="1489" y="766"/>
                    </a:cubicBezTo>
                    <a:cubicBezTo>
                      <a:pt x="1707" y="735"/>
                      <a:pt x="2079" y="611"/>
                      <a:pt x="2110" y="363"/>
                    </a:cubicBezTo>
                    <a:cubicBezTo>
                      <a:pt x="2172" y="115"/>
                      <a:pt x="1800" y="115"/>
                      <a:pt x="1645" y="115"/>
                    </a:cubicBezTo>
                    <a:cubicBezTo>
                      <a:pt x="1595" y="123"/>
                      <a:pt x="1547" y="127"/>
                      <a:pt x="1501" y="127"/>
                    </a:cubicBezTo>
                    <a:cubicBezTo>
                      <a:pt x="1375" y="127"/>
                      <a:pt x="1262" y="98"/>
                      <a:pt x="1148" y="53"/>
                    </a:cubicBezTo>
                    <a:cubicBezTo>
                      <a:pt x="1044" y="18"/>
                      <a:pt x="935" y="0"/>
                      <a:pt x="8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895;p7">
                <a:extLst>
                  <a:ext uri="{FF2B5EF4-FFF2-40B4-BE49-F238E27FC236}">
                    <a16:creationId xmlns:a16="http://schemas.microsoft.com/office/drawing/2014/main" id="{D58BC085-0FB8-48F5-8B58-E463F6FE7B7C}"/>
                  </a:ext>
                </a:extLst>
              </p:cNvPr>
              <p:cNvSpPr/>
              <p:nvPr/>
            </p:nvSpPr>
            <p:spPr>
              <a:xfrm rot="-10594719">
                <a:off x="1635557" y="4850249"/>
                <a:ext cx="88566" cy="25328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435" extrusionOk="0">
                    <a:moveTo>
                      <a:pt x="931" y="1"/>
                    </a:moveTo>
                    <a:cubicBezTo>
                      <a:pt x="652" y="1"/>
                      <a:pt x="404" y="63"/>
                      <a:pt x="156" y="218"/>
                    </a:cubicBezTo>
                    <a:cubicBezTo>
                      <a:pt x="124" y="249"/>
                      <a:pt x="0" y="280"/>
                      <a:pt x="31" y="373"/>
                    </a:cubicBezTo>
                    <a:cubicBezTo>
                      <a:pt x="31" y="435"/>
                      <a:pt x="156" y="435"/>
                      <a:pt x="218" y="435"/>
                    </a:cubicBezTo>
                    <a:lnTo>
                      <a:pt x="590" y="435"/>
                    </a:lnTo>
                    <a:cubicBezTo>
                      <a:pt x="869" y="404"/>
                      <a:pt x="1148" y="342"/>
                      <a:pt x="1365" y="218"/>
                    </a:cubicBezTo>
                    <a:cubicBezTo>
                      <a:pt x="1427" y="187"/>
                      <a:pt x="1520" y="125"/>
                      <a:pt x="1520" y="63"/>
                    </a:cubicBezTo>
                    <a:cubicBezTo>
                      <a:pt x="1489" y="1"/>
                      <a:pt x="1365" y="1"/>
                      <a:pt x="13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896;p7">
                <a:extLst>
                  <a:ext uri="{FF2B5EF4-FFF2-40B4-BE49-F238E27FC236}">
                    <a16:creationId xmlns:a16="http://schemas.microsoft.com/office/drawing/2014/main" id="{5A93F961-2AC6-47DF-9FE6-498D10EE4A73}"/>
                  </a:ext>
                </a:extLst>
              </p:cNvPr>
              <p:cNvSpPr/>
              <p:nvPr/>
            </p:nvSpPr>
            <p:spPr>
              <a:xfrm rot="-10594719">
                <a:off x="1326281" y="4893132"/>
                <a:ext cx="144524" cy="58168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999" extrusionOk="0">
                    <a:moveTo>
                      <a:pt x="782" y="1"/>
                    </a:moveTo>
                    <a:cubicBezTo>
                      <a:pt x="533" y="1"/>
                      <a:pt x="291" y="118"/>
                      <a:pt x="124" y="285"/>
                    </a:cubicBezTo>
                    <a:cubicBezTo>
                      <a:pt x="0" y="502"/>
                      <a:pt x="248" y="626"/>
                      <a:pt x="434" y="626"/>
                    </a:cubicBezTo>
                    <a:lnTo>
                      <a:pt x="434" y="595"/>
                    </a:lnTo>
                    <a:cubicBezTo>
                      <a:pt x="714" y="595"/>
                      <a:pt x="1024" y="719"/>
                      <a:pt x="1241" y="905"/>
                    </a:cubicBezTo>
                    <a:cubicBezTo>
                      <a:pt x="1365" y="967"/>
                      <a:pt x="1497" y="998"/>
                      <a:pt x="1625" y="998"/>
                    </a:cubicBezTo>
                    <a:cubicBezTo>
                      <a:pt x="1753" y="998"/>
                      <a:pt x="1877" y="967"/>
                      <a:pt x="1985" y="905"/>
                    </a:cubicBezTo>
                    <a:cubicBezTo>
                      <a:pt x="2109" y="843"/>
                      <a:pt x="2482" y="626"/>
                      <a:pt x="2296" y="440"/>
                    </a:cubicBezTo>
                    <a:cubicBezTo>
                      <a:pt x="1926" y="156"/>
                      <a:pt x="1479" y="2"/>
                      <a:pt x="1001" y="2"/>
                    </a:cubicBezTo>
                    <a:cubicBezTo>
                      <a:pt x="957" y="2"/>
                      <a:pt x="913" y="3"/>
                      <a:pt x="869" y="6"/>
                    </a:cubicBezTo>
                    <a:cubicBezTo>
                      <a:pt x="840" y="2"/>
                      <a:pt x="811" y="1"/>
                      <a:pt x="7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897;p7">
                <a:extLst>
                  <a:ext uri="{FF2B5EF4-FFF2-40B4-BE49-F238E27FC236}">
                    <a16:creationId xmlns:a16="http://schemas.microsoft.com/office/drawing/2014/main" id="{152C0B33-7267-40AC-8320-4FB9FF7279F1}"/>
                  </a:ext>
                </a:extLst>
              </p:cNvPr>
              <p:cNvSpPr/>
              <p:nvPr/>
            </p:nvSpPr>
            <p:spPr>
              <a:xfrm rot="-10594719">
                <a:off x="1377624" y="4771551"/>
                <a:ext cx="112090" cy="34645"/>
              </a:xfrm>
              <a:custGeom>
                <a:avLst/>
                <a:gdLst/>
                <a:ahLst/>
                <a:cxnLst/>
                <a:rect l="l" t="t" r="r" b="b"/>
                <a:pathLst>
                  <a:path w="1925" h="595" extrusionOk="0">
                    <a:moveTo>
                      <a:pt x="956" y="1"/>
                    </a:moveTo>
                    <a:cubicBezTo>
                      <a:pt x="755" y="1"/>
                      <a:pt x="563" y="59"/>
                      <a:pt x="404" y="149"/>
                    </a:cubicBezTo>
                    <a:cubicBezTo>
                      <a:pt x="280" y="211"/>
                      <a:pt x="1" y="397"/>
                      <a:pt x="249" y="460"/>
                    </a:cubicBezTo>
                    <a:lnTo>
                      <a:pt x="776" y="584"/>
                    </a:lnTo>
                    <a:cubicBezTo>
                      <a:pt x="835" y="591"/>
                      <a:pt x="895" y="595"/>
                      <a:pt x="957" y="595"/>
                    </a:cubicBezTo>
                    <a:cubicBezTo>
                      <a:pt x="1155" y="595"/>
                      <a:pt x="1362" y="554"/>
                      <a:pt x="1552" y="460"/>
                    </a:cubicBezTo>
                    <a:cubicBezTo>
                      <a:pt x="1645" y="397"/>
                      <a:pt x="1924" y="211"/>
                      <a:pt x="1676" y="149"/>
                    </a:cubicBezTo>
                    <a:lnTo>
                      <a:pt x="1180" y="25"/>
                    </a:lnTo>
                    <a:cubicBezTo>
                      <a:pt x="1105" y="9"/>
                      <a:pt x="1030" y="1"/>
                      <a:pt x="9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898;p7">
                <a:extLst>
                  <a:ext uri="{FF2B5EF4-FFF2-40B4-BE49-F238E27FC236}">
                    <a16:creationId xmlns:a16="http://schemas.microsoft.com/office/drawing/2014/main" id="{5246FB37-A459-45B3-9069-4CE7BC71E391}"/>
                  </a:ext>
                </a:extLst>
              </p:cNvPr>
              <p:cNvSpPr/>
              <p:nvPr/>
            </p:nvSpPr>
            <p:spPr>
              <a:xfrm rot="-10594719">
                <a:off x="1803282" y="4697382"/>
                <a:ext cx="112032" cy="48211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828" extrusionOk="0">
                    <a:moveTo>
                      <a:pt x="826" y="1"/>
                    </a:moveTo>
                    <a:cubicBezTo>
                      <a:pt x="594" y="1"/>
                      <a:pt x="368" y="69"/>
                      <a:pt x="187" y="225"/>
                    </a:cubicBezTo>
                    <a:cubicBezTo>
                      <a:pt x="0" y="349"/>
                      <a:pt x="31" y="535"/>
                      <a:pt x="280" y="535"/>
                    </a:cubicBezTo>
                    <a:lnTo>
                      <a:pt x="249" y="535"/>
                    </a:lnTo>
                    <a:cubicBezTo>
                      <a:pt x="404" y="567"/>
                      <a:pt x="559" y="629"/>
                      <a:pt x="683" y="753"/>
                    </a:cubicBezTo>
                    <a:cubicBezTo>
                      <a:pt x="749" y="808"/>
                      <a:pt x="838" y="828"/>
                      <a:pt x="935" y="828"/>
                    </a:cubicBezTo>
                    <a:cubicBezTo>
                      <a:pt x="1110" y="828"/>
                      <a:pt x="1307" y="762"/>
                      <a:pt x="1427" y="722"/>
                    </a:cubicBezTo>
                    <a:cubicBezTo>
                      <a:pt x="1520" y="691"/>
                      <a:pt x="1924" y="473"/>
                      <a:pt x="1738" y="318"/>
                    </a:cubicBezTo>
                    <a:cubicBezTo>
                      <a:pt x="1520" y="132"/>
                      <a:pt x="1241" y="39"/>
                      <a:pt x="962" y="8"/>
                    </a:cubicBezTo>
                    <a:cubicBezTo>
                      <a:pt x="917" y="3"/>
                      <a:pt x="871" y="1"/>
                      <a:pt x="8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899;p7">
                <a:extLst>
                  <a:ext uri="{FF2B5EF4-FFF2-40B4-BE49-F238E27FC236}">
                    <a16:creationId xmlns:a16="http://schemas.microsoft.com/office/drawing/2014/main" id="{9CD09FC3-C79D-48ED-A269-B39B4DC009D7}"/>
                  </a:ext>
                </a:extLst>
              </p:cNvPr>
              <p:cNvSpPr/>
              <p:nvPr/>
            </p:nvSpPr>
            <p:spPr>
              <a:xfrm rot="-10594719">
                <a:off x="1895778" y="4578886"/>
                <a:ext cx="113837" cy="36159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621" extrusionOk="0">
                    <a:moveTo>
                      <a:pt x="1210" y="1"/>
                    </a:moveTo>
                    <a:cubicBezTo>
                      <a:pt x="807" y="1"/>
                      <a:pt x="1" y="621"/>
                      <a:pt x="745" y="621"/>
                    </a:cubicBezTo>
                    <a:cubicBezTo>
                      <a:pt x="1148" y="621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900;p7">
                <a:extLst>
                  <a:ext uri="{FF2B5EF4-FFF2-40B4-BE49-F238E27FC236}">
                    <a16:creationId xmlns:a16="http://schemas.microsoft.com/office/drawing/2014/main" id="{CB6686AE-0E3F-4C26-8853-3E9D4E3A4E57}"/>
                  </a:ext>
                </a:extLst>
              </p:cNvPr>
              <p:cNvSpPr/>
              <p:nvPr/>
            </p:nvSpPr>
            <p:spPr>
              <a:xfrm rot="-10594719">
                <a:off x="1667823" y="4452968"/>
                <a:ext cx="119311" cy="43903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754" extrusionOk="0">
                    <a:moveTo>
                      <a:pt x="754" y="0"/>
                    </a:moveTo>
                    <a:cubicBezTo>
                      <a:pt x="504" y="0"/>
                      <a:pt x="264" y="123"/>
                      <a:pt x="125" y="346"/>
                    </a:cubicBezTo>
                    <a:cubicBezTo>
                      <a:pt x="1" y="563"/>
                      <a:pt x="218" y="749"/>
                      <a:pt x="435" y="749"/>
                    </a:cubicBezTo>
                    <a:lnTo>
                      <a:pt x="1180" y="749"/>
                    </a:lnTo>
                    <a:cubicBezTo>
                      <a:pt x="1208" y="752"/>
                      <a:pt x="1237" y="754"/>
                      <a:pt x="1265" y="754"/>
                    </a:cubicBezTo>
                    <a:cubicBezTo>
                      <a:pt x="1515" y="754"/>
                      <a:pt x="1757" y="634"/>
                      <a:pt x="1924" y="439"/>
                    </a:cubicBezTo>
                    <a:cubicBezTo>
                      <a:pt x="2048" y="191"/>
                      <a:pt x="1831" y="5"/>
                      <a:pt x="1583" y="5"/>
                    </a:cubicBezTo>
                    <a:lnTo>
                      <a:pt x="839" y="5"/>
                    </a:lnTo>
                    <a:cubicBezTo>
                      <a:pt x="810" y="2"/>
                      <a:pt x="782" y="0"/>
                      <a:pt x="7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901;p7">
                <a:extLst>
                  <a:ext uri="{FF2B5EF4-FFF2-40B4-BE49-F238E27FC236}">
                    <a16:creationId xmlns:a16="http://schemas.microsoft.com/office/drawing/2014/main" id="{44BC9297-2090-40C6-A21F-B7BEE4F3B7CC}"/>
                  </a:ext>
                </a:extLst>
              </p:cNvPr>
              <p:cNvSpPr/>
              <p:nvPr/>
            </p:nvSpPr>
            <p:spPr>
              <a:xfrm rot="-10594719">
                <a:off x="1579763" y="4538236"/>
                <a:ext cx="113896" cy="34412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591" extrusionOk="0">
                    <a:moveTo>
                      <a:pt x="1211" y="1"/>
                    </a:moveTo>
                    <a:cubicBezTo>
                      <a:pt x="838" y="1"/>
                      <a:pt x="1" y="590"/>
                      <a:pt x="776" y="590"/>
                    </a:cubicBezTo>
                    <a:cubicBezTo>
                      <a:pt x="1149" y="590"/>
                      <a:pt x="1955" y="1"/>
                      <a:pt x="12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902;p7">
                <a:extLst>
                  <a:ext uri="{FF2B5EF4-FFF2-40B4-BE49-F238E27FC236}">
                    <a16:creationId xmlns:a16="http://schemas.microsoft.com/office/drawing/2014/main" id="{5D39ACB3-F5C6-4A31-B27F-D80765BDEF3C}"/>
                  </a:ext>
                </a:extLst>
              </p:cNvPr>
              <p:cNvSpPr/>
              <p:nvPr/>
            </p:nvSpPr>
            <p:spPr>
              <a:xfrm rot="-10594719">
                <a:off x="1579808" y="4655738"/>
                <a:ext cx="106675" cy="39652"/>
              </a:xfrm>
              <a:custGeom>
                <a:avLst/>
                <a:gdLst/>
                <a:ahLst/>
                <a:cxnLst/>
                <a:rect l="l" t="t" r="r" b="b"/>
                <a:pathLst>
                  <a:path w="1832" h="681" extrusionOk="0">
                    <a:moveTo>
                      <a:pt x="915" y="1"/>
                    </a:moveTo>
                    <a:cubicBezTo>
                      <a:pt x="727" y="1"/>
                      <a:pt x="543" y="49"/>
                      <a:pt x="373" y="155"/>
                    </a:cubicBezTo>
                    <a:cubicBezTo>
                      <a:pt x="249" y="217"/>
                      <a:pt x="1" y="434"/>
                      <a:pt x="280" y="527"/>
                    </a:cubicBezTo>
                    <a:lnTo>
                      <a:pt x="683" y="651"/>
                    </a:lnTo>
                    <a:cubicBezTo>
                      <a:pt x="762" y="671"/>
                      <a:pt x="844" y="681"/>
                      <a:pt x="926" y="681"/>
                    </a:cubicBezTo>
                    <a:cubicBezTo>
                      <a:pt x="1105" y="681"/>
                      <a:pt x="1289" y="633"/>
                      <a:pt x="1459" y="527"/>
                    </a:cubicBezTo>
                    <a:cubicBezTo>
                      <a:pt x="1583" y="465"/>
                      <a:pt x="1831" y="248"/>
                      <a:pt x="1552" y="155"/>
                    </a:cubicBezTo>
                    <a:lnTo>
                      <a:pt x="1180" y="31"/>
                    </a:lnTo>
                    <a:cubicBezTo>
                      <a:pt x="1091" y="11"/>
                      <a:pt x="1003" y="1"/>
                      <a:pt x="9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903;p7">
                <a:extLst>
                  <a:ext uri="{FF2B5EF4-FFF2-40B4-BE49-F238E27FC236}">
                    <a16:creationId xmlns:a16="http://schemas.microsoft.com/office/drawing/2014/main" id="{36E6581E-A091-4A60-AE77-724CC4D2920B}"/>
                  </a:ext>
                </a:extLst>
              </p:cNvPr>
              <p:cNvSpPr/>
              <p:nvPr/>
            </p:nvSpPr>
            <p:spPr>
              <a:xfrm rot="-10594719">
                <a:off x="1253171" y="4536196"/>
                <a:ext cx="131888" cy="69813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1199" extrusionOk="0">
                    <a:moveTo>
                      <a:pt x="979" y="0"/>
                    </a:moveTo>
                    <a:cubicBezTo>
                      <a:pt x="813" y="0"/>
                      <a:pt x="636" y="53"/>
                      <a:pt x="497" y="92"/>
                    </a:cubicBezTo>
                    <a:cubicBezTo>
                      <a:pt x="403" y="123"/>
                      <a:pt x="0" y="341"/>
                      <a:pt x="186" y="496"/>
                    </a:cubicBezTo>
                    <a:lnTo>
                      <a:pt x="1055" y="1116"/>
                    </a:lnTo>
                    <a:cubicBezTo>
                      <a:pt x="1127" y="1176"/>
                      <a:pt x="1222" y="1199"/>
                      <a:pt x="1323" y="1199"/>
                    </a:cubicBezTo>
                    <a:cubicBezTo>
                      <a:pt x="1482" y="1199"/>
                      <a:pt x="1654" y="1142"/>
                      <a:pt x="1768" y="1085"/>
                    </a:cubicBezTo>
                    <a:cubicBezTo>
                      <a:pt x="1861" y="1054"/>
                      <a:pt x="2265" y="868"/>
                      <a:pt x="2079" y="713"/>
                    </a:cubicBezTo>
                    <a:lnTo>
                      <a:pt x="1241" y="61"/>
                    </a:lnTo>
                    <a:cubicBezTo>
                      <a:pt x="1163" y="17"/>
                      <a:pt x="1073" y="0"/>
                      <a:pt x="9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904;p7">
                <a:extLst>
                  <a:ext uri="{FF2B5EF4-FFF2-40B4-BE49-F238E27FC236}">
                    <a16:creationId xmlns:a16="http://schemas.microsoft.com/office/drawing/2014/main" id="{0A07DDB4-5A39-4D0A-80C7-A4E92940DEE9}"/>
                  </a:ext>
                </a:extLst>
              </p:cNvPr>
              <p:cNvSpPr/>
              <p:nvPr/>
            </p:nvSpPr>
            <p:spPr>
              <a:xfrm rot="-10594719">
                <a:off x="1324781" y="4401406"/>
                <a:ext cx="110227" cy="62419"/>
              </a:xfrm>
              <a:custGeom>
                <a:avLst/>
                <a:gdLst/>
                <a:ahLst/>
                <a:cxnLst/>
                <a:rect l="l" t="t" r="r" b="b"/>
                <a:pathLst>
                  <a:path w="1893" h="1072" extrusionOk="0">
                    <a:moveTo>
                      <a:pt x="707" y="1"/>
                    </a:moveTo>
                    <a:cubicBezTo>
                      <a:pt x="508" y="1"/>
                      <a:pt x="317" y="77"/>
                      <a:pt x="187" y="229"/>
                    </a:cubicBezTo>
                    <a:cubicBezTo>
                      <a:pt x="1" y="415"/>
                      <a:pt x="94" y="725"/>
                      <a:pt x="342" y="787"/>
                    </a:cubicBezTo>
                    <a:lnTo>
                      <a:pt x="962" y="1035"/>
                    </a:lnTo>
                    <a:cubicBezTo>
                      <a:pt x="1037" y="1060"/>
                      <a:pt x="1114" y="1072"/>
                      <a:pt x="1190" y="1072"/>
                    </a:cubicBezTo>
                    <a:cubicBezTo>
                      <a:pt x="1399" y="1072"/>
                      <a:pt x="1602" y="986"/>
                      <a:pt x="1738" y="849"/>
                    </a:cubicBezTo>
                    <a:cubicBezTo>
                      <a:pt x="1893" y="663"/>
                      <a:pt x="1831" y="353"/>
                      <a:pt x="1583" y="291"/>
                    </a:cubicBezTo>
                    <a:lnTo>
                      <a:pt x="962" y="43"/>
                    </a:lnTo>
                    <a:cubicBezTo>
                      <a:pt x="879" y="15"/>
                      <a:pt x="792" y="1"/>
                      <a:pt x="7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905;p7">
                <a:extLst>
                  <a:ext uri="{FF2B5EF4-FFF2-40B4-BE49-F238E27FC236}">
                    <a16:creationId xmlns:a16="http://schemas.microsoft.com/office/drawing/2014/main" id="{115A0D18-A7EF-4795-94F8-CC399851A4CC}"/>
                  </a:ext>
                </a:extLst>
              </p:cNvPr>
              <p:cNvSpPr/>
              <p:nvPr/>
            </p:nvSpPr>
            <p:spPr>
              <a:xfrm rot="-10594719">
                <a:off x="1535351" y="4341719"/>
                <a:ext cx="103007" cy="37556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645" extrusionOk="0">
                    <a:moveTo>
                      <a:pt x="925" y="1"/>
                    </a:moveTo>
                    <a:cubicBezTo>
                      <a:pt x="724" y="1"/>
                      <a:pt x="532" y="58"/>
                      <a:pt x="373" y="149"/>
                    </a:cubicBezTo>
                    <a:cubicBezTo>
                      <a:pt x="249" y="211"/>
                      <a:pt x="1" y="428"/>
                      <a:pt x="249" y="490"/>
                    </a:cubicBezTo>
                    <a:lnTo>
                      <a:pt x="652" y="614"/>
                    </a:lnTo>
                    <a:cubicBezTo>
                      <a:pt x="731" y="634"/>
                      <a:pt x="812" y="644"/>
                      <a:pt x="895" y="644"/>
                    </a:cubicBezTo>
                    <a:cubicBezTo>
                      <a:pt x="1074" y="644"/>
                      <a:pt x="1258" y="596"/>
                      <a:pt x="1428" y="490"/>
                    </a:cubicBezTo>
                    <a:cubicBezTo>
                      <a:pt x="1521" y="428"/>
                      <a:pt x="1769" y="242"/>
                      <a:pt x="1521" y="149"/>
                    </a:cubicBezTo>
                    <a:lnTo>
                      <a:pt x="1148" y="25"/>
                    </a:lnTo>
                    <a:cubicBezTo>
                      <a:pt x="1074" y="8"/>
                      <a:pt x="999" y="1"/>
                      <a:pt x="9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906;p7">
                <a:extLst>
                  <a:ext uri="{FF2B5EF4-FFF2-40B4-BE49-F238E27FC236}">
                    <a16:creationId xmlns:a16="http://schemas.microsoft.com/office/drawing/2014/main" id="{3ECD8FB5-67F8-4F0C-822E-1830393BD060}"/>
                  </a:ext>
                </a:extLst>
              </p:cNvPr>
              <p:cNvSpPr/>
              <p:nvPr/>
            </p:nvSpPr>
            <p:spPr>
              <a:xfrm rot="-10594719">
                <a:off x="1118834" y="4308400"/>
                <a:ext cx="117506" cy="54616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938" extrusionOk="0">
                    <a:moveTo>
                      <a:pt x="1418" y="1"/>
                    </a:moveTo>
                    <a:cubicBezTo>
                      <a:pt x="1366" y="1"/>
                      <a:pt x="1316" y="5"/>
                      <a:pt x="1273" y="11"/>
                    </a:cubicBezTo>
                    <a:lnTo>
                      <a:pt x="528" y="135"/>
                    </a:lnTo>
                    <a:cubicBezTo>
                      <a:pt x="311" y="197"/>
                      <a:pt x="1" y="445"/>
                      <a:pt x="63" y="693"/>
                    </a:cubicBezTo>
                    <a:cubicBezTo>
                      <a:pt x="130" y="872"/>
                      <a:pt x="341" y="938"/>
                      <a:pt x="535" y="938"/>
                    </a:cubicBezTo>
                    <a:cubicBezTo>
                      <a:pt x="611" y="938"/>
                      <a:pt x="684" y="928"/>
                      <a:pt x="745" y="910"/>
                    </a:cubicBezTo>
                    <a:lnTo>
                      <a:pt x="1490" y="786"/>
                    </a:lnTo>
                    <a:cubicBezTo>
                      <a:pt x="1707" y="755"/>
                      <a:pt x="2017" y="507"/>
                      <a:pt x="1955" y="259"/>
                    </a:cubicBezTo>
                    <a:cubicBezTo>
                      <a:pt x="1881" y="60"/>
                      <a:pt x="1628" y="1"/>
                      <a:pt x="14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907;p7">
                <a:extLst>
                  <a:ext uri="{FF2B5EF4-FFF2-40B4-BE49-F238E27FC236}">
                    <a16:creationId xmlns:a16="http://schemas.microsoft.com/office/drawing/2014/main" id="{997AA919-3E4C-48C0-A52C-8790A56D4D99}"/>
                  </a:ext>
                </a:extLst>
              </p:cNvPr>
              <p:cNvSpPr/>
              <p:nvPr/>
            </p:nvSpPr>
            <p:spPr>
              <a:xfrm rot="-10594719">
                <a:off x="780859" y="4335661"/>
                <a:ext cx="95786" cy="48037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825" extrusionOk="0">
                    <a:moveTo>
                      <a:pt x="1144" y="0"/>
                    </a:moveTo>
                    <a:cubicBezTo>
                      <a:pt x="983" y="0"/>
                      <a:pt x="816" y="51"/>
                      <a:pt x="714" y="102"/>
                    </a:cubicBezTo>
                    <a:lnTo>
                      <a:pt x="466" y="226"/>
                    </a:lnTo>
                    <a:cubicBezTo>
                      <a:pt x="311" y="289"/>
                      <a:pt x="1" y="506"/>
                      <a:pt x="187" y="692"/>
                    </a:cubicBezTo>
                    <a:cubicBezTo>
                      <a:pt x="257" y="790"/>
                      <a:pt x="378" y="825"/>
                      <a:pt x="507" y="825"/>
                    </a:cubicBezTo>
                    <a:cubicBezTo>
                      <a:pt x="662" y="825"/>
                      <a:pt x="829" y="774"/>
                      <a:pt x="931" y="723"/>
                    </a:cubicBezTo>
                    <a:lnTo>
                      <a:pt x="1180" y="599"/>
                    </a:lnTo>
                    <a:cubicBezTo>
                      <a:pt x="1335" y="537"/>
                      <a:pt x="1645" y="320"/>
                      <a:pt x="1490" y="133"/>
                    </a:cubicBezTo>
                    <a:cubicBezTo>
                      <a:pt x="1406" y="35"/>
                      <a:pt x="1277" y="0"/>
                      <a:pt x="11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" name="Google Shape;908;p7">
                <a:extLst>
                  <a:ext uri="{FF2B5EF4-FFF2-40B4-BE49-F238E27FC236}">
                    <a16:creationId xmlns:a16="http://schemas.microsoft.com/office/drawing/2014/main" id="{6659EC0E-29A7-4A00-992D-BD990252D287}"/>
                  </a:ext>
                </a:extLst>
              </p:cNvPr>
              <p:cNvSpPr/>
              <p:nvPr/>
            </p:nvSpPr>
            <p:spPr>
              <a:xfrm rot="-10594719">
                <a:off x="896926" y="4426275"/>
                <a:ext cx="104812" cy="39303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675" extrusionOk="0">
                    <a:moveTo>
                      <a:pt x="1130" y="0"/>
                    </a:moveTo>
                    <a:cubicBezTo>
                      <a:pt x="769" y="0"/>
                      <a:pt x="422" y="122"/>
                      <a:pt x="124" y="328"/>
                    </a:cubicBezTo>
                    <a:cubicBezTo>
                      <a:pt x="62" y="390"/>
                      <a:pt x="0" y="452"/>
                      <a:pt x="0" y="545"/>
                    </a:cubicBezTo>
                    <a:cubicBezTo>
                      <a:pt x="31" y="638"/>
                      <a:pt x="155" y="669"/>
                      <a:pt x="218" y="669"/>
                    </a:cubicBezTo>
                    <a:cubicBezTo>
                      <a:pt x="254" y="673"/>
                      <a:pt x="290" y="675"/>
                      <a:pt x="326" y="675"/>
                    </a:cubicBezTo>
                    <a:cubicBezTo>
                      <a:pt x="508" y="675"/>
                      <a:pt x="686" y="625"/>
                      <a:pt x="844" y="543"/>
                    </a:cubicBezTo>
                    <a:lnTo>
                      <a:pt x="844" y="543"/>
                    </a:lnTo>
                    <a:cubicBezTo>
                      <a:pt x="857" y="544"/>
                      <a:pt x="871" y="544"/>
                      <a:pt x="884" y="544"/>
                    </a:cubicBezTo>
                    <a:cubicBezTo>
                      <a:pt x="1071" y="544"/>
                      <a:pt x="1248" y="496"/>
                      <a:pt x="1396" y="390"/>
                    </a:cubicBezTo>
                    <a:cubicBezTo>
                      <a:pt x="1520" y="359"/>
                      <a:pt x="1800" y="111"/>
                      <a:pt x="1520" y="49"/>
                    </a:cubicBezTo>
                    <a:cubicBezTo>
                      <a:pt x="1390" y="16"/>
                      <a:pt x="1259" y="0"/>
                      <a:pt x="11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Google Shape;909;p7">
                <a:extLst>
                  <a:ext uri="{FF2B5EF4-FFF2-40B4-BE49-F238E27FC236}">
                    <a16:creationId xmlns:a16="http://schemas.microsoft.com/office/drawing/2014/main" id="{B87C2087-302B-4741-B2C3-E83FB3BB9EFF}"/>
                  </a:ext>
                </a:extLst>
              </p:cNvPr>
              <p:cNvSpPr/>
              <p:nvPr/>
            </p:nvSpPr>
            <p:spPr>
              <a:xfrm rot="-10594719">
                <a:off x="1035410" y="4484473"/>
                <a:ext cx="146329" cy="7435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277" extrusionOk="0">
                    <a:moveTo>
                      <a:pt x="1964" y="0"/>
                    </a:moveTo>
                    <a:cubicBezTo>
                      <a:pt x="1894" y="0"/>
                      <a:pt x="1826" y="10"/>
                      <a:pt x="1769" y="27"/>
                    </a:cubicBezTo>
                    <a:lnTo>
                      <a:pt x="528" y="430"/>
                    </a:lnTo>
                    <a:cubicBezTo>
                      <a:pt x="280" y="492"/>
                      <a:pt x="0" y="709"/>
                      <a:pt x="62" y="988"/>
                    </a:cubicBezTo>
                    <a:cubicBezTo>
                      <a:pt x="129" y="1188"/>
                      <a:pt x="339" y="1277"/>
                      <a:pt x="532" y="1277"/>
                    </a:cubicBezTo>
                    <a:cubicBezTo>
                      <a:pt x="609" y="1277"/>
                      <a:pt x="683" y="1263"/>
                      <a:pt x="745" y="1236"/>
                    </a:cubicBezTo>
                    <a:lnTo>
                      <a:pt x="1986" y="864"/>
                    </a:lnTo>
                    <a:cubicBezTo>
                      <a:pt x="2203" y="771"/>
                      <a:pt x="2513" y="585"/>
                      <a:pt x="2420" y="306"/>
                    </a:cubicBezTo>
                    <a:cubicBezTo>
                      <a:pt x="2374" y="77"/>
                      <a:pt x="2160" y="0"/>
                      <a:pt x="19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910;p7">
                <a:extLst>
                  <a:ext uri="{FF2B5EF4-FFF2-40B4-BE49-F238E27FC236}">
                    <a16:creationId xmlns:a16="http://schemas.microsoft.com/office/drawing/2014/main" id="{9C177C7B-9AB7-4F44-903A-D8D1392FE6AB}"/>
                  </a:ext>
                </a:extLst>
              </p:cNvPr>
              <p:cNvSpPr/>
              <p:nvPr/>
            </p:nvSpPr>
            <p:spPr>
              <a:xfrm rot="-10594719">
                <a:off x="1152901" y="4685992"/>
                <a:ext cx="99397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626" extrusionOk="0">
                    <a:moveTo>
                      <a:pt x="785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25"/>
                      <a:pt x="435" y="625"/>
                    </a:cubicBezTo>
                    <a:lnTo>
                      <a:pt x="838" y="625"/>
                    </a:lnTo>
                    <a:cubicBezTo>
                      <a:pt x="1117" y="625"/>
                      <a:pt x="1365" y="532"/>
                      <a:pt x="1583" y="315"/>
                    </a:cubicBezTo>
                    <a:cubicBezTo>
                      <a:pt x="1707" y="98"/>
                      <a:pt x="1458" y="5"/>
                      <a:pt x="1272" y="5"/>
                    </a:cubicBezTo>
                    <a:lnTo>
                      <a:pt x="869" y="5"/>
                    </a:lnTo>
                    <a:cubicBezTo>
                      <a:pt x="841" y="2"/>
                      <a:pt x="812" y="0"/>
                      <a:pt x="7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911;p7">
                <a:extLst>
                  <a:ext uri="{FF2B5EF4-FFF2-40B4-BE49-F238E27FC236}">
                    <a16:creationId xmlns:a16="http://schemas.microsoft.com/office/drawing/2014/main" id="{F454B619-BA42-4770-95B6-247E970C150A}"/>
                  </a:ext>
                </a:extLst>
              </p:cNvPr>
              <p:cNvSpPr/>
              <p:nvPr/>
            </p:nvSpPr>
            <p:spPr>
              <a:xfrm rot="-10594719">
                <a:off x="1100228" y="4854235"/>
                <a:ext cx="153608" cy="70337"/>
              </a:xfrm>
              <a:custGeom>
                <a:avLst/>
                <a:gdLst/>
                <a:ahLst/>
                <a:cxnLst/>
                <a:rect l="l" t="t" r="r" b="b"/>
                <a:pathLst>
                  <a:path w="2638" h="1208" extrusionOk="0">
                    <a:moveTo>
                      <a:pt x="729" y="0"/>
                    </a:moveTo>
                    <a:cubicBezTo>
                      <a:pt x="520" y="0"/>
                      <a:pt x="320" y="76"/>
                      <a:pt x="156" y="240"/>
                    </a:cubicBezTo>
                    <a:cubicBezTo>
                      <a:pt x="0" y="426"/>
                      <a:pt x="62" y="736"/>
                      <a:pt x="311" y="798"/>
                    </a:cubicBezTo>
                    <a:lnTo>
                      <a:pt x="1675" y="1171"/>
                    </a:lnTo>
                    <a:cubicBezTo>
                      <a:pt x="1750" y="1195"/>
                      <a:pt x="1827" y="1207"/>
                      <a:pt x="1904" y="1207"/>
                    </a:cubicBezTo>
                    <a:cubicBezTo>
                      <a:pt x="2112" y="1207"/>
                      <a:pt x="2315" y="1121"/>
                      <a:pt x="2451" y="984"/>
                    </a:cubicBezTo>
                    <a:cubicBezTo>
                      <a:pt x="2637" y="798"/>
                      <a:pt x="2544" y="488"/>
                      <a:pt x="2296" y="426"/>
                    </a:cubicBezTo>
                    <a:lnTo>
                      <a:pt x="931" y="23"/>
                    </a:lnTo>
                    <a:cubicBezTo>
                      <a:pt x="863" y="8"/>
                      <a:pt x="796" y="0"/>
                      <a:pt x="7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Google Shape;912;p7">
                <a:extLst>
                  <a:ext uri="{FF2B5EF4-FFF2-40B4-BE49-F238E27FC236}">
                    <a16:creationId xmlns:a16="http://schemas.microsoft.com/office/drawing/2014/main" id="{73EA62FC-2E8A-414D-AD9E-CB9655C968FF}"/>
                  </a:ext>
                </a:extLst>
              </p:cNvPr>
              <p:cNvSpPr/>
              <p:nvPr/>
            </p:nvSpPr>
            <p:spPr>
              <a:xfrm rot="-10594719">
                <a:off x="909141" y="4699932"/>
                <a:ext cx="84956" cy="50657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870" extrusionOk="0">
                    <a:moveTo>
                      <a:pt x="652" y="1"/>
                    </a:moveTo>
                    <a:cubicBezTo>
                      <a:pt x="342" y="1"/>
                      <a:pt x="93" y="187"/>
                      <a:pt x="31" y="466"/>
                    </a:cubicBezTo>
                    <a:cubicBezTo>
                      <a:pt x="0" y="745"/>
                      <a:pt x="310" y="838"/>
                      <a:pt x="559" y="838"/>
                    </a:cubicBezTo>
                    <a:lnTo>
                      <a:pt x="559" y="869"/>
                    </a:lnTo>
                    <a:lnTo>
                      <a:pt x="807" y="869"/>
                    </a:lnTo>
                    <a:cubicBezTo>
                      <a:pt x="1055" y="869"/>
                      <a:pt x="1396" y="652"/>
                      <a:pt x="1427" y="404"/>
                    </a:cubicBezTo>
                    <a:cubicBezTo>
                      <a:pt x="1458" y="125"/>
                      <a:pt x="1148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Google Shape;913;p7">
                <a:extLst>
                  <a:ext uri="{FF2B5EF4-FFF2-40B4-BE49-F238E27FC236}">
                    <a16:creationId xmlns:a16="http://schemas.microsoft.com/office/drawing/2014/main" id="{43512BB1-9FFC-4A04-89A8-099DC60ACF90}"/>
                  </a:ext>
                </a:extLst>
              </p:cNvPr>
              <p:cNvSpPr/>
              <p:nvPr/>
            </p:nvSpPr>
            <p:spPr>
              <a:xfrm rot="-10594719">
                <a:off x="661505" y="4790849"/>
                <a:ext cx="119253" cy="43961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755" extrusionOk="0">
                    <a:moveTo>
                      <a:pt x="775" y="1"/>
                    </a:moveTo>
                    <a:cubicBezTo>
                      <a:pt x="503" y="1"/>
                      <a:pt x="264" y="121"/>
                      <a:pt x="125" y="316"/>
                    </a:cubicBezTo>
                    <a:cubicBezTo>
                      <a:pt x="1" y="564"/>
                      <a:pt x="218" y="750"/>
                      <a:pt x="435" y="750"/>
                    </a:cubicBezTo>
                    <a:lnTo>
                      <a:pt x="1210" y="750"/>
                    </a:lnTo>
                    <a:cubicBezTo>
                      <a:pt x="1238" y="753"/>
                      <a:pt x="1267" y="755"/>
                      <a:pt x="1295" y="755"/>
                    </a:cubicBezTo>
                    <a:cubicBezTo>
                      <a:pt x="1545" y="755"/>
                      <a:pt x="1784" y="632"/>
                      <a:pt x="1924" y="409"/>
                    </a:cubicBezTo>
                    <a:cubicBezTo>
                      <a:pt x="2048" y="192"/>
                      <a:pt x="1831" y="6"/>
                      <a:pt x="1614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914;p7">
                <a:extLst>
                  <a:ext uri="{FF2B5EF4-FFF2-40B4-BE49-F238E27FC236}">
                    <a16:creationId xmlns:a16="http://schemas.microsoft.com/office/drawing/2014/main" id="{23F68E7F-6373-4441-90BC-EC22AB7CD3DE}"/>
                  </a:ext>
                </a:extLst>
              </p:cNvPr>
              <p:cNvSpPr/>
              <p:nvPr/>
            </p:nvSpPr>
            <p:spPr>
              <a:xfrm rot="-10594719">
                <a:off x="716042" y="4640466"/>
                <a:ext cx="115642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559" extrusionOk="0">
                    <a:moveTo>
                      <a:pt x="1210" y="0"/>
                    </a:moveTo>
                    <a:cubicBezTo>
                      <a:pt x="838" y="0"/>
                      <a:pt x="0" y="559"/>
                      <a:pt x="776" y="559"/>
                    </a:cubicBezTo>
                    <a:cubicBezTo>
                      <a:pt x="1148" y="559"/>
                      <a:pt x="1985" y="0"/>
                      <a:pt x="1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Google Shape;915;p7">
                <a:extLst>
                  <a:ext uri="{FF2B5EF4-FFF2-40B4-BE49-F238E27FC236}">
                    <a16:creationId xmlns:a16="http://schemas.microsoft.com/office/drawing/2014/main" id="{A4D2FBCD-546A-4075-8157-F3271A3DB684}"/>
                  </a:ext>
                </a:extLst>
              </p:cNvPr>
              <p:cNvSpPr/>
              <p:nvPr/>
            </p:nvSpPr>
            <p:spPr>
              <a:xfrm rot="-10594719">
                <a:off x="596313" y="4488004"/>
                <a:ext cx="97591" cy="45242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777" extrusionOk="0">
                    <a:moveTo>
                      <a:pt x="652" y="1"/>
                    </a:moveTo>
                    <a:cubicBezTo>
                      <a:pt x="404" y="1"/>
                      <a:pt x="63" y="187"/>
                      <a:pt x="32" y="435"/>
                    </a:cubicBezTo>
                    <a:cubicBezTo>
                      <a:pt x="1" y="683"/>
                      <a:pt x="342" y="776"/>
                      <a:pt x="528" y="776"/>
                    </a:cubicBezTo>
                    <a:lnTo>
                      <a:pt x="1024" y="776"/>
                    </a:lnTo>
                    <a:cubicBezTo>
                      <a:pt x="1272" y="776"/>
                      <a:pt x="1614" y="590"/>
                      <a:pt x="1645" y="342"/>
                    </a:cubicBezTo>
                    <a:cubicBezTo>
                      <a:pt x="1676" y="63"/>
                      <a:pt x="1365" y="1"/>
                      <a:pt x="1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" name="Google Shape;916;p7">
                <a:extLst>
                  <a:ext uri="{FF2B5EF4-FFF2-40B4-BE49-F238E27FC236}">
                    <a16:creationId xmlns:a16="http://schemas.microsoft.com/office/drawing/2014/main" id="{6B421974-C2EA-4780-BD5B-A053209F4B46}"/>
                  </a:ext>
                </a:extLst>
              </p:cNvPr>
              <p:cNvSpPr/>
              <p:nvPr/>
            </p:nvSpPr>
            <p:spPr>
              <a:xfrm rot="-10594719">
                <a:off x="411673" y="4405110"/>
                <a:ext cx="113837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559" extrusionOk="0">
                    <a:moveTo>
                      <a:pt x="1210" y="1"/>
                    </a:moveTo>
                    <a:cubicBezTo>
                      <a:pt x="807" y="1"/>
                      <a:pt x="0" y="559"/>
                      <a:pt x="745" y="559"/>
                    </a:cubicBezTo>
                    <a:cubicBezTo>
                      <a:pt x="1148" y="559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917;p7">
                <a:extLst>
                  <a:ext uri="{FF2B5EF4-FFF2-40B4-BE49-F238E27FC236}">
                    <a16:creationId xmlns:a16="http://schemas.microsoft.com/office/drawing/2014/main" id="{3E24BA5F-067B-4FB6-B91D-72255C21CD5E}"/>
                  </a:ext>
                </a:extLst>
              </p:cNvPr>
              <p:cNvSpPr/>
              <p:nvPr/>
            </p:nvSpPr>
            <p:spPr>
              <a:xfrm rot="-10594719">
                <a:off x="260348" y="4417234"/>
                <a:ext cx="95786" cy="45184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6" extrusionOk="0">
                    <a:moveTo>
                      <a:pt x="869" y="0"/>
                    </a:moveTo>
                    <a:cubicBezTo>
                      <a:pt x="248" y="0"/>
                      <a:pt x="0" y="776"/>
                      <a:pt x="776" y="776"/>
                    </a:cubicBezTo>
                    <a:cubicBezTo>
                      <a:pt x="1396" y="776"/>
                      <a:pt x="1644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918;p7">
                <a:extLst>
                  <a:ext uri="{FF2B5EF4-FFF2-40B4-BE49-F238E27FC236}">
                    <a16:creationId xmlns:a16="http://schemas.microsoft.com/office/drawing/2014/main" id="{17F0C7C6-BA2E-48E2-9797-C0F2F9257A7E}"/>
                  </a:ext>
                </a:extLst>
              </p:cNvPr>
              <p:cNvSpPr/>
              <p:nvPr/>
            </p:nvSpPr>
            <p:spPr>
              <a:xfrm rot="-10594719">
                <a:off x="298549" y="4538806"/>
                <a:ext cx="92176" cy="38255"/>
              </a:xfrm>
              <a:custGeom>
                <a:avLst/>
                <a:gdLst/>
                <a:ahLst/>
                <a:cxnLst/>
                <a:rect l="l" t="t" r="r" b="b"/>
                <a:pathLst>
                  <a:path w="1583" h="657" extrusionOk="0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56"/>
                      <a:pt x="466" y="656"/>
                    </a:cubicBezTo>
                    <a:lnTo>
                      <a:pt x="714" y="656"/>
                    </a:lnTo>
                    <a:cubicBezTo>
                      <a:pt x="993" y="656"/>
                      <a:pt x="1242" y="532"/>
                      <a:pt x="1459" y="346"/>
                    </a:cubicBezTo>
                    <a:cubicBezTo>
                      <a:pt x="1583" y="98"/>
                      <a:pt x="1335" y="5"/>
                      <a:pt x="1149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919;p7">
                <a:extLst>
                  <a:ext uri="{FF2B5EF4-FFF2-40B4-BE49-F238E27FC236}">
                    <a16:creationId xmlns:a16="http://schemas.microsoft.com/office/drawing/2014/main" id="{EB36C70D-9FC5-4767-AA83-6067566BE3A5}"/>
                  </a:ext>
                </a:extLst>
              </p:cNvPr>
              <p:cNvSpPr/>
              <p:nvPr/>
            </p:nvSpPr>
            <p:spPr>
              <a:xfrm rot="-10594719">
                <a:off x="400126" y="4620999"/>
                <a:ext cx="95786" cy="46989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807" extrusionOk="0">
                    <a:moveTo>
                      <a:pt x="869" y="0"/>
                    </a:moveTo>
                    <a:cubicBezTo>
                      <a:pt x="249" y="0"/>
                      <a:pt x="1" y="807"/>
                      <a:pt x="776" y="807"/>
                    </a:cubicBezTo>
                    <a:cubicBezTo>
                      <a:pt x="1397" y="807"/>
                      <a:pt x="1645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920;p7">
                <a:extLst>
                  <a:ext uri="{FF2B5EF4-FFF2-40B4-BE49-F238E27FC236}">
                    <a16:creationId xmlns:a16="http://schemas.microsoft.com/office/drawing/2014/main" id="{A630D5DF-8118-409C-903C-8A37B8115C0B}"/>
                  </a:ext>
                </a:extLst>
              </p:cNvPr>
              <p:cNvSpPr/>
              <p:nvPr/>
            </p:nvSpPr>
            <p:spPr>
              <a:xfrm rot="-10594719">
                <a:off x="569542" y="4609361"/>
                <a:ext cx="93981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559" extrusionOk="0">
                    <a:moveTo>
                      <a:pt x="900" y="0"/>
                    </a:moveTo>
                    <a:cubicBezTo>
                      <a:pt x="652" y="0"/>
                      <a:pt x="373" y="94"/>
                      <a:pt x="187" y="280"/>
                    </a:cubicBezTo>
                    <a:cubicBezTo>
                      <a:pt x="1" y="497"/>
                      <a:pt x="311" y="559"/>
                      <a:pt x="466" y="559"/>
                    </a:cubicBezTo>
                    <a:lnTo>
                      <a:pt x="714" y="559"/>
                    </a:lnTo>
                    <a:cubicBezTo>
                      <a:pt x="994" y="559"/>
                      <a:pt x="1242" y="466"/>
                      <a:pt x="1459" y="280"/>
                    </a:cubicBezTo>
                    <a:cubicBezTo>
                      <a:pt x="1614" y="63"/>
                      <a:pt x="1304" y="0"/>
                      <a:pt x="11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" name="Google Shape;921;p7">
                <a:extLst>
                  <a:ext uri="{FF2B5EF4-FFF2-40B4-BE49-F238E27FC236}">
                    <a16:creationId xmlns:a16="http://schemas.microsoft.com/office/drawing/2014/main" id="{AE74E1F6-540B-4274-8D24-782F998D9962}"/>
                  </a:ext>
                </a:extLst>
              </p:cNvPr>
              <p:cNvSpPr/>
              <p:nvPr/>
            </p:nvSpPr>
            <p:spPr>
              <a:xfrm rot="-10594719">
                <a:off x="262558" y="4750610"/>
                <a:ext cx="176259" cy="32781"/>
              </a:xfrm>
              <a:custGeom>
                <a:avLst/>
                <a:gdLst/>
                <a:ahLst/>
                <a:cxnLst/>
                <a:rect l="l" t="t" r="r" b="b"/>
                <a:pathLst>
                  <a:path w="3027" h="563" extrusionOk="0">
                    <a:moveTo>
                      <a:pt x="2121" y="1"/>
                    </a:moveTo>
                    <a:cubicBezTo>
                      <a:pt x="1644" y="1"/>
                      <a:pt x="1156" y="49"/>
                      <a:pt x="669" y="155"/>
                    </a:cubicBezTo>
                    <a:cubicBezTo>
                      <a:pt x="545" y="186"/>
                      <a:pt x="48" y="248"/>
                      <a:pt x="17" y="434"/>
                    </a:cubicBezTo>
                    <a:cubicBezTo>
                      <a:pt x="1" y="534"/>
                      <a:pt x="109" y="562"/>
                      <a:pt x="223" y="562"/>
                    </a:cubicBezTo>
                    <a:cubicBezTo>
                      <a:pt x="321" y="562"/>
                      <a:pt x="423" y="541"/>
                      <a:pt x="451" y="527"/>
                    </a:cubicBezTo>
                    <a:lnTo>
                      <a:pt x="482" y="527"/>
                    </a:lnTo>
                    <a:cubicBezTo>
                      <a:pt x="763" y="467"/>
                      <a:pt x="1069" y="433"/>
                      <a:pt x="1376" y="433"/>
                    </a:cubicBezTo>
                    <a:cubicBezTo>
                      <a:pt x="1545" y="433"/>
                      <a:pt x="1714" y="443"/>
                      <a:pt x="1878" y="465"/>
                    </a:cubicBezTo>
                    <a:cubicBezTo>
                      <a:pt x="1921" y="470"/>
                      <a:pt x="1964" y="473"/>
                      <a:pt x="2009" y="473"/>
                    </a:cubicBezTo>
                    <a:cubicBezTo>
                      <a:pt x="2221" y="473"/>
                      <a:pt x="2448" y="413"/>
                      <a:pt x="2654" y="310"/>
                    </a:cubicBezTo>
                    <a:cubicBezTo>
                      <a:pt x="2716" y="279"/>
                      <a:pt x="3026" y="62"/>
                      <a:pt x="2778" y="31"/>
                    </a:cubicBezTo>
                    <a:cubicBezTo>
                      <a:pt x="2562" y="11"/>
                      <a:pt x="2343" y="1"/>
                      <a:pt x="21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" name="Google Shape;922;p7">
                <a:extLst>
                  <a:ext uri="{FF2B5EF4-FFF2-40B4-BE49-F238E27FC236}">
                    <a16:creationId xmlns:a16="http://schemas.microsoft.com/office/drawing/2014/main" id="{57A2A546-FB8B-493D-ACA8-DEA06BFA935A}"/>
                  </a:ext>
                </a:extLst>
              </p:cNvPr>
              <p:cNvSpPr/>
              <p:nvPr/>
            </p:nvSpPr>
            <p:spPr>
              <a:xfrm rot="-10594719">
                <a:off x="61020" y="4723690"/>
                <a:ext cx="93981" cy="47047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808" extrusionOk="0">
                    <a:moveTo>
                      <a:pt x="869" y="1"/>
                    </a:moveTo>
                    <a:cubicBezTo>
                      <a:pt x="217" y="1"/>
                      <a:pt x="0" y="807"/>
                      <a:pt x="745" y="807"/>
                    </a:cubicBezTo>
                    <a:cubicBezTo>
                      <a:pt x="1396" y="807"/>
                      <a:pt x="1613" y="1"/>
                      <a:pt x="8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" name="Google Shape;923;p7">
                <a:extLst>
                  <a:ext uri="{FF2B5EF4-FFF2-40B4-BE49-F238E27FC236}">
                    <a16:creationId xmlns:a16="http://schemas.microsoft.com/office/drawing/2014/main" id="{5D13CAE3-9EA3-40C5-BA5A-683B4D097BED}"/>
                  </a:ext>
                </a:extLst>
              </p:cNvPr>
              <p:cNvSpPr/>
              <p:nvPr/>
            </p:nvSpPr>
            <p:spPr>
              <a:xfrm rot="-10594719">
                <a:off x="-30399" y="4853917"/>
                <a:ext cx="124260" cy="31792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546" extrusionOk="0">
                    <a:moveTo>
                      <a:pt x="1850" y="1"/>
                    </a:moveTo>
                    <a:cubicBezTo>
                      <a:pt x="1808" y="1"/>
                      <a:pt x="1769" y="3"/>
                      <a:pt x="1746" y="3"/>
                    </a:cubicBezTo>
                    <a:lnTo>
                      <a:pt x="877" y="127"/>
                    </a:lnTo>
                    <a:cubicBezTo>
                      <a:pt x="598" y="127"/>
                      <a:pt x="350" y="220"/>
                      <a:pt x="133" y="375"/>
                    </a:cubicBezTo>
                    <a:cubicBezTo>
                      <a:pt x="1" y="507"/>
                      <a:pt x="134" y="545"/>
                      <a:pt x="256" y="545"/>
                    </a:cubicBezTo>
                    <a:cubicBezTo>
                      <a:pt x="306" y="545"/>
                      <a:pt x="354" y="539"/>
                      <a:pt x="381" y="530"/>
                    </a:cubicBezTo>
                    <a:lnTo>
                      <a:pt x="1250" y="406"/>
                    </a:lnTo>
                    <a:cubicBezTo>
                      <a:pt x="1529" y="406"/>
                      <a:pt x="1777" y="313"/>
                      <a:pt x="1994" y="158"/>
                    </a:cubicBezTo>
                    <a:cubicBezTo>
                      <a:pt x="2134" y="18"/>
                      <a:pt x="1977" y="1"/>
                      <a:pt x="18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" name="Google Shape;924;p7">
                <a:extLst>
                  <a:ext uri="{FF2B5EF4-FFF2-40B4-BE49-F238E27FC236}">
                    <a16:creationId xmlns:a16="http://schemas.microsoft.com/office/drawing/2014/main" id="{9C4C76C8-7348-4988-90A2-0213C90ED0F7}"/>
                  </a:ext>
                </a:extLst>
              </p:cNvPr>
              <p:cNvSpPr/>
              <p:nvPr/>
            </p:nvSpPr>
            <p:spPr>
              <a:xfrm rot="-10594719">
                <a:off x="111684" y="4611706"/>
                <a:ext cx="130083" cy="31035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533" extrusionOk="0">
                    <a:moveTo>
                      <a:pt x="900" y="0"/>
                    </a:moveTo>
                    <a:cubicBezTo>
                      <a:pt x="621" y="0"/>
                      <a:pt x="373" y="93"/>
                      <a:pt x="155" y="279"/>
                    </a:cubicBezTo>
                    <a:cubicBezTo>
                      <a:pt x="0" y="496"/>
                      <a:pt x="311" y="528"/>
                      <a:pt x="435" y="528"/>
                    </a:cubicBezTo>
                    <a:lnTo>
                      <a:pt x="1303" y="528"/>
                    </a:lnTo>
                    <a:cubicBezTo>
                      <a:pt x="1332" y="531"/>
                      <a:pt x="1361" y="532"/>
                      <a:pt x="1390" y="532"/>
                    </a:cubicBezTo>
                    <a:cubicBezTo>
                      <a:pt x="1639" y="532"/>
                      <a:pt x="1881" y="415"/>
                      <a:pt x="2048" y="248"/>
                    </a:cubicBezTo>
                    <a:cubicBezTo>
                      <a:pt x="2234" y="62"/>
                      <a:pt x="1924" y="0"/>
                      <a:pt x="17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" name="Google Shape;925;p7">
                <a:extLst>
                  <a:ext uri="{FF2B5EF4-FFF2-40B4-BE49-F238E27FC236}">
                    <a16:creationId xmlns:a16="http://schemas.microsoft.com/office/drawing/2014/main" id="{07444B8C-B996-4F68-BBCE-A2EA2F94A5EE}"/>
                  </a:ext>
                </a:extLst>
              </p:cNvPr>
              <p:cNvSpPr/>
              <p:nvPr/>
            </p:nvSpPr>
            <p:spPr>
              <a:xfrm rot="-10594719">
                <a:off x="86956" y="4479838"/>
                <a:ext cx="115701" cy="30743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528" extrusionOk="0">
                    <a:moveTo>
                      <a:pt x="1211" y="1"/>
                    </a:moveTo>
                    <a:cubicBezTo>
                      <a:pt x="869" y="1"/>
                      <a:pt x="1" y="528"/>
                      <a:pt x="745" y="528"/>
                    </a:cubicBezTo>
                    <a:cubicBezTo>
                      <a:pt x="1118" y="528"/>
                      <a:pt x="1986" y="1"/>
                      <a:pt x="12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" name="Google Shape;926;p7">
                <a:extLst>
                  <a:ext uri="{FF2B5EF4-FFF2-40B4-BE49-F238E27FC236}">
                    <a16:creationId xmlns:a16="http://schemas.microsoft.com/office/drawing/2014/main" id="{6E290E25-9CD0-4A4E-94A3-FB2B1F2F7078}"/>
                  </a:ext>
                </a:extLst>
              </p:cNvPr>
              <p:cNvSpPr/>
              <p:nvPr/>
            </p:nvSpPr>
            <p:spPr>
              <a:xfrm rot="-10594719">
                <a:off x="62376" y="4370819"/>
                <a:ext cx="90371" cy="41923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720" extrusionOk="0">
                    <a:moveTo>
                      <a:pt x="776" y="1"/>
                    </a:moveTo>
                    <a:cubicBezTo>
                      <a:pt x="509" y="1"/>
                      <a:pt x="292" y="121"/>
                      <a:pt x="125" y="316"/>
                    </a:cubicBezTo>
                    <a:cubicBezTo>
                      <a:pt x="0" y="564"/>
                      <a:pt x="218" y="719"/>
                      <a:pt x="435" y="719"/>
                    </a:cubicBezTo>
                    <a:lnTo>
                      <a:pt x="683" y="719"/>
                    </a:lnTo>
                    <a:cubicBezTo>
                      <a:pt x="962" y="719"/>
                      <a:pt x="1241" y="626"/>
                      <a:pt x="1427" y="378"/>
                    </a:cubicBezTo>
                    <a:cubicBezTo>
                      <a:pt x="1551" y="161"/>
                      <a:pt x="1303" y="6"/>
                      <a:pt x="1117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" name="Google Shape;927;p7">
                <a:extLst>
                  <a:ext uri="{FF2B5EF4-FFF2-40B4-BE49-F238E27FC236}">
                    <a16:creationId xmlns:a16="http://schemas.microsoft.com/office/drawing/2014/main" id="{EDE34F26-B61C-4798-A2CF-0264500A32BB}"/>
                  </a:ext>
                </a:extLst>
              </p:cNvPr>
              <p:cNvSpPr/>
              <p:nvPr/>
            </p:nvSpPr>
            <p:spPr>
              <a:xfrm rot="-10594719">
                <a:off x="-212795" y="4459478"/>
                <a:ext cx="93981" cy="50599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869" extrusionOk="0">
                    <a:moveTo>
                      <a:pt x="869" y="0"/>
                    </a:moveTo>
                    <a:cubicBezTo>
                      <a:pt x="217" y="0"/>
                      <a:pt x="0" y="869"/>
                      <a:pt x="776" y="869"/>
                    </a:cubicBezTo>
                    <a:cubicBezTo>
                      <a:pt x="1427" y="869"/>
                      <a:pt x="1613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" name="Google Shape;928;p7">
                <a:extLst>
                  <a:ext uri="{FF2B5EF4-FFF2-40B4-BE49-F238E27FC236}">
                    <a16:creationId xmlns:a16="http://schemas.microsoft.com/office/drawing/2014/main" id="{8844B2B2-EEF2-4539-AC38-F856C6760403}"/>
                  </a:ext>
                </a:extLst>
              </p:cNvPr>
              <p:cNvSpPr/>
              <p:nvPr/>
            </p:nvSpPr>
            <p:spPr>
              <a:xfrm rot="-10594719">
                <a:off x="-145853" y="4541382"/>
                <a:ext cx="112032" cy="69580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1195" extrusionOk="0">
                    <a:moveTo>
                      <a:pt x="1447" y="1"/>
                    </a:moveTo>
                    <a:cubicBezTo>
                      <a:pt x="1214" y="1"/>
                      <a:pt x="989" y="70"/>
                      <a:pt x="807" y="225"/>
                    </a:cubicBezTo>
                    <a:lnTo>
                      <a:pt x="186" y="722"/>
                    </a:lnTo>
                    <a:cubicBezTo>
                      <a:pt x="0" y="877"/>
                      <a:pt x="93" y="1125"/>
                      <a:pt x="311" y="1187"/>
                    </a:cubicBezTo>
                    <a:cubicBezTo>
                      <a:pt x="356" y="1192"/>
                      <a:pt x="402" y="1195"/>
                      <a:pt x="448" y="1195"/>
                    </a:cubicBezTo>
                    <a:cubicBezTo>
                      <a:pt x="688" y="1195"/>
                      <a:pt x="935" y="1126"/>
                      <a:pt x="1117" y="970"/>
                    </a:cubicBezTo>
                    <a:lnTo>
                      <a:pt x="1086" y="970"/>
                    </a:lnTo>
                    <a:lnTo>
                      <a:pt x="1706" y="474"/>
                    </a:lnTo>
                    <a:cubicBezTo>
                      <a:pt x="1924" y="319"/>
                      <a:pt x="1799" y="70"/>
                      <a:pt x="1582" y="8"/>
                    </a:cubicBezTo>
                    <a:cubicBezTo>
                      <a:pt x="1537" y="3"/>
                      <a:pt x="1492" y="1"/>
                      <a:pt x="1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" name="Google Shape;929;p7">
                <a:extLst>
                  <a:ext uri="{FF2B5EF4-FFF2-40B4-BE49-F238E27FC236}">
                    <a16:creationId xmlns:a16="http://schemas.microsoft.com/office/drawing/2014/main" id="{49758DE8-45CF-4B91-8C8C-A7C5D998D7A6}"/>
                  </a:ext>
                </a:extLst>
              </p:cNvPr>
              <p:cNvSpPr/>
              <p:nvPr/>
            </p:nvSpPr>
            <p:spPr>
              <a:xfrm rot="-10594719">
                <a:off x="-117570" y="4693484"/>
                <a:ext cx="106617" cy="28938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497" extrusionOk="0">
                    <a:moveTo>
                      <a:pt x="1272" y="0"/>
                    </a:moveTo>
                    <a:cubicBezTo>
                      <a:pt x="1024" y="0"/>
                      <a:pt x="0" y="496"/>
                      <a:pt x="527" y="496"/>
                    </a:cubicBezTo>
                    <a:cubicBezTo>
                      <a:pt x="807" y="496"/>
                      <a:pt x="1830" y="0"/>
                      <a:pt x="12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" name="Google Shape;930;p7">
                <a:extLst>
                  <a:ext uri="{FF2B5EF4-FFF2-40B4-BE49-F238E27FC236}">
                    <a16:creationId xmlns:a16="http://schemas.microsoft.com/office/drawing/2014/main" id="{C9D77844-2D73-4747-A6FD-E66E319B252C}"/>
                  </a:ext>
                </a:extLst>
              </p:cNvPr>
              <p:cNvSpPr/>
              <p:nvPr/>
            </p:nvSpPr>
            <p:spPr>
              <a:xfrm rot="-10594719">
                <a:off x="-219900" y="4883379"/>
                <a:ext cx="128336" cy="46406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797" extrusionOk="0">
                    <a:moveTo>
                      <a:pt x="1893" y="0"/>
                    </a:moveTo>
                    <a:cubicBezTo>
                      <a:pt x="1750" y="0"/>
                      <a:pt x="1587" y="34"/>
                      <a:pt x="1521" y="51"/>
                    </a:cubicBezTo>
                    <a:lnTo>
                      <a:pt x="528" y="299"/>
                    </a:lnTo>
                    <a:cubicBezTo>
                      <a:pt x="404" y="361"/>
                      <a:pt x="1" y="485"/>
                      <a:pt x="32" y="671"/>
                    </a:cubicBezTo>
                    <a:cubicBezTo>
                      <a:pt x="46" y="768"/>
                      <a:pt x="151" y="797"/>
                      <a:pt x="272" y="797"/>
                    </a:cubicBezTo>
                    <a:cubicBezTo>
                      <a:pt x="423" y="797"/>
                      <a:pt x="600" y="751"/>
                      <a:pt x="652" y="733"/>
                    </a:cubicBezTo>
                    <a:lnTo>
                      <a:pt x="1645" y="485"/>
                    </a:lnTo>
                    <a:cubicBezTo>
                      <a:pt x="1769" y="454"/>
                      <a:pt x="2203" y="330"/>
                      <a:pt x="2141" y="113"/>
                    </a:cubicBezTo>
                    <a:cubicBezTo>
                      <a:pt x="2127" y="26"/>
                      <a:pt x="2018" y="0"/>
                      <a:pt x="18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931;p7">
                <a:extLst>
                  <a:ext uri="{FF2B5EF4-FFF2-40B4-BE49-F238E27FC236}">
                    <a16:creationId xmlns:a16="http://schemas.microsoft.com/office/drawing/2014/main" id="{DB6FA705-830A-414E-AD48-DAAB8C74827E}"/>
                  </a:ext>
                </a:extLst>
              </p:cNvPr>
              <p:cNvSpPr/>
              <p:nvPr/>
            </p:nvSpPr>
            <p:spPr>
              <a:xfrm rot="-10594719">
                <a:off x="-435485" y="4915741"/>
                <a:ext cx="135557" cy="51705"/>
              </a:xfrm>
              <a:custGeom>
                <a:avLst/>
                <a:gdLst/>
                <a:ahLst/>
                <a:cxnLst/>
                <a:rect l="l" t="t" r="r" b="b"/>
                <a:pathLst>
                  <a:path w="2328" h="888" extrusionOk="0">
                    <a:moveTo>
                      <a:pt x="743" y="1"/>
                    </a:moveTo>
                    <a:cubicBezTo>
                      <a:pt x="508" y="1"/>
                      <a:pt x="283" y="140"/>
                      <a:pt x="125" y="325"/>
                    </a:cubicBezTo>
                    <a:cubicBezTo>
                      <a:pt x="1" y="573"/>
                      <a:pt x="249" y="728"/>
                      <a:pt x="466" y="759"/>
                    </a:cubicBezTo>
                    <a:lnTo>
                      <a:pt x="1459" y="883"/>
                    </a:lnTo>
                    <a:cubicBezTo>
                      <a:pt x="1487" y="886"/>
                      <a:pt x="1516" y="888"/>
                      <a:pt x="1544" y="888"/>
                    </a:cubicBezTo>
                    <a:cubicBezTo>
                      <a:pt x="1794" y="888"/>
                      <a:pt x="2036" y="768"/>
                      <a:pt x="2203" y="573"/>
                    </a:cubicBezTo>
                    <a:cubicBezTo>
                      <a:pt x="2327" y="325"/>
                      <a:pt x="2079" y="170"/>
                      <a:pt x="1862" y="138"/>
                    </a:cubicBezTo>
                    <a:lnTo>
                      <a:pt x="870" y="14"/>
                    </a:lnTo>
                    <a:cubicBezTo>
                      <a:pt x="827" y="5"/>
                      <a:pt x="785" y="1"/>
                      <a:pt x="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932;p7">
                <a:extLst>
                  <a:ext uri="{FF2B5EF4-FFF2-40B4-BE49-F238E27FC236}">
                    <a16:creationId xmlns:a16="http://schemas.microsoft.com/office/drawing/2014/main" id="{F687B2EA-07DC-40A5-B6D5-E6299A6E69EE}"/>
                  </a:ext>
                </a:extLst>
              </p:cNvPr>
              <p:cNvSpPr/>
              <p:nvPr/>
            </p:nvSpPr>
            <p:spPr>
              <a:xfrm rot="-10594719">
                <a:off x="-367530" y="4751000"/>
                <a:ext cx="106617" cy="44776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769" extrusionOk="0">
                    <a:moveTo>
                      <a:pt x="894" y="1"/>
                    </a:moveTo>
                    <a:cubicBezTo>
                      <a:pt x="693" y="1"/>
                      <a:pt x="501" y="59"/>
                      <a:pt x="342" y="149"/>
                    </a:cubicBezTo>
                    <a:cubicBezTo>
                      <a:pt x="187" y="242"/>
                      <a:pt x="1" y="398"/>
                      <a:pt x="218" y="491"/>
                    </a:cubicBezTo>
                    <a:lnTo>
                      <a:pt x="714" y="739"/>
                    </a:lnTo>
                    <a:cubicBezTo>
                      <a:pt x="793" y="758"/>
                      <a:pt x="874" y="769"/>
                      <a:pt x="957" y="769"/>
                    </a:cubicBezTo>
                    <a:cubicBezTo>
                      <a:pt x="1136" y="769"/>
                      <a:pt x="1320" y="721"/>
                      <a:pt x="1490" y="615"/>
                    </a:cubicBezTo>
                    <a:cubicBezTo>
                      <a:pt x="1614" y="553"/>
                      <a:pt x="1831" y="398"/>
                      <a:pt x="1614" y="273"/>
                    </a:cubicBezTo>
                    <a:lnTo>
                      <a:pt x="1117" y="25"/>
                    </a:lnTo>
                    <a:cubicBezTo>
                      <a:pt x="1043" y="9"/>
                      <a:pt x="968" y="1"/>
                      <a:pt x="8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933;p7">
                <a:extLst>
                  <a:ext uri="{FF2B5EF4-FFF2-40B4-BE49-F238E27FC236}">
                    <a16:creationId xmlns:a16="http://schemas.microsoft.com/office/drawing/2014/main" id="{8D324FC3-BB4E-4275-B408-E56DF4417EC8}"/>
                  </a:ext>
                </a:extLst>
              </p:cNvPr>
              <p:cNvSpPr/>
              <p:nvPr/>
            </p:nvSpPr>
            <p:spPr>
              <a:xfrm rot="-10594719">
                <a:off x="-335072" y="4573098"/>
                <a:ext cx="84956" cy="4006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688" extrusionOk="0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3"/>
                      <a:pt x="280" y="688"/>
                      <a:pt x="466" y="688"/>
                    </a:cubicBezTo>
                    <a:lnTo>
                      <a:pt x="590" y="688"/>
                    </a:lnTo>
                    <a:cubicBezTo>
                      <a:pt x="869" y="688"/>
                      <a:pt x="1117" y="595"/>
                      <a:pt x="1303" y="377"/>
                    </a:cubicBezTo>
                    <a:cubicBezTo>
                      <a:pt x="1459" y="129"/>
                      <a:pt x="1210" y="5"/>
                      <a:pt x="993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" name="Google Shape;934;p7">
                <a:extLst>
                  <a:ext uri="{FF2B5EF4-FFF2-40B4-BE49-F238E27FC236}">
                    <a16:creationId xmlns:a16="http://schemas.microsoft.com/office/drawing/2014/main" id="{40312586-EF05-4328-A8BB-74EA3502EF29}"/>
                  </a:ext>
                </a:extLst>
              </p:cNvPr>
              <p:cNvSpPr/>
              <p:nvPr/>
            </p:nvSpPr>
            <p:spPr>
              <a:xfrm rot="-10594719">
                <a:off x="-414983" y="4513806"/>
                <a:ext cx="77735" cy="47047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808" extrusionOk="0">
                    <a:moveTo>
                      <a:pt x="652" y="1"/>
                    </a:moveTo>
                    <a:cubicBezTo>
                      <a:pt x="435" y="1"/>
                      <a:pt x="63" y="187"/>
                      <a:pt x="32" y="466"/>
                    </a:cubicBezTo>
                    <a:cubicBezTo>
                      <a:pt x="1" y="714"/>
                      <a:pt x="342" y="807"/>
                      <a:pt x="559" y="807"/>
                    </a:cubicBezTo>
                    <a:lnTo>
                      <a:pt x="683" y="807"/>
                    </a:lnTo>
                    <a:cubicBezTo>
                      <a:pt x="900" y="807"/>
                      <a:pt x="1272" y="621"/>
                      <a:pt x="1303" y="342"/>
                    </a:cubicBezTo>
                    <a:cubicBezTo>
                      <a:pt x="1334" y="94"/>
                      <a:pt x="993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" name="Google Shape;935;p7">
                <a:extLst>
                  <a:ext uri="{FF2B5EF4-FFF2-40B4-BE49-F238E27FC236}">
                    <a16:creationId xmlns:a16="http://schemas.microsoft.com/office/drawing/2014/main" id="{9477CD89-B1A4-4C9A-8E86-3154CB8BDB42}"/>
                  </a:ext>
                </a:extLst>
              </p:cNvPr>
              <p:cNvSpPr/>
              <p:nvPr/>
            </p:nvSpPr>
            <p:spPr>
              <a:xfrm rot="-10594719">
                <a:off x="-638248" y="4580252"/>
                <a:ext cx="83500" cy="47862"/>
              </a:xfrm>
              <a:custGeom>
                <a:avLst/>
                <a:gdLst/>
                <a:ahLst/>
                <a:cxnLst/>
                <a:rect l="l" t="t" r="r" b="b"/>
                <a:pathLst>
                  <a:path w="1434" h="822" extrusionOk="0">
                    <a:moveTo>
                      <a:pt x="1017" y="0"/>
                    </a:moveTo>
                    <a:cubicBezTo>
                      <a:pt x="951" y="0"/>
                      <a:pt x="895" y="6"/>
                      <a:pt x="869" y="15"/>
                    </a:cubicBezTo>
                    <a:cubicBezTo>
                      <a:pt x="621" y="15"/>
                      <a:pt x="373" y="139"/>
                      <a:pt x="218" y="356"/>
                    </a:cubicBezTo>
                    <a:lnTo>
                      <a:pt x="94" y="604"/>
                    </a:lnTo>
                    <a:cubicBezTo>
                      <a:pt x="1" y="821"/>
                      <a:pt x="497" y="821"/>
                      <a:pt x="590" y="821"/>
                    </a:cubicBezTo>
                    <a:cubicBezTo>
                      <a:pt x="838" y="790"/>
                      <a:pt x="1087" y="666"/>
                      <a:pt x="1242" y="449"/>
                    </a:cubicBezTo>
                    <a:lnTo>
                      <a:pt x="1366" y="201"/>
                    </a:lnTo>
                    <a:cubicBezTo>
                      <a:pt x="1433" y="43"/>
                      <a:pt x="1190" y="0"/>
                      <a:pt x="10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" name="Google Shape;936;p7">
                <a:extLst>
                  <a:ext uri="{FF2B5EF4-FFF2-40B4-BE49-F238E27FC236}">
                    <a16:creationId xmlns:a16="http://schemas.microsoft.com/office/drawing/2014/main" id="{F5A6C9A1-FEEF-44CC-91B3-491BDB529D68}"/>
                  </a:ext>
                </a:extLst>
              </p:cNvPr>
              <p:cNvSpPr/>
              <p:nvPr/>
            </p:nvSpPr>
            <p:spPr>
              <a:xfrm rot="-10594719">
                <a:off x="-500255" y="4633121"/>
                <a:ext cx="108422" cy="58750"/>
              </a:xfrm>
              <a:custGeom>
                <a:avLst/>
                <a:gdLst/>
                <a:ahLst/>
                <a:cxnLst/>
                <a:rect l="l" t="t" r="r" b="b"/>
                <a:pathLst>
                  <a:path w="1862" h="1009" extrusionOk="0">
                    <a:moveTo>
                      <a:pt x="1326" y="0"/>
                    </a:moveTo>
                    <a:cubicBezTo>
                      <a:pt x="1187" y="0"/>
                      <a:pt x="1039" y="39"/>
                      <a:pt x="931" y="85"/>
                    </a:cubicBezTo>
                    <a:lnTo>
                      <a:pt x="434" y="333"/>
                    </a:lnTo>
                    <a:cubicBezTo>
                      <a:pt x="248" y="427"/>
                      <a:pt x="0" y="644"/>
                      <a:pt x="155" y="861"/>
                    </a:cubicBezTo>
                    <a:cubicBezTo>
                      <a:pt x="248" y="969"/>
                      <a:pt x="388" y="1008"/>
                      <a:pt x="531" y="1008"/>
                    </a:cubicBezTo>
                    <a:cubicBezTo>
                      <a:pt x="675" y="1008"/>
                      <a:pt x="822" y="969"/>
                      <a:pt x="931" y="923"/>
                    </a:cubicBezTo>
                    <a:lnTo>
                      <a:pt x="1427" y="675"/>
                    </a:lnTo>
                    <a:cubicBezTo>
                      <a:pt x="1582" y="582"/>
                      <a:pt x="1861" y="364"/>
                      <a:pt x="1675" y="147"/>
                    </a:cubicBezTo>
                    <a:cubicBezTo>
                      <a:pt x="1598" y="39"/>
                      <a:pt x="1466" y="0"/>
                      <a:pt x="1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" name="Google Shape;937;p7">
                <a:extLst>
                  <a:ext uri="{FF2B5EF4-FFF2-40B4-BE49-F238E27FC236}">
                    <a16:creationId xmlns:a16="http://schemas.microsoft.com/office/drawing/2014/main" id="{0554F229-CF0B-4380-B03E-7BC1044C9F05}"/>
                  </a:ext>
                </a:extLst>
              </p:cNvPr>
              <p:cNvSpPr/>
              <p:nvPr/>
            </p:nvSpPr>
            <p:spPr>
              <a:xfrm rot="-10594719">
                <a:off x="-591684" y="4775174"/>
                <a:ext cx="79541" cy="47687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819" extrusionOk="0">
                    <a:moveTo>
                      <a:pt x="909" y="1"/>
                    </a:moveTo>
                    <a:cubicBezTo>
                      <a:pt x="683" y="1"/>
                      <a:pt x="458" y="90"/>
                      <a:pt x="311" y="237"/>
                    </a:cubicBezTo>
                    <a:lnTo>
                      <a:pt x="186" y="361"/>
                    </a:lnTo>
                    <a:cubicBezTo>
                      <a:pt x="0" y="485"/>
                      <a:pt x="62" y="764"/>
                      <a:pt x="311" y="795"/>
                    </a:cubicBezTo>
                    <a:cubicBezTo>
                      <a:pt x="371" y="810"/>
                      <a:pt x="435" y="818"/>
                      <a:pt x="500" y="818"/>
                    </a:cubicBezTo>
                    <a:cubicBezTo>
                      <a:pt x="704" y="818"/>
                      <a:pt x="922" y="743"/>
                      <a:pt x="1086" y="578"/>
                    </a:cubicBezTo>
                    <a:lnTo>
                      <a:pt x="1210" y="454"/>
                    </a:lnTo>
                    <a:cubicBezTo>
                      <a:pt x="1365" y="330"/>
                      <a:pt x="1303" y="51"/>
                      <a:pt x="1086" y="20"/>
                    </a:cubicBezTo>
                    <a:cubicBezTo>
                      <a:pt x="1028" y="7"/>
                      <a:pt x="968" y="1"/>
                      <a:pt x="9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" name="Google Shape;938;p7">
                <a:extLst>
                  <a:ext uri="{FF2B5EF4-FFF2-40B4-BE49-F238E27FC236}">
                    <a16:creationId xmlns:a16="http://schemas.microsoft.com/office/drawing/2014/main" id="{904D7B57-6E46-47F4-8EA9-EE39DEED165E}"/>
                  </a:ext>
                </a:extLst>
              </p:cNvPr>
              <p:cNvSpPr/>
              <p:nvPr/>
            </p:nvSpPr>
            <p:spPr>
              <a:xfrm rot="-10594719">
                <a:off x="-638440" y="4931436"/>
                <a:ext cx="149997" cy="3103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533" extrusionOk="0">
                    <a:moveTo>
                      <a:pt x="815" y="1"/>
                    </a:moveTo>
                    <a:cubicBezTo>
                      <a:pt x="570" y="1"/>
                      <a:pt x="351" y="118"/>
                      <a:pt x="156" y="285"/>
                    </a:cubicBezTo>
                    <a:cubicBezTo>
                      <a:pt x="1" y="502"/>
                      <a:pt x="280" y="533"/>
                      <a:pt x="435" y="533"/>
                    </a:cubicBezTo>
                    <a:lnTo>
                      <a:pt x="1676" y="533"/>
                    </a:lnTo>
                    <a:cubicBezTo>
                      <a:pt x="1955" y="533"/>
                      <a:pt x="2234" y="440"/>
                      <a:pt x="2452" y="253"/>
                    </a:cubicBezTo>
                    <a:cubicBezTo>
                      <a:pt x="2576" y="36"/>
                      <a:pt x="2296" y="5"/>
                      <a:pt x="2141" y="5"/>
                    </a:cubicBezTo>
                    <a:lnTo>
                      <a:pt x="901" y="5"/>
                    </a:lnTo>
                    <a:cubicBezTo>
                      <a:pt x="872" y="2"/>
                      <a:pt x="843" y="1"/>
                      <a:pt x="8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" name="Google Shape;939;p7">
                <a:extLst>
                  <a:ext uri="{FF2B5EF4-FFF2-40B4-BE49-F238E27FC236}">
                    <a16:creationId xmlns:a16="http://schemas.microsoft.com/office/drawing/2014/main" id="{A6947BEB-7ADA-4E6E-A856-C728114B57CE}"/>
                  </a:ext>
                </a:extLst>
              </p:cNvPr>
              <p:cNvSpPr/>
              <p:nvPr/>
            </p:nvSpPr>
            <p:spPr>
              <a:xfrm rot="-10594719">
                <a:off x="-799362" y="4868291"/>
                <a:ext cx="115642" cy="30802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529" extrusionOk="0">
                    <a:moveTo>
                      <a:pt x="1241" y="1"/>
                    </a:moveTo>
                    <a:cubicBezTo>
                      <a:pt x="869" y="1"/>
                      <a:pt x="0" y="528"/>
                      <a:pt x="776" y="528"/>
                    </a:cubicBezTo>
                    <a:cubicBezTo>
                      <a:pt x="1117" y="528"/>
                      <a:pt x="1985" y="1"/>
                      <a:pt x="12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" name="Google Shape;940;p7">
                <a:extLst>
                  <a:ext uri="{FF2B5EF4-FFF2-40B4-BE49-F238E27FC236}">
                    <a16:creationId xmlns:a16="http://schemas.microsoft.com/office/drawing/2014/main" id="{DF4C516F-C65A-4F76-9425-0DFA4D6EAE50}"/>
                  </a:ext>
                </a:extLst>
              </p:cNvPr>
              <p:cNvSpPr/>
              <p:nvPr/>
            </p:nvSpPr>
            <p:spPr>
              <a:xfrm rot="-10594719">
                <a:off x="-732763" y="4721604"/>
                <a:ext cx="113022" cy="51472"/>
              </a:xfrm>
              <a:custGeom>
                <a:avLst/>
                <a:gdLst/>
                <a:ahLst/>
                <a:cxnLst/>
                <a:rect l="l" t="t" r="r" b="b"/>
                <a:pathLst>
                  <a:path w="1941" h="884" extrusionOk="0">
                    <a:moveTo>
                      <a:pt x="1487" y="0"/>
                    </a:moveTo>
                    <a:cubicBezTo>
                      <a:pt x="1452" y="0"/>
                      <a:pt x="1420" y="3"/>
                      <a:pt x="1391" y="7"/>
                    </a:cubicBezTo>
                    <a:lnTo>
                      <a:pt x="647" y="131"/>
                    </a:lnTo>
                    <a:cubicBezTo>
                      <a:pt x="399" y="162"/>
                      <a:pt x="58" y="286"/>
                      <a:pt x="27" y="566"/>
                    </a:cubicBezTo>
                    <a:cubicBezTo>
                      <a:pt x="0" y="803"/>
                      <a:pt x="242" y="883"/>
                      <a:pt x="429" y="883"/>
                    </a:cubicBezTo>
                    <a:cubicBezTo>
                      <a:pt x="463" y="883"/>
                      <a:pt x="495" y="881"/>
                      <a:pt x="523" y="876"/>
                    </a:cubicBezTo>
                    <a:lnTo>
                      <a:pt x="1267" y="752"/>
                    </a:lnTo>
                    <a:cubicBezTo>
                      <a:pt x="1515" y="721"/>
                      <a:pt x="1857" y="597"/>
                      <a:pt x="1888" y="317"/>
                    </a:cubicBezTo>
                    <a:cubicBezTo>
                      <a:pt x="1940" y="81"/>
                      <a:pt x="1680" y="0"/>
                      <a:pt x="14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" name="Google Shape;941;p7">
                <a:extLst>
                  <a:ext uri="{FF2B5EF4-FFF2-40B4-BE49-F238E27FC236}">
                    <a16:creationId xmlns:a16="http://schemas.microsoft.com/office/drawing/2014/main" id="{9FFB03B5-5991-46CF-B875-5E1120D15DFB}"/>
                  </a:ext>
                </a:extLst>
              </p:cNvPr>
              <p:cNvSpPr/>
              <p:nvPr/>
            </p:nvSpPr>
            <p:spPr>
              <a:xfrm rot="-10594719">
                <a:off x="-778463" y="4637919"/>
                <a:ext cx="113837" cy="34354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590" extrusionOk="0">
                    <a:moveTo>
                      <a:pt x="1179" y="0"/>
                    </a:moveTo>
                    <a:cubicBezTo>
                      <a:pt x="807" y="0"/>
                      <a:pt x="0" y="590"/>
                      <a:pt x="745" y="590"/>
                    </a:cubicBezTo>
                    <a:cubicBezTo>
                      <a:pt x="1117" y="590"/>
                      <a:pt x="1954" y="0"/>
                      <a:pt x="1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5" name="Google Shape;942;p7">
            <a:extLst>
              <a:ext uri="{FF2B5EF4-FFF2-40B4-BE49-F238E27FC236}">
                <a16:creationId xmlns:a16="http://schemas.microsoft.com/office/drawing/2014/main" id="{E299B620-3F04-4420-AFF5-AA66598CC81B}"/>
              </a:ext>
            </a:extLst>
          </p:cNvPr>
          <p:cNvGrpSpPr/>
          <p:nvPr/>
        </p:nvGrpSpPr>
        <p:grpSpPr>
          <a:xfrm rot="-10799883" flipH="1">
            <a:off x="-1434407" y="-1276238"/>
            <a:ext cx="6458365" cy="2913753"/>
            <a:chOff x="5619200" y="4458200"/>
            <a:chExt cx="1647150" cy="742900"/>
          </a:xfrm>
        </p:grpSpPr>
        <p:sp>
          <p:nvSpPr>
            <p:cNvPr id="116" name="Google Shape;943;p7">
              <a:extLst>
                <a:ext uri="{FF2B5EF4-FFF2-40B4-BE49-F238E27FC236}">
                  <a16:creationId xmlns:a16="http://schemas.microsoft.com/office/drawing/2014/main" id="{62CA32A1-02AC-46AD-B973-04B8FEB685D8}"/>
                </a:ext>
              </a:extLst>
            </p:cNvPr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Google Shape;944;p7">
              <a:extLst>
                <a:ext uri="{FF2B5EF4-FFF2-40B4-BE49-F238E27FC236}">
                  <a16:creationId xmlns:a16="http://schemas.microsoft.com/office/drawing/2014/main" id="{1A051DC5-6A61-4176-A058-80ED81E55482}"/>
                </a:ext>
              </a:extLst>
            </p:cNvPr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945;p7">
              <a:extLst>
                <a:ext uri="{FF2B5EF4-FFF2-40B4-BE49-F238E27FC236}">
                  <a16:creationId xmlns:a16="http://schemas.microsoft.com/office/drawing/2014/main" id="{5817661F-BC84-4CE7-9039-EE115BD77473}"/>
                </a:ext>
              </a:extLst>
            </p:cNvPr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946;p7">
              <a:extLst>
                <a:ext uri="{FF2B5EF4-FFF2-40B4-BE49-F238E27FC236}">
                  <a16:creationId xmlns:a16="http://schemas.microsoft.com/office/drawing/2014/main" id="{CE7D2A13-243A-47C2-92A0-F921133C1D6C}"/>
                </a:ext>
              </a:extLst>
            </p:cNvPr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947;p7">
              <a:extLst>
                <a:ext uri="{FF2B5EF4-FFF2-40B4-BE49-F238E27FC236}">
                  <a16:creationId xmlns:a16="http://schemas.microsoft.com/office/drawing/2014/main" id="{BBD4750F-D1B7-40B6-9DC2-349678BC18E5}"/>
                </a:ext>
              </a:extLst>
            </p:cNvPr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1" name="Google Shape;948;p7">
            <a:extLst>
              <a:ext uri="{FF2B5EF4-FFF2-40B4-BE49-F238E27FC236}">
                <a16:creationId xmlns:a16="http://schemas.microsoft.com/office/drawing/2014/main" id="{B804F560-69F9-4879-82CE-E06D91E40DEB}"/>
              </a:ext>
            </a:extLst>
          </p:cNvPr>
          <p:cNvGrpSpPr/>
          <p:nvPr/>
        </p:nvGrpSpPr>
        <p:grpSpPr>
          <a:xfrm rot="-2452161">
            <a:off x="8181525" y="5051466"/>
            <a:ext cx="1358675" cy="2179697"/>
            <a:chOff x="2402100" y="3854125"/>
            <a:chExt cx="435600" cy="698825"/>
          </a:xfrm>
        </p:grpSpPr>
        <p:sp>
          <p:nvSpPr>
            <p:cNvPr id="122" name="Google Shape;949;p7">
              <a:extLst>
                <a:ext uri="{FF2B5EF4-FFF2-40B4-BE49-F238E27FC236}">
                  <a16:creationId xmlns:a16="http://schemas.microsoft.com/office/drawing/2014/main" id="{D0F565BB-87FF-463D-856E-B547FC252BB7}"/>
                </a:ext>
              </a:extLst>
            </p:cNvPr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950;p7">
              <a:extLst>
                <a:ext uri="{FF2B5EF4-FFF2-40B4-BE49-F238E27FC236}">
                  <a16:creationId xmlns:a16="http://schemas.microsoft.com/office/drawing/2014/main" id="{A8E28E40-3A6B-4CFE-801F-2DF294E3199C}"/>
                </a:ext>
              </a:extLst>
            </p:cNvPr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951;p7">
              <a:extLst>
                <a:ext uri="{FF2B5EF4-FFF2-40B4-BE49-F238E27FC236}">
                  <a16:creationId xmlns:a16="http://schemas.microsoft.com/office/drawing/2014/main" id="{6E4C717E-93FD-417C-9FE0-CF1B9576C52E}"/>
                </a:ext>
              </a:extLst>
            </p:cNvPr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952;p7">
              <a:extLst>
                <a:ext uri="{FF2B5EF4-FFF2-40B4-BE49-F238E27FC236}">
                  <a16:creationId xmlns:a16="http://schemas.microsoft.com/office/drawing/2014/main" id="{050B4F5C-B790-4696-BD26-817B3B2A9C09}"/>
                </a:ext>
              </a:extLst>
            </p:cNvPr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953;p7">
              <a:extLst>
                <a:ext uri="{FF2B5EF4-FFF2-40B4-BE49-F238E27FC236}">
                  <a16:creationId xmlns:a16="http://schemas.microsoft.com/office/drawing/2014/main" id="{331AE826-DD9C-44F0-A1FB-C47A392853D6}"/>
                </a:ext>
              </a:extLst>
            </p:cNvPr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954;p7">
              <a:extLst>
                <a:ext uri="{FF2B5EF4-FFF2-40B4-BE49-F238E27FC236}">
                  <a16:creationId xmlns:a16="http://schemas.microsoft.com/office/drawing/2014/main" id="{708C762A-204C-4D4C-B2EC-62474B3515DD}"/>
                </a:ext>
              </a:extLst>
            </p:cNvPr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955;p7">
              <a:extLst>
                <a:ext uri="{FF2B5EF4-FFF2-40B4-BE49-F238E27FC236}">
                  <a16:creationId xmlns:a16="http://schemas.microsoft.com/office/drawing/2014/main" id="{4B2F05A3-5181-4A18-9040-CE01F17B7522}"/>
                </a:ext>
              </a:extLst>
            </p:cNvPr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956;p7">
              <a:extLst>
                <a:ext uri="{FF2B5EF4-FFF2-40B4-BE49-F238E27FC236}">
                  <a16:creationId xmlns:a16="http://schemas.microsoft.com/office/drawing/2014/main" id="{CA37BCD5-AFF3-4BE6-9039-FDA7D1F3EBAC}"/>
                </a:ext>
              </a:extLst>
            </p:cNvPr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957;p7">
              <a:extLst>
                <a:ext uri="{FF2B5EF4-FFF2-40B4-BE49-F238E27FC236}">
                  <a16:creationId xmlns:a16="http://schemas.microsoft.com/office/drawing/2014/main" id="{1F66672E-374D-454C-AB35-7279E7A6573A}"/>
                </a:ext>
              </a:extLst>
            </p:cNvPr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958;p7">
              <a:extLst>
                <a:ext uri="{FF2B5EF4-FFF2-40B4-BE49-F238E27FC236}">
                  <a16:creationId xmlns:a16="http://schemas.microsoft.com/office/drawing/2014/main" id="{3EBA48EE-A044-40A6-B48B-3429F44C4A9C}"/>
                </a:ext>
              </a:extLst>
            </p:cNvPr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959;p7">
              <a:extLst>
                <a:ext uri="{FF2B5EF4-FFF2-40B4-BE49-F238E27FC236}">
                  <a16:creationId xmlns:a16="http://schemas.microsoft.com/office/drawing/2014/main" id="{028F8FD8-CA53-4FBC-A351-8B13EACCB586}"/>
                </a:ext>
              </a:extLst>
            </p:cNvPr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960;p7">
              <a:extLst>
                <a:ext uri="{FF2B5EF4-FFF2-40B4-BE49-F238E27FC236}">
                  <a16:creationId xmlns:a16="http://schemas.microsoft.com/office/drawing/2014/main" id="{A75F9846-AAD2-4CD1-AC45-BB5F0953E662}"/>
                </a:ext>
              </a:extLst>
            </p:cNvPr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961;p7">
              <a:extLst>
                <a:ext uri="{FF2B5EF4-FFF2-40B4-BE49-F238E27FC236}">
                  <a16:creationId xmlns:a16="http://schemas.microsoft.com/office/drawing/2014/main" id="{3AE79361-2E51-40FC-832B-E67A960A7CE5}"/>
                </a:ext>
              </a:extLst>
            </p:cNvPr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5" name="Google Shape;962;p7">
            <a:extLst>
              <a:ext uri="{FF2B5EF4-FFF2-40B4-BE49-F238E27FC236}">
                <a16:creationId xmlns:a16="http://schemas.microsoft.com/office/drawing/2014/main" id="{2B666E8A-E88F-41F3-B72D-F33BEDD8A627}"/>
              </a:ext>
            </a:extLst>
          </p:cNvPr>
          <p:cNvGrpSpPr/>
          <p:nvPr/>
        </p:nvGrpSpPr>
        <p:grpSpPr>
          <a:xfrm rot="8607250">
            <a:off x="-583857" y="-792071"/>
            <a:ext cx="1626652" cy="2567136"/>
            <a:chOff x="322650" y="2571325"/>
            <a:chExt cx="573100" cy="904450"/>
          </a:xfrm>
        </p:grpSpPr>
        <p:sp>
          <p:nvSpPr>
            <p:cNvPr id="136" name="Google Shape;963;p7">
              <a:extLst>
                <a:ext uri="{FF2B5EF4-FFF2-40B4-BE49-F238E27FC236}">
                  <a16:creationId xmlns:a16="http://schemas.microsoft.com/office/drawing/2014/main" id="{966EB72C-E43E-4D5A-A226-388F8DC79E0A}"/>
                </a:ext>
              </a:extLst>
            </p:cNvPr>
            <p:cNvSpPr/>
            <p:nvPr/>
          </p:nvSpPr>
          <p:spPr>
            <a:xfrm>
              <a:off x="423450" y="2666625"/>
              <a:ext cx="95400" cy="131175"/>
            </a:xfrm>
            <a:custGeom>
              <a:avLst/>
              <a:gdLst/>
              <a:ahLst/>
              <a:cxnLst/>
              <a:rect l="l" t="t" r="r" b="b"/>
              <a:pathLst>
                <a:path w="3816" h="5247" extrusionOk="0">
                  <a:moveTo>
                    <a:pt x="199" y="1"/>
                  </a:moveTo>
                  <a:cubicBezTo>
                    <a:pt x="164" y="1"/>
                    <a:pt x="129" y="2"/>
                    <a:pt x="94" y="4"/>
                  </a:cubicBezTo>
                  <a:cubicBezTo>
                    <a:pt x="1" y="1059"/>
                    <a:pt x="745" y="1958"/>
                    <a:pt x="1521" y="2672"/>
                  </a:cubicBezTo>
                  <a:cubicBezTo>
                    <a:pt x="2327" y="3385"/>
                    <a:pt x="3227" y="4006"/>
                    <a:pt x="3692" y="4936"/>
                  </a:cubicBezTo>
                  <a:lnTo>
                    <a:pt x="3816" y="5247"/>
                  </a:lnTo>
                  <a:cubicBezTo>
                    <a:pt x="3537" y="3851"/>
                    <a:pt x="2978" y="2548"/>
                    <a:pt x="2172" y="1369"/>
                  </a:cubicBezTo>
                  <a:cubicBezTo>
                    <a:pt x="1696" y="685"/>
                    <a:pt x="1020" y="1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964;p7">
              <a:extLst>
                <a:ext uri="{FF2B5EF4-FFF2-40B4-BE49-F238E27FC236}">
                  <a16:creationId xmlns:a16="http://schemas.microsoft.com/office/drawing/2014/main" id="{B84602C5-62B8-4CD5-8EF7-0491D6C2C6C5}"/>
                </a:ext>
              </a:extLst>
            </p:cNvPr>
            <p:cNvSpPr/>
            <p:nvPr/>
          </p:nvSpPr>
          <p:spPr>
            <a:xfrm>
              <a:off x="510300" y="2571325"/>
              <a:ext cx="155125" cy="237325"/>
            </a:xfrm>
            <a:custGeom>
              <a:avLst/>
              <a:gdLst/>
              <a:ahLst/>
              <a:cxnLst/>
              <a:rect l="l" t="t" r="r" b="b"/>
              <a:pathLst>
                <a:path w="6205" h="9493" extrusionOk="0">
                  <a:moveTo>
                    <a:pt x="6205" y="1"/>
                  </a:moveTo>
                  <a:lnTo>
                    <a:pt x="6205" y="1"/>
                  </a:lnTo>
                  <a:cubicBezTo>
                    <a:pt x="4343" y="435"/>
                    <a:pt x="3010" y="2048"/>
                    <a:pt x="2203" y="3754"/>
                  </a:cubicBezTo>
                  <a:cubicBezTo>
                    <a:pt x="1397" y="5460"/>
                    <a:pt x="931" y="7352"/>
                    <a:pt x="1" y="8996"/>
                  </a:cubicBezTo>
                  <a:lnTo>
                    <a:pt x="218" y="9493"/>
                  </a:lnTo>
                  <a:lnTo>
                    <a:pt x="2544" y="6639"/>
                  </a:lnTo>
                  <a:cubicBezTo>
                    <a:pt x="2917" y="6205"/>
                    <a:pt x="3258" y="5770"/>
                    <a:pt x="3537" y="5274"/>
                  </a:cubicBezTo>
                  <a:cubicBezTo>
                    <a:pt x="4530" y="3537"/>
                    <a:pt x="4592" y="1211"/>
                    <a:pt x="6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965;p7">
              <a:extLst>
                <a:ext uri="{FF2B5EF4-FFF2-40B4-BE49-F238E27FC236}">
                  <a16:creationId xmlns:a16="http://schemas.microsoft.com/office/drawing/2014/main" id="{D70E7BA1-F3C8-4193-A4CA-5C27CA534AF3}"/>
                </a:ext>
              </a:extLst>
            </p:cNvPr>
            <p:cNvSpPr/>
            <p:nvPr/>
          </p:nvSpPr>
          <p:spPr>
            <a:xfrm>
              <a:off x="548300" y="2691425"/>
              <a:ext cx="236550" cy="266900"/>
            </a:xfrm>
            <a:custGeom>
              <a:avLst/>
              <a:gdLst/>
              <a:ahLst/>
              <a:cxnLst/>
              <a:rect l="l" t="t" r="r" b="b"/>
              <a:pathLst>
                <a:path w="9462" h="10676" extrusionOk="0">
                  <a:moveTo>
                    <a:pt x="9224" y="1"/>
                  </a:moveTo>
                  <a:cubicBezTo>
                    <a:pt x="7570" y="1"/>
                    <a:pt x="5960" y="617"/>
                    <a:pt x="4747" y="1742"/>
                  </a:cubicBezTo>
                  <a:cubicBezTo>
                    <a:pt x="2588" y="3791"/>
                    <a:pt x="2114" y="7045"/>
                    <a:pt x="654" y="9656"/>
                  </a:cubicBezTo>
                  <a:lnTo>
                    <a:pt x="654" y="9656"/>
                  </a:lnTo>
                  <a:cubicBezTo>
                    <a:pt x="1708" y="8788"/>
                    <a:pt x="3146" y="8364"/>
                    <a:pt x="4343" y="7636"/>
                  </a:cubicBezTo>
                  <a:cubicBezTo>
                    <a:pt x="7011" y="5992"/>
                    <a:pt x="8283" y="2890"/>
                    <a:pt x="9462" y="5"/>
                  </a:cubicBezTo>
                  <a:cubicBezTo>
                    <a:pt x="9382" y="2"/>
                    <a:pt x="9303" y="1"/>
                    <a:pt x="9224" y="1"/>
                  </a:cubicBezTo>
                  <a:close/>
                  <a:moveTo>
                    <a:pt x="654" y="9656"/>
                  </a:moveTo>
                  <a:cubicBezTo>
                    <a:pt x="451" y="9823"/>
                    <a:pt x="263" y="10006"/>
                    <a:pt x="94" y="10210"/>
                  </a:cubicBezTo>
                  <a:lnTo>
                    <a:pt x="1" y="10675"/>
                  </a:lnTo>
                  <a:cubicBezTo>
                    <a:pt x="241" y="10351"/>
                    <a:pt x="456" y="10009"/>
                    <a:pt x="654" y="96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966;p7">
              <a:extLst>
                <a:ext uri="{FF2B5EF4-FFF2-40B4-BE49-F238E27FC236}">
                  <a16:creationId xmlns:a16="http://schemas.microsoft.com/office/drawing/2014/main" id="{CB8DC056-6AB9-4B56-B4A4-9F46ECB6AAFC}"/>
                </a:ext>
              </a:extLst>
            </p:cNvPr>
            <p:cNvSpPr/>
            <p:nvPr/>
          </p:nvSpPr>
          <p:spPr>
            <a:xfrm>
              <a:off x="322650" y="2792325"/>
              <a:ext cx="214050" cy="94475"/>
            </a:xfrm>
            <a:custGeom>
              <a:avLst/>
              <a:gdLst/>
              <a:ahLst/>
              <a:cxnLst/>
              <a:rect l="l" t="t" r="r" b="b"/>
              <a:pathLst>
                <a:path w="8562" h="3779" extrusionOk="0">
                  <a:moveTo>
                    <a:pt x="129" y="1"/>
                  </a:moveTo>
                  <a:cubicBezTo>
                    <a:pt x="86" y="1"/>
                    <a:pt x="43" y="1"/>
                    <a:pt x="0" y="1"/>
                  </a:cubicBezTo>
                  <a:cubicBezTo>
                    <a:pt x="652" y="374"/>
                    <a:pt x="1024" y="1056"/>
                    <a:pt x="1489" y="1645"/>
                  </a:cubicBezTo>
                  <a:cubicBezTo>
                    <a:pt x="2666" y="3032"/>
                    <a:pt x="4368" y="3778"/>
                    <a:pt x="6106" y="3778"/>
                  </a:cubicBezTo>
                  <a:cubicBezTo>
                    <a:pt x="6934" y="3778"/>
                    <a:pt x="7771" y="3609"/>
                    <a:pt x="8561" y="3258"/>
                  </a:cubicBezTo>
                  <a:lnTo>
                    <a:pt x="8158" y="2979"/>
                  </a:lnTo>
                  <a:cubicBezTo>
                    <a:pt x="5926" y="1053"/>
                    <a:pt x="3091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967;p7">
              <a:extLst>
                <a:ext uri="{FF2B5EF4-FFF2-40B4-BE49-F238E27FC236}">
                  <a16:creationId xmlns:a16="http://schemas.microsoft.com/office/drawing/2014/main" id="{8F948014-9BAB-4946-8656-27F86DE1B331}"/>
                </a:ext>
              </a:extLst>
            </p:cNvPr>
            <p:cNvSpPr/>
            <p:nvPr/>
          </p:nvSpPr>
          <p:spPr>
            <a:xfrm>
              <a:off x="386225" y="2924175"/>
              <a:ext cx="215625" cy="317975"/>
            </a:xfrm>
            <a:custGeom>
              <a:avLst/>
              <a:gdLst/>
              <a:ahLst/>
              <a:cxnLst/>
              <a:rect l="l" t="t" r="r" b="b"/>
              <a:pathLst>
                <a:path w="8625" h="12719" extrusionOk="0">
                  <a:moveTo>
                    <a:pt x="63" y="1"/>
                  </a:moveTo>
                  <a:cubicBezTo>
                    <a:pt x="1" y="2606"/>
                    <a:pt x="94" y="5367"/>
                    <a:pt x="1459" y="7600"/>
                  </a:cubicBezTo>
                  <a:cubicBezTo>
                    <a:pt x="3010" y="10144"/>
                    <a:pt x="5894" y="11509"/>
                    <a:pt x="8593" y="12719"/>
                  </a:cubicBezTo>
                  <a:lnTo>
                    <a:pt x="8593" y="12563"/>
                  </a:lnTo>
                  <a:cubicBezTo>
                    <a:pt x="8624" y="10392"/>
                    <a:pt x="7942" y="8283"/>
                    <a:pt x="6639" y="6546"/>
                  </a:cubicBezTo>
                  <a:cubicBezTo>
                    <a:pt x="4778" y="4064"/>
                    <a:pt x="1831" y="2544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968;p7">
              <a:extLst>
                <a:ext uri="{FF2B5EF4-FFF2-40B4-BE49-F238E27FC236}">
                  <a16:creationId xmlns:a16="http://schemas.microsoft.com/office/drawing/2014/main" id="{495A6B0F-5656-4DF7-B3D9-4047D1365AD8}"/>
                </a:ext>
              </a:extLst>
            </p:cNvPr>
            <p:cNvSpPr/>
            <p:nvPr/>
          </p:nvSpPr>
          <p:spPr>
            <a:xfrm>
              <a:off x="579325" y="2835775"/>
              <a:ext cx="316425" cy="283075"/>
            </a:xfrm>
            <a:custGeom>
              <a:avLst/>
              <a:gdLst/>
              <a:ahLst/>
              <a:cxnLst/>
              <a:rect l="l" t="t" r="r" b="b"/>
              <a:pathLst>
                <a:path w="12657" h="11323" extrusionOk="0">
                  <a:moveTo>
                    <a:pt x="12656" y="0"/>
                  </a:moveTo>
                  <a:cubicBezTo>
                    <a:pt x="10175" y="94"/>
                    <a:pt x="7786" y="1055"/>
                    <a:pt x="5925" y="2730"/>
                  </a:cubicBezTo>
                  <a:cubicBezTo>
                    <a:pt x="4095" y="4374"/>
                    <a:pt x="2668" y="6421"/>
                    <a:pt x="1707" y="8717"/>
                  </a:cubicBezTo>
                  <a:cubicBezTo>
                    <a:pt x="1303" y="9616"/>
                    <a:pt x="869" y="10640"/>
                    <a:pt x="1" y="11105"/>
                  </a:cubicBezTo>
                  <a:lnTo>
                    <a:pt x="559" y="11322"/>
                  </a:lnTo>
                  <a:cubicBezTo>
                    <a:pt x="2606" y="8810"/>
                    <a:pt x="5770" y="7445"/>
                    <a:pt x="8035" y="5119"/>
                  </a:cubicBezTo>
                  <a:cubicBezTo>
                    <a:pt x="9648" y="3475"/>
                    <a:pt x="10795" y="1365"/>
                    <a:pt x="12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969;p7">
              <a:extLst>
                <a:ext uri="{FF2B5EF4-FFF2-40B4-BE49-F238E27FC236}">
                  <a16:creationId xmlns:a16="http://schemas.microsoft.com/office/drawing/2014/main" id="{21112FD1-1C9E-422C-B566-FAE944516F5F}"/>
                </a:ext>
              </a:extLst>
            </p:cNvPr>
            <p:cNvSpPr/>
            <p:nvPr/>
          </p:nvSpPr>
          <p:spPr>
            <a:xfrm>
              <a:off x="509000" y="2776025"/>
              <a:ext cx="101375" cy="699750"/>
            </a:xfrm>
            <a:custGeom>
              <a:avLst/>
              <a:gdLst/>
              <a:ahLst/>
              <a:cxnLst/>
              <a:rect l="l" t="t" r="r" b="b"/>
              <a:pathLst>
                <a:path w="4055" h="27990" extrusionOk="0">
                  <a:moveTo>
                    <a:pt x="520" y="0"/>
                  </a:moveTo>
                  <a:cubicBezTo>
                    <a:pt x="350" y="0"/>
                    <a:pt x="126" y="122"/>
                    <a:pt x="146" y="281"/>
                  </a:cubicBezTo>
                  <a:cubicBezTo>
                    <a:pt x="983" y="4965"/>
                    <a:pt x="1852" y="9618"/>
                    <a:pt x="2689" y="14302"/>
                  </a:cubicBezTo>
                  <a:cubicBezTo>
                    <a:pt x="3124" y="16628"/>
                    <a:pt x="3589" y="19017"/>
                    <a:pt x="3062" y="21343"/>
                  </a:cubicBezTo>
                  <a:cubicBezTo>
                    <a:pt x="2534" y="23701"/>
                    <a:pt x="1294" y="25748"/>
                    <a:pt x="84" y="27795"/>
                  </a:cubicBezTo>
                  <a:cubicBezTo>
                    <a:pt x="1" y="27928"/>
                    <a:pt x="122" y="27990"/>
                    <a:pt x="272" y="27990"/>
                  </a:cubicBezTo>
                  <a:cubicBezTo>
                    <a:pt x="402" y="27990"/>
                    <a:pt x="554" y="27944"/>
                    <a:pt x="611" y="27857"/>
                  </a:cubicBezTo>
                  <a:cubicBezTo>
                    <a:pt x="1666" y="26058"/>
                    <a:pt x="2751" y="24259"/>
                    <a:pt x="3372" y="22274"/>
                  </a:cubicBezTo>
                  <a:cubicBezTo>
                    <a:pt x="4054" y="20040"/>
                    <a:pt x="3899" y="17838"/>
                    <a:pt x="3527" y="15574"/>
                  </a:cubicBezTo>
                  <a:cubicBezTo>
                    <a:pt x="2658" y="10424"/>
                    <a:pt x="1666" y="5275"/>
                    <a:pt x="704" y="126"/>
                  </a:cubicBezTo>
                  <a:cubicBezTo>
                    <a:pt x="693" y="38"/>
                    <a:pt x="615" y="0"/>
                    <a:pt x="5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3" name="Google Shape;970;p7">
            <a:extLst>
              <a:ext uri="{FF2B5EF4-FFF2-40B4-BE49-F238E27FC236}">
                <a16:creationId xmlns:a16="http://schemas.microsoft.com/office/drawing/2014/main" id="{15324DDF-1500-41A2-BD19-410C28FF074E}"/>
              </a:ext>
            </a:extLst>
          </p:cNvPr>
          <p:cNvGrpSpPr/>
          <p:nvPr/>
        </p:nvGrpSpPr>
        <p:grpSpPr>
          <a:xfrm rot="9764690">
            <a:off x="3452243" y="-2048025"/>
            <a:ext cx="2062372" cy="3308713"/>
            <a:chOff x="2402100" y="3854125"/>
            <a:chExt cx="435600" cy="698825"/>
          </a:xfrm>
        </p:grpSpPr>
        <p:sp>
          <p:nvSpPr>
            <p:cNvPr id="144" name="Google Shape;971;p7">
              <a:extLst>
                <a:ext uri="{FF2B5EF4-FFF2-40B4-BE49-F238E27FC236}">
                  <a16:creationId xmlns:a16="http://schemas.microsoft.com/office/drawing/2014/main" id="{9ACB31BE-54A9-4A03-8884-8B0A79839BFE}"/>
                </a:ext>
              </a:extLst>
            </p:cNvPr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972;p7">
              <a:extLst>
                <a:ext uri="{FF2B5EF4-FFF2-40B4-BE49-F238E27FC236}">
                  <a16:creationId xmlns:a16="http://schemas.microsoft.com/office/drawing/2014/main" id="{865930E4-FBA5-4253-A2AF-07FE8CA1FF07}"/>
                </a:ext>
              </a:extLst>
            </p:cNvPr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973;p7">
              <a:extLst>
                <a:ext uri="{FF2B5EF4-FFF2-40B4-BE49-F238E27FC236}">
                  <a16:creationId xmlns:a16="http://schemas.microsoft.com/office/drawing/2014/main" id="{84096886-5E92-46E1-B19F-38BCD80AE7F2}"/>
                </a:ext>
              </a:extLst>
            </p:cNvPr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974;p7">
              <a:extLst>
                <a:ext uri="{FF2B5EF4-FFF2-40B4-BE49-F238E27FC236}">
                  <a16:creationId xmlns:a16="http://schemas.microsoft.com/office/drawing/2014/main" id="{69322755-05AA-472C-B77B-F99399144853}"/>
                </a:ext>
              </a:extLst>
            </p:cNvPr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975;p7">
              <a:extLst>
                <a:ext uri="{FF2B5EF4-FFF2-40B4-BE49-F238E27FC236}">
                  <a16:creationId xmlns:a16="http://schemas.microsoft.com/office/drawing/2014/main" id="{25D3169D-87CE-4078-9B04-CCF3FBC24D77}"/>
                </a:ext>
              </a:extLst>
            </p:cNvPr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976;p7">
              <a:extLst>
                <a:ext uri="{FF2B5EF4-FFF2-40B4-BE49-F238E27FC236}">
                  <a16:creationId xmlns:a16="http://schemas.microsoft.com/office/drawing/2014/main" id="{231BA448-06C0-4E99-8297-F8124D56A67D}"/>
                </a:ext>
              </a:extLst>
            </p:cNvPr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977;p7">
              <a:extLst>
                <a:ext uri="{FF2B5EF4-FFF2-40B4-BE49-F238E27FC236}">
                  <a16:creationId xmlns:a16="http://schemas.microsoft.com/office/drawing/2014/main" id="{C5E6C3CD-5F66-4426-8663-8842E8CBB082}"/>
                </a:ext>
              </a:extLst>
            </p:cNvPr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978;p7">
              <a:extLst>
                <a:ext uri="{FF2B5EF4-FFF2-40B4-BE49-F238E27FC236}">
                  <a16:creationId xmlns:a16="http://schemas.microsoft.com/office/drawing/2014/main" id="{4119F13B-094A-4F8D-BF83-356FBEAD62AE}"/>
                </a:ext>
              </a:extLst>
            </p:cNvPr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979;p7">
              <a:extLst>
                <a:ext uri="{FF2B5EF4-FFF2-40B4-BE49-F238E27FC236}">
                  <a16:creationId xmlns:a16="http://schemas.microsoft.com/office/drawing/2014/main" id="{F89CCB9A-392E-4517-A781-D8B531CB06C8}"/>
                </a:ext>
              </a:extLst>
            </p:cNvPr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980;p7">
              <a:extLst>
                <a:ext uri="{FF2B5EF4-FFF2-40B4-BE49-F238E27FC236}">
                  <a16:creationId xmlns:a16="http://schemas.microsoft.com/office/drawing/2014/main" id="{D0A87F97-B1ED-4F31-B3A1-98E98CEF0A31}"/>
                </a:ext>
              </a:extLst>
            </p:cNvPr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981;p7">
              <a:extLst>
                <a:ext uri="{FF2B5EF4-FFF2-40B4-BE49-F238E27FC236}">
                  <a16:creationId xmlns:a16="http://schemas.microsoft.com/office/drawing/2014/main" id="{929E35B8-9311-4F2C-BD9C-DB0D7BC2338C}"/>
                </a:ext>
              </a:extLst>
            </p:cNvPr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982;p7">
              <a:extLst>
                <a:ext uri="{FF2B5EF4-FFF2-40B4-BE49-F238E27FC236}">
                  <a16:creationId xmlns:a16="http://schemas.microsoft.com/office/drawing/2014/main" id="{EA028FB9-C5C1-41E1-9908-70FABB0E36B2}"/>
                </a:ext>
              </a:extLst>
            </p:cNvPr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983;p7">
              <a:extLst>
                <a:ext uri="{FF2B5EF4-FFF2-40B4-BE49-F238E27FC236}">
                  <a16:creationId xmlns:a16="http://schemas.microsoft.com/office/drawing/2014/main" id="{47327A55-73B8-44B1-B4C9-A92F9E5B0F1A}"/>
                </a:ext>
              </a:extLst>
            </p:cNvPr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6" name="Google Shape;2065;p19">
            <a:extLst>
              <a:ext uri="{FF2B5EF4-FFF2-40B4-BE49-F238E27FC236}">
                <a16:creationId xmlns:a16="http://schemas.microsoft.com/office/drawing/2014/main" id="{7A688497-9C3F-45A2-A814-F50BC38D01DE}"/>
              </a:ext>
            </a:extLst>
          </p:cNvPr>
          <p:cNvSpPr/>
          <p:nvPr/>
        </p:nvSpPr>
        <p:spPr>
          <a:xfrm rot="11588575" flipH="1">
            <a:off x="9858045" y="-137726"/>
            <a:ext cx="2721667" cy="1925193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1E5212F-8868-6EE1-ED20-C657606ECF42}"/>
              </a:ext>
            </a:extLst>
          </p:cNvPr>
          <p:cNvSpPr/>
          <p:nvPr/>
        </p:nvSpPr>
        <p:spPr>
          <a:xfrm>
            <a:off x="300013" y="319015"/>
            <a:ext cx="11591976" cy="64384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3B1B1D-3DF4-B94C-944C-5FCDB62426AF}"/>
              </a:ext>
            </a:extLst>
          </p:cNvPr>
          <p:cNvSpPr txBox="1"/>
          <p:nvPr/>
        </p:nvSpPr>
        <p:spPr>
          <a:xfrm>
            <a:off x="614957" y="654739"/>
            <a:ext cx="10703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002060"/>
                </a:solidFill>
              </a:rPr>
              <a:t>2. </a:t>
            </a:r>
            <a:r>
              <a:rPr lang="vi-VN" sz="3600" b="1" dirty="0">
                <a:solidFill>
                  <a:srgbClr val="002060"/>
                </a:solidFill>
              </a:rPr>
              <a:t>Đọc soát và chỉnh sửa bài viết.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732EBD1-6B7D-52AF-1C3B-12094A173905}"/>
              </a:ext>
            </a:extLst>
          </p:cNvPr>
          <p:cNvSpPr/>
          <p:nvPr/>
        </p:nvSpPr>
        <p:spPr>
          <a:xfrm>
            <a:off x="802641" y="2015867"/>
            <a:ext cx="10353040" cy="38159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 latinLnBrk="0">
              <a:buClr>
                <a:srgbClr val="000000"/>
              </a:buClr>
            </a:pPr>
            <a:r>
              <a:rPr lang="vi-VN" sz="3200" b="1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a. Tự nhận xét bài làm của em theo những yêu cầu dưới đây:</a:t>
            </a:r>
          </a:p>
          <a:p>
            <a:pPr algn="just" defTabSz="1219170" latinLnBrk="0">
              <a:buClr>
                <a:srgbClr val="000000"/>
              </a:buClr>
            </a:pPr>
            <a:r>
              <a:rPr lang="vi-VN" sz="3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– Giới thiệu được sự việc và nêu ấn tượng chung về sự việc.</a:t>
            </a:r>
          </a:p>
          <a:p>
            <a:pPr algn="just" defTabSz="1219170" latinLnBrk="0">
              <a:buClr>
                <a:srgbClr val="000000"/>
              </a:buClr>
            </a:pPr>
            <a:r>
              <a:rPr lang="vi-VN" sz="3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– Thể hiện được tình cảm, cảm xúc về khung cảnh, hoạt động, người tham gia,... sự việc.</a:t>
            </a:r>
          </a:p>
          <a:p>
            <a:pPr algn="just" defTabSz="1219170" latinLnBrk="0">
              <a:buClr>
                <a:srgbClr val="000000"/>
              </a:buClr>
            </a:pPr>
            <a:r>
              <a:rPr lang="vi-VN" sz="3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– Sử dụng từ ngữ phong phú, câu văn đúng và hay.</a:t>
            </a:r>
            <a:endParaRPr lang="en-US" sz="3200" kern="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64105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015CEEA-720E-457A-B38E-71D2380CFD84}"/>
              </a:ext>
            </a:extLst>
          </p:cNvPr>
          <p:cNvSpPr/>
          <p:nvPr/>
        </p:nvSpPr>
        <p:spPr>
          <a:xfrm>
            <a:off x="1439333" y="2015867"/>
            <a:ext cx="6790267" cy="1590933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0">
              <a:buClr>
                <a:srgbClr val="000000"/>
              </a:buClr>
            </a:pPr>
            <a:r>
              <a:rPr lang="vi-VN" sz="4000" b="1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b. Chỉnh sửa lỗi (nếu có).</a:t>
            </a:r>
            <a:endParaRPr lang="en-US" sz="4000" b="1" kern="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7" name="Google Shape;455;p3">
            <a:extLst>
              <a:ext uri="{FF2B5EF4-FFF2-40B4-BE49-F238E27FC236}">
                <a16:creationId xmlns:a16="http://schemas.microsoft.com/office/drawing/2014/main" id="{F697C65B-5329-4461-828B-F6CB438BE36D}"/>
              </a:ext>
            </a:extLst>
          </p:cNvPr>
          <p:cNvGrpSpPr/>
          <p:nvPr/>
        </p:nvGrpSpPr>
        <p:grpSpPr>
          <a:xfrm>
            <a:off x="-1604189" y="5172917"/>
            <a:ext cx="6869473" cy="3775748"/>
            <a:chOff x="4178350" y="2375050"/>
            <a:chExt cx="938350" cy="515775"/>
          </a:xfrm>
        </p:grpSpPr>
        <p:sp>
          <p:nvSpPr>
            <p:cNvPr id="8" name="Google Shape;456;p3">
              <a:extLst>
                <a:ext uri="{FF2B5EF4-FFF2-40B4-BE49-F238E27FC236}">
                  <a16:creationId xmlns:a16="http://schemas.microsoft.com/office/drawing/2014/main" id="{76CF38BD-1E89-4AD0-866F-C66A5B3CB03C}"/>
                </a:ext>
              </a:extLst>
            </p:cNvPr>
            <p:cNvSpPr/>
            <p:nvPr/>
          </p:nvSpPr>
          <p:spPr>
            <a:xfrm>
              <a:off x="4178350" y="2375050"/>
              <a:ext cx="938350" cy="470050"/>
            </a:xfrm>
            <a:custGeom>
              <a:avLst/>
              <a:gdLst/>
              <a:ahLst/>
              <a:cxnLst/>
              <a:rect l="l" t="t" r="r" b="b"/>
              <a:pathLst>
                <a:path w="37534" h="18802" extrusionOk="0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457;p3">
              <a:extLst>
                <a:ext uri="{FF2B5EF4-FFF2-40B4-BE49-F238E27FC236}">
                  <a16:creationId xmlns:a16="http://schemas.microsoft.com/office/drawing/2014/main" id="{1C0620F3-ABCC-41A8-8D3D-8FC72AAA50F9}"/>
                </a:ext>
              </a:extLst>
            </p:cNvPr>
            <p:cNvSpPr/>
            <p:nvPr/>
          </p:nvSpPr>
          <p:spPr>
            <a:xfrm>
              <a:off x="4192225" y="2449850"/>
              <a:ext cx="867875" cy="411650"/>
            </a:xfrm>
            <a:custGeom>
              <a:avLst/>
              <a:gdLst/>
              <a:ahLst/>
              <a:cxnLst/>
              <a:rect l="l" t="t" r="r" b="b"/>
              <a:pathLst>
                <a:path w="34715" h="16466" extrusionOk="0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458;p3">
              <a:extLst>
                <a:ext uri="{FF2B5EF4-FFF2-40B4-BE49-F238E27FC236}">
                  <a16:creationId xmlns:a16="http://schemas.microsoft.com/office/drawing/2014/main" id="{A09FE2F9-92BF-40D1-B502-174FD9531966}"/>
                </a:ext>
              </a:extLst>
            </p:cNvPr>
            <p:cNvSpPr/>
            <p:nvPr/>
          </p:nvSpPr>
          <p:spPr>
            <a:xfrm>
              <a:off x="4252800" y="2496850"/>
              <a:ext cx="761025" cy="376950"/>
            </a:xfrm>
            <a:custGeom>
              <a:avLst/>
              <a:gdLst/>
              <a:ahLst/>
              <a:cxnLst/>
              <a:rect l="l" t="t" r="r" b="b"/>
              <a:pathLst>
                <a:path w="30441" h="15078" extrusionOk="0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459;p3">
              <a:extLst>
                <a:ext uri="{FF2B5EF4-FFF2-40B4-BE49-F238E27FC236}">
                  <a16:creationId xmlns:a16="http://schemas.microsoft.com/office/drawing/2014/main" id="{96D5817F-D4ED-4DFF-B231-C4DDBE7C9574}"/>
                </a:ext>
              </a:extLst>
            </p:cNvPr>
            <p:cNvSpPr/>
            <p:nvPr/>
          </p:nvSpPr>
          <p:spPr>
            <a:xfrm>
              <a:off x="4311275" y="2568125"/>
              <a:ext cx="619300" cy="306050"/>
            </a:xfrm>
            <a:custGeom>
              <a:avLst/>
              <a:gdLst/>
              <a:ahLst/>
              <a:cxnLst/>
              <a:rect l="l" t="t" r="r" b="b"/>
              <a:pathLst>
                <a:path w="24772" h="12242" extrusionOk="0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460;p3">
              <a:extLst>
                <a:ext uri="{FF2B5EF4-FFF2-40B4-BE49-F238E27FC236}">
                  <a16:creationId xmlns:a16="http://schemas.microsoft.com/office/drawing/2014/main" id="{EEF4FD19-045C-4E7A-8981-F1257DE0426B}"/>
                </a:ext>
              </a:extLst>
            </p:cNvPr>
            <p:cNvSpPr/>
            <p:nvPr/>
          </p:nvSpPr>
          <p:spPr>
            <a:xfrm>
              <a:off x="4374000" y="2647325"/>
              <a:ext cx="513325" cy="228750"/>
            </a:xfrm>
            <a:custGeom>
              <a:avLst/>
              <a:gdLst/>
              <a:ahLst/>
              <a:cxnLst/>
              <a:rect l="l" t="t" r="r" b="b"/>
              <a:pathLst>
                <a:path w="20533" h="9150" extrusionOk="0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461;p3">
              <a:extLst>
                <a:ext uri="{FF2B5EF4-FFF2-40B4-BE49-F238E27FC236}">
                  <a16:creationId xmlns:a16="http://schemas.microsoft.com/office/drawing/2014/main" id="{E36CB303-866C-4DE8-9CB1-D6603C2349F3}"/>
                </a:ext>
              </a:extLst>
            </p:cNvPr>
            <p:cNvSpPr/>
            <p:nvPr/>
          </p:nvSpPr>
          <p:spPr>
            <a:xfrm>
              <a:off x="4437575" y="2724875"/>
              <a:ext cx="345675" cy="156550"/>
            </a:xfrm>
            <a:custGeom>
              <a:avLst/>
              <a:gdLst/>
              <a:ahLst/>
              <a:cxnLst/>
              <a:rect l="l" t="t" r="r" b="b"/>
              <a:pathLst>
                <a:path w="13827" h="6262" extrusionOk="0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462;p3">
              <a:extLst>
                <a:ext uri="{FF2B5EF4-FFF2-40B4-BE49-F238E27FC236}">
                  <a16:creationId xmlns:a16="http://schemas.microsoft.com/office/drawing/2014/main" id="{58EBD5C9-9CBB-4EA0-B834-4FEFB7195F32}"/>
                </a:ext>
              </a:extLst>
            </p:cNvPr>
            <p:cNvSpPr/>
            <p:nvPr/>
          </p:nvSpPr>
          <p:spPr>
            <a:xfrm>
              <a:off x="4481575" y="2799000"/>
              <a:ext cx="244675" cy="91825"/>
            </a:xfrm>
            <a:custGeom>
              <a:avLst/>
              <a:gdLst/>
              <a:ahLst/>
              <a:cxnLst/>
              <a:rect l="l" t="t" r="r" b="b"/>
              <a:pathLst>
                <a:path w="9787" h="3673" extrusionOk="0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" name="Google Shape;466;p3">
            <a:extLst>
              <a:ext uri="{FF2B5EF4-FFF2-40B4-BE49-F238E27FC236}">
                <a16:creationId xmlns:a16="http://schemas.microsoft.com/office/drawing/2014/main" id="{83F1DDE1-01DC-4858-A049-0C1C0A29691D}"/>
              </a:ext>
            </a:extLst>
          </p:cNvPr>
          <p:cNvGrpSpPr/>
          <p:nvPr/>
        </p:nvGrpSpPr>
        <p:grpSpPr>
          <a:xfrm rot="10799904">
            <a:off x="5987710" y="-1926063"/>
            <a:ext cx="7886773" cy="3557203"/>
            <a:chOff x="5619200" y="4458200"/>
            <a:chExt cx="1647150" cy="742900"/>
          </a:xfrm>
        </p:grpSpPr>
        <p:sp>
          <p:nvSpPr>
            <p:cNvPr id="19" name="Google Shape;467;p3">
              <a:extLst>
                <a:ext uri="{FF2B5EF4-FFF2-40B4-BE49-F238E27FC236}">
                  <a16:creationId xmlns:a16="http://schemas.microsoft.com/office/drawing/2014/main" id="{5E01FF72-0FD8-4DCE-8B25-0B8B05263D8F}"/>
                </a:ext>
              </a:extLst>
            </p:cNvPr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468;p3">
              <a:extLst>
                <a:ext uri="{FF2B5EF4-FFF2-40B4-BE49-F238E27FC236}">
                  <a16:creationId xmlns:a16="http://schemas.microsoft.com/office/drawing/2014/main" id="{ABC2BF70-EAD1-4BB6-9594-0EC598803943}"/>
                </a:ext>
              </a:extLst>
            </p:cNvPr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469;p3">
              <a:extLst>
                <a:ext uri="{FF2B5EF4-FFF2-40B4-BE49-F238E27FC236}">
                  <a16:creationId xmlns:a16="http://schemas.microsoft.com/office/drawing/2014/main" id="{3394DC33-2F07-4F34-B88E-419C1AEFF499}"/>
                </a:ext>
              </a:extLst>
            </p:cNvPr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470;p3">
              <a:extLst>
                <a:ext uri="{FF2B5EF4-FFF2-40B4-BE49-F238E27FC236}">
                  <a16:creationId xmlns:a16="http://schemas.microsoft.com/office/drawing/2014/main" id="{76D6D105-A73D-4C42-8C55-6C3FC2FE62FE}"/>
                </a:ext>
              </a:extLst>
            </p:cNvPr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471;p3">
              <a:extLst>
                <a:ext uri="{FF2B5EF4-FFF2-40B4-BE49-F238E27FC236}">
                  <a16:creationId xmlns:a16="http://schemas.microsoft.com/office/drawing/2014/main" id="{CC913313-5D97-49F8-87A0-555978C5609C}"/>
                </a:ext>
              </a:extLst>
            </p:cNvPr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472;p3">
            <a:extLst>
              <a:ext uri="{FF2B5EF4-FFF2-40B4-BE49-F238E27FC236}">
                <a16:creationId xmlns:a16="http://schemas.microsoft.com/office/drawing/2014/main" id="{C0EC0C70-4B5B-4408-BAC4-80939AB5CA45}"/>
              </a:ext>
            </a:extLst>
          </p:cNvPr>
          <p:cNvGrpSpPr/>
          <p:nvPr/>
        </p:nvGrpSpPr>
        <p:grpSpPr>
          <a:xfrm rot="-9231878">
            <a:off x="116343" y="-1280525"/>
            <a:ext cx="1974632" cy="3326368"/>
            <a:chOff x="3026750" y="1552825"/>
            <a:chExt cx="1108700" cy="1867600"/>
          </a:xfrm>
        </p:grpSpPr>
        <p:sp>
          <p:nvSpPr>
            <p:cNvPr id="25" name="Google Shape;473;p3">
              <a:extLst>
                <a:ext uri="{FF2B5EF4-FFF2-40B4-BE49-F238E27FC236}">
                  <a16:creationId xmlns:a16="http://schemas.microsoft.com/office/drawing/2014/main" id="{A9D95A59-1853-4EBA-A4CB-AC0696962E08}"/>
                </a:ext>
              </a:extLst>
            </p:cNvPr>
            <p:cNvSpPr/>
            <p:nvPr/>
          </p:nvSpPr>
          <p:spPr>
            <a:xfrm>
              <a:off x="3517625" y="1552825"/>
              <a:ext cx="235775" cy="558625"/>
            </a:xfrm>
            <a:custGeom>
              <a:avLst/>
              <a:gdLst/>
              <a:ahLst/>
              <a:cxnLst/>
              <a:rect l="l" t="t" r="r" b="b"/>
              <a:pathLst>
                <a:path w="9431" h="22345" extrusionOk="0">
                  <a:moveTo>
                    <a:pt x="5310" y="1463"/>
                  </a:moveTo>
                  <a:cubicBezTo>
                    <a:pt x="5816" y="2596"/>
                    <a:pt x="6477" y="3510"/>
                    <a:pt x="7197" y="4604"/>
                  </a:cubicBezTo>
                  <a:cubicBezTo>
                    <a:pt x="8283" y="6279"/>
                    <a:pt x="8190" y="8233"/>
                    <a:pt x="8159" y="10156"/>
                  </a:cubicBezTo>
                  <a:cubicBezTo>
                    <a:pt x="8058" y="13394"/>
                    <a:pt x="7585" y="16612"/>
                    <a:pt x="6758" y="19742"/>
                  </a:cubicBezTo>
                  <a:lnTo>
                    <a:pt x="6758" y="19742"/>
                  </a:lnTo>
                  <a:cubicBezTo>
                    <a:pt x="4215" y="14312"/>
                    <a:pt x="1810" y="6507"/>
                    <a:pt x="5310" y="1463"/>
                  </a:cubicBezTo>
                  <a:close/>
                  <a:moveTo>
                    <a:pt x="5701" y="0"/>
                  </a:moveTo>
                  <a:cubicBezTo>
                    <a:pt x="5466" y="0"/>
                    <a:pt x="5197" y="121"/>
                    <a:pt x="5057" y="261"/>
                  </a:cubicBezTo>
                  <a:cubicBezTo>
                    <a:pt x="0" y="5883"/>
                    <a:pt x="3244" y="15384"/>
                    <a:pt x="6282" y="21407"/>
                  </a:cubicBezTo>
                  <a:lnTo>
                    <a:pt x="6282" y="21407"/>
                  </a:lnTo>
                  <a:cubicBezTo>
                    <a:pt x="6236" y="21555"/>
                    <a:pt x="6190" y="21703"/>
                    <a:pt x="6143" y="21850"/>
                  </a:cubicBezTo>
                  <a:cubicBezTo>
                    <a:pt x="6045" y="22174"/>
                    <a:pt x="6303" y="22320"/>
                    <a:pt x="6593" y="22320"/>
                  </a:cubicBezTo>
                  <a:cubicBezTo>
                    <a:pt x="6663" y="22320"/>
                    <a:pt x="6735" y="22312"/>
                    <a:pt x="6805" y="22295"/>
                  </a:cubicBezTo>
                  <a:lnTo>
                    <a:pt x="6805" y="22295"/>
                  </a:lnTo>
                  <a:cubicBezTo>
                    <a:pt x="6870" y="22329"/>
                    <a:pt x="6950" y="22344"/>
                    <a:pt x="7034" y="22344"/>
                  </a:cubicBezTo>
                  <a:cubicBezTo>
                    <a:pt x="7411" y="22344"/>
                    <a:pt x="7890" y="22035"/>
                    <a:pt x="7694" y="21664"/>
                  </a:cubicBezTo>
                  <a:lnTo>
                    <a:pt x="7694" y="21633"/>
                  </a:lnTo>
                  <a:cubicBezTo>
                    <a:pt x="7619" y="21491"/>
                    <a:pt x="7545" y="21347"/>
                    <a:pt x="7470" y="21200"/>
                  </a:cubicBezTo>
                  <a:lnTo>
                    <a:pt x="7470" y="21200"/>
                  </a:lnTo>
                  <a:cubicBezTo>
                    <a:pt x="8558" y="17592"/>
                    <a:pt x="9160" y="13854"/>
                    <a:pt x="9276" y="10063"/>
                  </a:cubicBezTo>
                  <a:cubicBezTo>
                    <a:pt x="9338" y="8512"/>
                    <a:pt x="9431" y="6744"/>
                    <a:pt x="8841" y="5255"/>
                  </a:cubicBezTo>
                  <a:cubicBezTo>
                    <a:pt x="8159" y="3456"/>
                    <a:pt x="6701" y="2153"/>
                    <a:pt x="6112" y="261"/>
                  </a:cubicBezTo>
                  <a:cubicBezTo>
                    <a:pt x="6044" y="72"/>
                    <a:pt x="5882" y="0"/>
                    <a:pt x="57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474;p3">
              <a:extLst>
                <a:ext uri="{FF2B5EF4-FFF2-40B4-BE49-F238E27FC236}">
                  <a16:creationId xmlns:a16="http://schemas.microsoft.com/office/drawing/2014/main" id="{06866229-F482-466C-ABF2-0DFC21008BFD}"/>
                </a:ext>
              </a:extLst>
            </p:cNvPr>
            <p:cNvSpPr/>
            <p:nvPr/>
          </p:nvSpPr>
          <p:spPr>
            <a:xfrm>
              <a:off x="3666525" y="1821075"/>
              <a:ext cx="411675" cy="323500"/>
            </a:xfrm>
            <a:custGeom>
              <a:avLst/>
              <a:gdLst/>
              <a:ahLst/>
              <a:cxnLst/>
              <a:rect l="l" t="t" r="r" b="b"/>
              <a:pathLst>
                <a:path w="16467" h="12940" extrusionOk="0">
                  <a:moveTo>
                    <a:pt x="15040" y="1041"/>
                  </a:moveTo>
                  <a:lnTo>
                    <a:pt x="15040" y="1041"/>
                  </a:lnTo>
                  <a:cubicBezTo>
                    <a:pt x="12704" y="6579"/>
                    <a:pt x="7732" y="10769"/>
                    <a:pt x="1765" y="11814"/>
                  </a:cubicBezTo>
                  <a:lnTo>
                    <a:pt x="1765" y="11814"/>
                  </a:lnTo>
                  <a:cubicBezTo>
                    <a:pt x="1538" y="8000"/>
                    <a:pt x="5542" y="4523"/>
                    <a:pt x="8779" y="3210"/>
                  </a:cubicBezTo>
                  <a:cubicBezTo>
                    <a:pt x="10861" y="2333"/>
                    <a:pt x="13084" y="2063"/>
                    <a:pt x="15040" y="1041"/>
                  </a:cubicBezTo>
                  <a:close/>
                  <a:moveTo>
                    <a:pt x="16295" y="1"/>
                  </a:moveTo>
                  <a:cubicBezTo>
                    <a:pt x="16016" y="1"/>
                    <a:pt x="15444" y="197"/>
                    <a:pt x="15355" y="264"/>
                  </a:cubicBezTo>
                  <a:cubicBezTo>
                    <a:pt x="13618" y="1659"/>
                    <a:pt x="11447" y="1908"/>
                    <a:pt x="9399" y="2590"/>
                  </a:cubicBezTo>
                  <a:cubicBezTo>
                    <a:pt x="7972" y="3024"/>
                    <a:pt x="6670" y="3738"/>
                    <a:pt x="5491" y="4606"/>
                  </a:cubicBezTo>
                  <a:cubicBezTo>
                    <a:pt x="2854" y="6591"/>
                    <a:pt x="0" y="9259"/>
                    <a:pt x="745" y="12857"/>
                  </a:cubicBezTo>
                  <a:cubicBezTo>
                    <a:pt x="753" y="12915"/>
                    <a:pt x="839" y="12940"/>
                    <a:pt x="959" y="12940"/>
                  </a:cubicBezTo>
                  <a:cubicBezTo>
                    <a:pt x="1290" y="12940"/>
                    <a:pt x="1884" y="12752"/>
                    <a:pt x="1862" y="12547"/>
                  </a:cubicBezTo>
                  <a:cubicBezTo>
                    <a:pt x="1838" y="12432"/>
                    <a:pt x="1819" y="12317"/>
                    <a:pt x="1803" y="12202"/>
                  </a:cubicBezTo>
                  <a:lnTo>
                    <a:pt x="1803" y="12202"/>
                  </a:lnTo>
                  <a:cubicBezTo>
                    <a:pt x="8417" y="10962"/>
                    <a:pt x="14057" y="6474"/>
                    <a:pt x="16441" y="108"/>
                  </a:cubicBezTo>
                  <a:cubicBezTo>
                    <a:pt x="16467" y="30"/>
                    <a:pt x="16403" y="1"/>
                    <a:pt x="162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475;p3">
              <a:extLst>
                <a:ext uri="{FF2B5EF4-FFF2-40B4-BE49-F238E27FC236}">
                  <a16:creationId xmlns:a16="http://schemas.microsoft.com/office/drawing/2014/main" id="{B795FABC-7983-42B4-AE1D-42E411858B00}"/>
                </a:ext>
              </a:extLst>
            </p:cNvPr>
            <p:cNvSpPr/>
            <p:nvPr/>
          </p:nvSpPr>
          <p:spPr>
            <a:xfrm>
              <a:off x="3382700" y="1934550"/>
              <a:ext cx="340975" cy="237375"/>
            </a:xfrm>
            <a:custGeom>
              <a:avLst/>
              <a:gdLst/>
              <a:ahLst/>
              <a:cxnLst/>
              <a:rect l="l" t="t" r="r" b="b"/>
              <a:pathLst>
                <a:path w="13639" h="9495" extrusionOk="0">
                  <a:moveTo>
                    <a:pt x="2456" y="642"/>
                  </a:moveTo>
                  <a:cubicBezTo>
                    <a:pt x="6549" y="642"/>
                    <a:pt x="10686" y="4748"/>
                    <a:pt x="12256" y="8297"/>
                  </a:cubicBezTo>
                  <a:lnTo>
                    <a:pt x="12256" y="8297"/>
                  </a:lnTo>
                  <a:cubicBezTo>
                    <a:pt x="11701" y="8764"/>
                    <a:pt x="11154" y="8960"/>
                    <a:pt x="10625" y="8960"/>
                  </a:cubicBezTo>
                  <a:cubicBezTo>
                    <a:pt x="8371" y="8960"/>
                    <a:pt x="6435" y="5395"/>
                    <a:pt x="5522" y="3914"/>
                  </a:cubicBezTo>
                  <a:cubicBezTo>
                    <a:pt x="4679" y="2525"/>
                    <a:pt x="3697" y="1334"/>
                    <a:pt x="2322" y="643"/>
                  </a:cubicBezTo>
                  <a:lnTo>
                    <a:pt x="2322" y="643"/>
                  </a:lnTo>
                  <a:cubicBezTo>
                    <a:pt x="2367" y="642"/>
                    <a:pt x="2411" y="642"/>
                    <a:pt x="2456" y="642"/>
                  </a:cubicBezTo>
                  <a:close/>
                  <a:moveTo>
                    <a:pt x="2712" y="1"/>
                  </a:moveTo>
                  <a:cubicBezTo>
                    <a:pt x="2068" y="1"/>
                    <a:pt x="1420" y="81"/>
                    <a:pt x="776" y="253"/>
                  </a:cubicBezTo>
                  <a:cubicBezTo>
                    <a:pt x="497" y="315"/>
                    <a:pt x="0" y="750"/>
                    <a:pt x="528" y="874"/>
                  </a:cubicBezTo>
                  <a:cubicBezTo>
                    <a:pt x="4405" y="1897"/>
                    <a:pt x="4715" y="6581"/>
                    <a:pt x="7755" y="8629"/>
                  </a:cubicBezTo>
                  <a:cubicBezTo>
                    <a:pt x="8573" y="9194"/>
                    <a:pt x="9526" y="9495"/>
                    <a:pt x="10468" y="9495"/>
                  </a:cubicBezTo>
                  <a:cubicBezTo>
                    <a:pt x="11247" y="9495"/>
                    <a:pt x="12019" y="9288"/>
                    <a:pt x="12700" y="8854"/>
                  </a:cubicBezTo>
                  <a:lnTo>
                    <a:pt x="12700" y="8854"/>
                  </a:lnTo>
                  <a:cubicBezTo>
                    <a:pt x="12737" y="8860"/>
                    <a:pt x="12776" y="8863"/>
                    <a:pt x="12816" y="8863"/>
                  </a:cubicBezTo>
                  <a:cubicBezTo>
                    <a:pt x="13184" y="8863"/>
                    <a:pt x="13639" y="8629"/>
                    <a:pt x="13556" y="8380"/>
                  </a:cubicBezTo>
                  <a:lnTo>
                    <a:pt x="13556" y="8380"/>
                  </a:lnTo>
                  <a:lnTo>
                    <a:pt x="13556" y="8411"/>
                  </a:lnTo>
                  <a:cubicBezTo>
                    <a:pt x="11892" y="4266"/>
                    <a:pt x="7399" y="1"/>
                    <a:pt x="27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476;p3">
              <a:extLst>
                <a:ext uri="{FF2B5EF4-FFF2-40B4-BE49-F238E27FC236}">
                  <a16:creationId xmlns:a16="http://schemas.microsoft.com/office/drawing/2014/main" id="{C85AEDA5-E326-4511-BF2B-C1BCB6F27822}"/>
                </a:ext>
              </a:extLst>
            </p:cNvPr>
            <p:cNvSpPr/>
            <p:nvPr/>
          </p:nvSpPr>
          <p:spPr>
            <a:xfrm>
              <a:off x="3696300" y="2037575"/>
              <a:ext cx="439150" cy="352000"/>
            </a:xfrm>
            <a:custGeom>
              <a:avLst/>
              <a:gdLst/>
              <a:ahLst/>
              <a:cxnLst/>
              <a:rect l="l" t="t" r="r" b="b"/>
              <a:pathLst>
                <a:path w="17566" h="14080" extrusionOk="0">
                  <a:moveTo>
                    <a:pt x="16282" y="721"/>
                  </a:moveTo>
                  <a:cubicBezTo>
                    <a:pt x="15226" y="3804"/>
                    <a:pt x="14037" y="6880"/>
                    <a:pt x="11434" y="8974"/>
                  </a:cubicBezTo>
                  <a:cubicBezTo>
                    <a:pt x="8656" y="11208"/>
                    <a:pt x="5163" y="12543"/>
                    <a:pt x="1665" y="13125"/>
                  </a:cubicBezTo>
                  <a:lnTo>
                    <a:pt x="1665" y="13125"/>
                  </a:lnTo>
                  <a:cubicBezTo>
                    <a:pt x="2282" y="9956"/>
                    <a:pt x="4540" y="7608"/>
                    <a:pt x="6936" y="5562"/>
                  </a:cubicBezTo>
                  <a:cubicBezTo>
                    <a:pt x="9812" y="3093"/>
                    <a:pt x="12715" y="1658"/>
                    <a:pt x="16282" y="721"/>
                  </a:cubicBezTo>
                  <a:close/>
                  <a:moveTo>
                    <a:pt x="17223" y="1"/>
                  </a:moveTo>
                  <a:cubicBezTo>
                    <a:pt x="17082" y="1"/>
                    <a:pt x="16935" y="27"/>
                    <a:pt x="16894" y="41"/>
                  </a:cubicBezTo>
                  <a:cubicBezTo>
                    <a:pt x="12861" y="971"/>
                    <a:pt x="9666" y="2367"/>
                    <a:pt x="6502" y="5035"/>
                  </a:cubicBezTo>
                  <a:cubicBezTo>
                    <a:pt x="3847" y="7247"/>
                    <a:pt x="1192" y="9825"/>
                    <a:pt x="538" y="13327"/>
                  </a:cubicBezTo>
                  <a:lnTo>
                    <a:pt x="538" y="13327"/>
                  </a:lnTo>
                  <a:cubicBezTo>
                    <a:pt x="188" y="13483"/>
                    <a:pt x="0" y="13823"/>
                    <a:pt x="458" y="13823"/>
                  </a:cubicBezTo>
                  <a:cubicBezTo>
                    <a:pt x="459" y="13823"/>
                    <a:pt x="459" y="13823"/>
                    <a:pt x="460" y="13823"/>
                  </a:cubicBezTo>
                  <a:lnTo>
                    <a:pt x="460" y="13823"/>
                  </a:lnTo>
                  <a:cubicBezTo>
                    <a:pt x="458" y="13841"/>
                    <a:pt x="456" y="13858"/>
                    <a:pt x="453" y="13875"/>
                  </a:cubicBezTo>
                  <a:cubicBezTo>
                    <a:pt x="429" y="14020"/>
                    <a:pt x="582" y="14080"/>
                    <a:pt x="782" y="14080"/>
                  </a:cubicBezTo>
                  <a:cubicBezTo>
                    <a:pt x="1099" y="14080"/>
                    <a:pt x="1532" y="13929"/>
                    <a:pt x="1570" y="13720"/>
                  </a:cubicBezTo>
                  <a:cubicBezTo>
                    <a:pt x="1572" y="13706"/>
                    <a:pt x="1574" y="13692"/>
                    <a:pt x="1576" y="13677"/>
                  </a:cubicBezTo>
                  <a:lnTo>
                    <a:pt x="1576" y="13677"/>
                  </a:lnTo>
                  <a:cubicBezTo>
                    <a:pt x="5099" y="13110"/>
                    <a:pt x="8447" y="11771"/>
                    <a:pt x="11403" y="9781"/>
                  </a:cubicBezTo>
                  <a:cubicBezTo>
                    <a:pt x="14784" y="7454"/>
                    <a:pt x="16242" y="3980"/>
                    <a:pt x="17514" y="196"/>
                  </a:cubicBezTo>
                  <a:cubicBezTo>
                    <a:pt x="17566" y="41"/>
                    <a:pt x="17398" y="1"/>
                    <a:pt x="172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477;p3">
              <a:extLst>
                <a:ext uri="{FF2B5EF4-FFF2-40B4-BE49-F238E27FC236}">
                  <a16:creationId xmlns:a16="http://schemas.microsoft.com/office/drawing/2014/main" id="{2B414C8E-18EF-40E0-AB1F-F07F56BD0745}"/>
                </a:ext>
              </a:extLst>
            </p:cNvPr>
            <p:cNvSpPr/>
            <p:nvPr/>
          </p:nvSpPr>
          <p:spPr>
            <a:xfrm>
              <a:off x="3363300" y="2187475"/>
              <a:ext cx="369775" cy="331275"/>
            </a:xfrm>
            <a:custGeom>
              <a:avLst/>
              <a:gdLst/>
              <a:ahLst/>
              <a:cxnLst/>
              <a:rect l="l" t="t" r="r" b="b"/>
              <a:pathLst>
                <a:path w="14791" h="13251" extrusionOk="0">
                  <a:moveTo>
                    <a:pt x="1444" y="822"/>
                  </a:moveTo>
                  <a:lnTo>
                    <a:pt x="1444" y="822"/>
                  </a:lnTo>
                  <a:cubicBezTo>
                    <a:pt x="4081" y="1724"/>
                    <a:pt x="5898" y="5356"/>
                    <a:pt x="7446" y="7290"/>
                  </a:cubicBezTo>
                  <a:cubicBezTo>
                    <a:pt x="8283" y="8314"/>
                    <a:pt x="9524" y="8934"/>
                    <a:pt x="10485" y="9834"/>
                  </a:cubicBezTo>
                  <a:cubicBezTo>
                    <a:pt x="11296" y="10577"/>
                    <a:pt x="12058" y="11370"/>
                    <a:pt x="12771" y="12199"/>
                  </a:cubicBezTo>
                  <a:lnTo>
                    <a:pt x="12771" y="12199"/>
                  </a:lnTo>
                  <a:cubicBezTo>
                    <a:pt x="9753" y="11622"/>
                    <a:pt x="6952" y="10621"/>
                    <a:pt x="5367" y="7662"/>
                  </a:cubicBezTo>
                  <a:cubicBezTo>
                    <a:pt x="4654" y="6359"/>
                    <a:pt x="4220" y="4901"/>
                    <a:pt x="3444" y="3599"/>
                  </a:cubicBezTo>
                  <a:cubicBezTo>
                    <a:pt x="2903" y="2620"/>
                    <a:pt x="1935" y="1813"/>
                    <a:pt x="1444" y="822"/>
                  </a:cubicBezTo>
                  <a:close/>
                  <a:moveTo>
                    <a:pt x="838" y="0"/>
                  </a:moveTo>
                  <a:cubicBezTo>
                    <a:pt x="652" y="0"/>
                    <a:pt x="1" y="156"/>
                    <a:pt x="63" y="466"/>
                  </a:cubicBezTo>
                  <a:cubicBezTo>
                    <a:pt x="435" y="2017"/>
                    <a:pt x="2017" y="3195"/>
                    <a:pt x="2731" y="4622"/>
                  </a:cubicBezTo>
                  <a:cubicBezTo>
                    <a:pt x="3444" y="6080"/>
                    <a:pt x="3940" y="7662"/>
                    <a:pt x="4871" y="8996"/>
                  </a:cubicBezTo>
                  <a:cubicBezTo>
                    <a:pt x="6811" y="11845"/>
                    <a:pt x="10261" y="12562"/>
                    <a:pt x="13457" y="13027"/>
                  </a:cubicBezTo>
                  <a:lnTo>
                    <a:pt x="13457" y="13027"/>
                  </a:lnTo>
                  <a:cubicBezTo>
                    <a:pt x="13490" y="13069"/>
                    <a:pt x="13523" y="13111"/>
                    <a:pt x="13556" y="13153"/>
                  </a:cubicBezTo>
                  <a:cubicBezTo>
                    <a:pt x="13617" y="13221"/>
                    <a:pt x="13727" y="13250"/>
                    <a:pt x="13854" y="13250"/>
                  </a:cubicBezTo>
                  <a:cubicBezTo>
                    <a:pt x="14243" y="13250"/>
                    <a:pt x="14790" y="12976"/>
                    <a:pt x="14580" y="12718"/>
                  </a:cubicBezTo>
                  <a:cubicBezTo>
                    <a:pt x="14567" y="12703"/>
                    <a:pt x="14554" y="12688"/>
                    <a:pt x="14541" y="12672"/>
                  </a:cubicBezTo>
                  <a:lnTo>
                    <a:pt x="14541" y="12672"/>
                  </a:lnTo>
                  <a:cubicBezTo>
                    <a:pt x="14599" y="12581"/>
                    <a:pt x="14566" y="12502"/>
                    <a:pt x="14369" y="12471"/>
                  </a:cubicBezTo>
                  <a:lnTo>
                    <a:pt x="14369" y="12471"/>
                  </a:lnTo>
                  <a:cubicBezTo>
                    <a:pt x="12137" y="9898"/>
                    <a:pt x="9338" y="7978"/>
                    <a:pt x="7383" y="5212"/>
                  </a:cubicBezTo>
                  <a:cubicBezTo>
                    <a:pt x="5926" y="3071"/>
                    <a:pt x="3661" y="156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478;p3">
              <a:extLst>
                <a:ext uri="{FF2B5EF4-FFF2-40B4-BE49-F238E27FC236}">
                  <a16:creationId xmlns:a16="http://schemas.microsoft.com/office/drawing/2014/main" id="{E526D2F1-1746-4BFF-80AC-C846A6C9249F}"/>
                </a:ext>
              </a:extLst>
            </p:cNvPr>
            <p:cNvSpPr/>
            <p:nvPr/>
          </p:nvSpPr>
          <p:spPr>
            <a:xfrm>
              <a:off x="3636250" y="2375375"/>
              <a:ext cx="441475" cy="350150"/>
            </a:xfrm>
            <a:custGeom>
              <a:avLst/>
              <a:gdLst/>
              <a:ahLst/>
              <a:cxnLst/>
              <a:rect l="l" t="t" r="r" b="b"/>
              <a:pathLst>
                <a:path w="17659" h="14006" extrusionOk="0">
                  <a:moveTo>
                    <a:pt x="15262" y="1321"/>
                  </a:moveTo>
                  <a:cubicBezTo>
                    <a:pt x="13611" y="3164"/>
                    <a:pt x="12658" y="5579"/>
                    <a:pt x="10734" y="7250"/>
                  </a:cubicBezTo>
                  <a:cubicBezTo>
                    <a:pt x="8206" y="9405"/>
                    <a:pt x="5289" y="11059"/>
                    <a:pt x="2141" y="12132"/>
                  </a:cubicBezTo>
                  <a:lnTo>
                    <a:pt x="2141" y="12132"/>
                  </a:lnTo>
                  <a:cubicBezTo>
                    <a:pt x="3533" y="9460"/>
                    <a:pt x="5626" y="7733"/>
                    <a:pt x="8098" y="5761"/>
                  </a:cubicBezTo>
                  <a:cubicBezTo>
                    <a:pt x="9401" y="4706"/>
                    <a:pt x="10455" y="3465"/>
                    <a:pt x="11975" y="2659"/>
                  </a:cubicBezTo>
                  <a:cubicBezTo>
                    <a:pt x="13032" y="2140"/>
                    <a:pt x="14131" y="1691"/>
                    <a:pt x="15262" y="1321"/>
                  </a:cubicBezTo>
                  <a:close/>
                  <a:moveTo>
                    <a:pt x="16910" y="0"/>
                  </a:moveTo>
                  <a:cubicBezTo>
                    <a:pt x="16857" y="0"/>
                    <a:pt x="16804" y="7"/>
                    <a:pt x="16752" y="22"/>
                  </a:cubicBezTo>
                  <a:cubicBezTo>
                    <a:pt x="14922" y="487"/>
                    <a:pt x="13154" y="1139"/>
                    <a:pt x="11448" y="1976"/>
                  </a:cubicBezTo>
                  <a:cubicBezTo>
                    <a:pt x="9835" y="2814"/>
                    <a:pt x="8749" y="4117"/>
                    <a:pt x="7353" y="5233"/>
                  </a:cubicBezTo>
                  <a:cubicBezTo>
                    <a:pt x="4562" y="7460"/>
                    <a:pt x="2258" y="9354"/>
                    <a:pt x="813" y="12545"/>
                  </a:cubicBezTo>
                  <a:lnTo>
                    <a:pt x="813" y="12545"/>
                  </a:lnTo>
                  <a:cubicBezTo>
                    <a:pt x="729" y="12569"/>
                    <a:pt x="645" y="12593"/>
                    <a:pt x="560" y="12616"/>
                  </a:cubicBezTo>
                  <a:cubicBezTo>
                    <a:pt x="0" y="12769"/>
                    <a:pt x="46" y="13318"/>
                    <a:pt x="457" y="13407"/>
                  </a:cubicBezTo>
                  <a:lnTo>
                    <a:pt x="457" y="13407"/>
                  </a:lnTo>
                  <a:cubicBezTo>
                    <a:pt x="439" y="13454"/>
                    <a:pt x="422" y="13500"/>
                    <a:pt x="405" y="13546"/>
                  </a:cubicBezTo>
                  <a:cubicBezTo>
                    <a:pt x="274" y="13859"/>
                    <a:pt x="534" y="14005"/>
                    <a:pt x="830" y="14005"/>
                  </a:cubicBezTo>
                  <a:cubicBezTo>
                    <a:pt x="1094" y="14005"/>
                    <a:pt x="1387" y="13889"/>
                    <a:pt x="1460" y="13671"/>
                  </a:cubicBezTo>
                  <a:cubicBezTo>
                    <a:pt x="1528" y="13486"/>
                    <a:pt x="1599" y="13306"/>
                    <a:pt x="1673" y="13129"/>
                  </a:cubicBezTo>
                  <a:lnTo>
                    <a:pt x="1673" y="13129"/>
                  </a:lnTo>
                  <a:cubicBezTo>
                    <a:pt x="4843" y="12144"/>
                    <a:pt x="7820" y="10597"/>
                    <a:pt x="10486" y="8583"/>
                  </a:cubicBezTo>
                  <a:cubicBezTo>
                    <a:pt x="11758" y="7653"/>
                    <a:pt x="12875" y="6505"/>
                    <a:pt x="13805" y="5233"/>
                  </a:cubicBezTo>
                  <a:cubicBezTo>
                    <a:pt x="14891" y="3620"/>
                    <a:pt x="15666" y="1852"/>
                    <a:pt x="17248" y="673"/>
                  </a:cubicBezTo>
                  <a:cubicBezTo>
                    <a:pt x="17658" y="373"/>
                    <a:pt x="17298" y="0"/>
                    <a:pt x="169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479;p3">
              <a:extLst>
                <a:ext uri="{FF2B5EF4-FFF2-40B4-BE49-F238E27FC236}">
                  <a16:creationId xmlns:a16="http://schemas.microsoft.com/office/drawing/2014/main" id="{A5C4683F-B7E9-4252-B33E-57DBD8941B4A}"/>
                </a:ext>
              </a:extLst>
            </p:cNvPr>
            <p:cNvSpPr/>
            <p:nvPr/>
          </p:nvSpPr>
          <p:spPr>
            <a:xfrm>
              <a:off x="3266925" y="2664000"/>
              <a:ext cx="420475" cy="134025"/>
            </a:xfrm>
            <a:custGeom>
              <a:avLst/>
              <a:gdLst/>
              <a:ahLst/>
              <a:cxnLst/>
              <a:rect l="l" t="t" r="r" b="b"/>
              <a:pathLst>
                <a:path w="16819" h="5361" extrusionOk="0">
                  <a:moveTo>
                    <a:pt x="5575" y="864"/>
                  </a:moveTo>
                  <a:cubicBezTo>
                    <a:pt x="6716" y="864"/>
                    <a:pt x="7829" y="1317"/>
                    <a:pt x="8912" y="1784"/>
                  </a:cubicBezTo>
                  <a:cubicBezTo>
                    <a:pt x="10546" y="2442"/>
                    <a:pt x="11816" y="2577"/>
                    <a:pt x="13260" y="2577"/>
                  </a:cubicBezTo>
                  <a:cubicBezTo>
                    <a:pt x="13681" y="2577"/>
                    <a:pt x="14116" y="2566"/>
                    <a:pt x="14579" y="2552"/>
                  </a:cubicBezTo>
                  <a:lnTo>
                    <a:pt x="14579" y="2552"/>
                  </a:lnTo>
                  <a:cubicBezTo>
                    <a:pt x="13415" y="3879"/>
                    <a:pt x="11916" y="4239"/>
                    <a:pt x="10268" y="4239"/>
                  </a:cubicBezTo>
                  <a:cubicBezTo>
                    <a:pt x="8317" y="4239"/>
                    <a:pt x="6157" y="3735"/>
                    <a:pt x="4094" y="3735"/>
                  </a:cubicBezTo>
                  <a:cubicBezTo>
                    <a:pt x="3154" y="3735"/>
                    <a:pt x="2234" y="3840"/>
                    <a:pt x="1363" y="4144"/>
                  </a:cubicBezTo>
                  <a:lnTo>
                    <a:pt x="1363" y="4144"/>
                  </a:lnTo>
                  <a:cubicBezTo>
                    <a:pt x="1778" y="2852"/>
                    <a:pt x="2725" y="1770"/>
                    <a:pt x="3980" y="1195"/>
                  </a:cubicBezTo>
                  <a:cubicBezTo>
                    <a:pt x="4518" y="960"/>
                    <a:pt x="5049" y="864"/>
                    <a:pt x="5575" y="864"/>
                  </a:cubicBezTo>
                  <a:close/>
                  <a:moveTo>
                    <a:pt x="5845" y="1"/>
                  </a:moveTo>
                  <a:cubicBezTo>
                    <a:pt x="5619" y="1"/>
                    <a:pt x="5391" y="16"/>
                    <a:pt x="5159" y="47"/>
                  </a:cubicBezTo>
                  <a:cubicBezTo>
                    <a:pt x="2584" y="419"/>
                    <a:pt x="506" y="2405"/>
                    <a:pt x="40" y="4979"/>
                  </a:cubicBezTo>
                  <a:cubicBezTo>
                    <a:pt x="0" y="5262"/>
                    <a:pt x="263" y="5361"/>
                    <a:pt x="519" y="5361"/>
                  </a:cubicBezTo>
                  <a:cubicBezTo>
                    <a:pt x="656" y="5361"/>
                    <a:pt x="792" y="5333"/>
                    <a:pt x="878" y="5289"/>
                  </a:cubicBezTo>
                  <a:cubicBezTo>
                    <a:pt x="1922" y="4681"/>
                    <a:pt x="3019" y="4484"/>
                    <a:pt x="4143" y="4484"/>
                  </a:cubicBezTo>
                  <a:cubicBezTo>
                    <a:pt x="6225" y="4484"/>
                    <a:pt x="8401" y="5162"/>
                    <a:pt x="10503" y="5162"/>
                  </a:cubicBezTo>
                  <a:cubicBezTo>
                    <a:pt x="10739" y="5162"/>
                    <a:pt x="10974" y="5153"/>
                    <a:pt x="11207" y="5134"/>
                  </a:cubicBezTo>
                  <a:cubicBezTo>
                    <a:pt x="13844" y="4917"/>
                    <a:pt x="15581" y="3459"/>
                    <a:pt x="16667" y="1133"/>
                  </a:cubicBezTo>
                  <a:cubicBezTo>
                    <a:pt x="16819" y="812"/>
                    <a:pt x="16548" y="657"/>
                    <a:pt x="16235" y="657"/>
                  </a:cubicBezTo>
                  <a:cubicBezTo>
                    <a:pt x="15972" y="657"/>
                    <a:pt x="15680" y="766"/>
                    <a:pt x="15581" y="978"/>
                  </a:cubicBezTo>
                  <a:cubicBezTo>
                    <a:pt x="15459" y="1239"/>
                    <a:pt x="15330" y="1481"/>
                    <a:pt x="15196" y="1704"/>
                  </a:cubicBezTo>
                  <a:lnTo>
                    <a:pt x="15196" y="1704"/>
                  </a:lnTo>
                  <a:cubicBezTo>
                    <a:pt x="14478" y="1741"/>
                    <a:pt x="13781" y="1828"/>
                    <a:pt x="13082" y="1828"/>
                  </a:cubicBezTo>
                  <a:cubicBezTo>
                    <a:pt x="12748" y="1828"/>
                    <a:pt x="12413" y="1808"/>
                    <a:pt x="12076" y="1753"/>
                  </a:cubicBezTo>
                  <a:cubicBezTo>
                    <a:pt x="10990" y="1567"/>
                    <a:pt x="9967" y="1226"/>
                    <a:pt x="9005" y="761"/>
                  </a:cubicBezTo>
                  <a:cubicBezTo>
                    <a:pt x="7975" y="349"/>
                    <a:pt x="6946" y="1"/>
                    <a:pt x="58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480;p3">
              <a:extLst>
                <a:ext uri="{FF2B5EF4-FFF2-40B4-BE49-F238E27FC236}">
                  <a16:creationId xmlns:a16="http://schemas.microsoft.com/office/drawing/2014/main" id="{AA788728-0518-4ED4-9193-4E9582C0E80A}"/>
                </a:ext>
              </a:extLst>
            </p:cNvPr>
            <p:cNvSpPr/>
            <p:nvPr/>
          </p:nvSpPr>
          <p:spPr>
            <a:xfrm>
              <a:off x="3501350" y="2560000"/>
              <a:ext cx="177875" cy="161425"/>
            </a:xfrm>
            <a:custGeom>
              <a:avLst/>
              <a:gdLst/>
              <a:ahLst/>
              <a:cxnLst/>
              <a:rect l="l" t="t" r="r" b="b"/>
              <a:pathLst>
                <a:path w="7115" h="6457" extrusionOk="0">
                  <a:moveTo>
                    <a:pt x="1384" y="727"/>
                  </a:moveTo>
                  <a:lnTo>
                    <a:pt x="1384" y="727"/>
                  </a:lnTo>
                  <a:cubicBezTo>
                    <a:pt x="2153" y="1115"/>
                    <a:pt x="3566" y="2717"/>
                    <a:pt x="3847" y="2997"/>
                  </a:cubicBezTo>
                  <a:cubicBezTo>
                    <a:pt x="4381" y="3630"/>
                    <a:pt x="4852" y="4301"/>
                    <a:pt x="5260" y="5010"/>
                  </a:cubicBezTo>
                  <a:lnTo>
                    <a:pt x="5260" y="5010"/>
                  </a:lnTo>
                  <a:cubicBezTo>
                    <a:pt x="3423" y="4440"/>
                    <a:pt x="2175" y="2477"/>
                    <a:pt x="1384" y="727"/>
                  </a:cubicBezTo>
                  <a:close/>
                  <a:moveTo>
                    <a:pt x="1252" y="1"/>
                  </a:moveTo>
                  <a:cubicBezTo>
                    <a:pt x="935" y="1"/>
                    <a:pt x="611" y="89"/>
                    <a:pt x="279" y="299"/>
                  </a:cubicBezTo>
                  <a:cubicBezTo>
                    <a:pt x="186" y="361"/>
                    <a:pt x="0" y="485"/>
                    <a:pt x="62" y="640"/>
                  </a:cubicBezTo>
                  <a:cubicBezTo>
                    <a:pt x="1153" y="3136"/>
                    <a:pt x="2880" y="5579"/>
                    <a:pt x="5685" y="5809"/>
                  </a:cubicBezTo>
                  <a:lnTo>
                    <a:pt x="5685" y="5809"/>
                  </a:lnTo>
                  <a:cubicBezTo>
                    <a:pt x="5757" y="5956"/>
                    <a:pt x="5827" y="6105"/>
                    <a:pt x="5894" y="6255"/>
                  </a:cubicBezTo>
                  <a:cubicBezTo>
                    <a:pt x="5955" y="6398"/>
                    <a:pt x="6115" y="6457"/>
                    <a:pt x="6295" y="6457"/>
                  </a:cubicBezTo>
                  <a:cubicBezTo>
                    <a:pt x="6662" y="6457"/>
                    <a:pt x="7115" y="6214"/>
                    <a:pt x="7011" y="5944"/>
                  </a:cubicBezTo>
                  <a:cubicBezTo>
                    <a:pt x="6962" y="5835"/>
                    <a:pt x="6912" y="5727"/>
                    <a:pt x="6861" y="5619"/>
                  </a:cubicBezTo>
                  <a:lnTo>
                    <a:pt x="6861" y="5619"/>
                  </a:lnTo>
                  <a:cubicBezTo>
                    <a:pt x="7050" y="5425"/>
                    <a:pt x="7032" y="5160"/>
                    <a:pt x="6620" y="5138"/>
                  </a:cubicBezTo>
                  <a:lnTo>
                    <a:pt x="6620" y="5138"/>
                  </a:lnTo>
                  <a:cubicBezTo>
                    <a:pt x="5877" y="3718"/>
                    <a:pt x="4894" y="2426"/>
                    <a:pt x="3692" y="1353"/>
                  </a:cubicBezTo>
                  <a:cubicBezTo>
                    <a:pt x="2980" y="711"/>
                    <a:pt x="2150" y="1"/>
                    <a:pt x="12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481;p3">
              <a:extLst>
                <a:ext uri="{FF2B5EF4-FFF2-40B4-BE49-F238E27FC236}">
                  <a16:creationId xmlns:a16="http://schemas.microsoft.com/office/drawing/2014/main" id="{B9DF13EB-7905-4C0A-97F5-A5C49CA01F12}"/>
                </a:ext>
              </a:extLst>
            </p:cNvPr>
            <p:cNvSpPr/>
            <p:nvPr/>
          </p:nvSpPr>
          <p:spPr>
            <a:xfrm>
              <a:off x="3631300" y="2657975"/>
              <a:ext cx="311325" cy="64150"/>
            </a:xfrm>
            <a:custGeom>
              <a:avLst/>
              <a:gdLst/>
              <a:ahLst/>
              <a:cxnLst/>
              <a:rect l="l" t="t" r="r" b="b"/>
              <a:pathLst>
                <a:path w="12453" h="2566" extrusionOk="0">
                  <a:moveTo>
                    <a:pt x="7387" y="764"/>
                  </a:moveTo>
                  <a:cubicBezTo>
                    <a:pt x="8503" y="764"/>
                    <a:pt x="9620" y="904"/>
                    <a:pt x="10712" y="1187"/>
                  </a:cubicBezTo>
                  <a:lnTo>
                    <a:pt x="10712" y="1187"/>
                  </a:lnTo>
                  <a:cubicBezTo>
                    <a:pt x="9648" y="1660"/>
                    <a:pt x="8524" y="1826"/>
                    <a:pt x="7379" y="1826"/>
                  </a:cubicBezTo>
                  <a:cubicBezTo>
                    <a:pt x="6052" y="1826"/>
                    <a:pt x="4696" y="1604"/>
                    <a:pt x="3366" y="1380"/>
                  </a:cubicBezTo>
                  <a:lnTo>
                    <a:pt x="3366" y="1380"/>
                  </a:lnTo>
                  <a:cubicBezTo>
                    <a:pt x="4669" y="972"/>
                    <a:pt x="6027" y="764"/>
                    <a:pt x="7387" y="764"/>
                  </a:cubicBezTo>
                  <a:close/>
                  <a:moveTo>
                    <a:pt x="7634" y="0"/>
                  </a:moveTo>
                  <a:cubicBezTo>
                    <a:pt x="5670" y="0"/>
                    <a:pt x="3718" y="385"/>
                    <a:pt x="1895" y="1141"/>
                  </a:cubicBezTo>
                  <a:lnTo>
                    <a:pt x="1895" y="1141"/>
                  </a:lnTo>
                  <a:cubicBezTo>
                    <a:pt x="1628" y="1101"/>
                    <a:pt x="1362" y="1064"/>
                    <a:pt x="1099" y="1033"/>
                  </a:cubicBezTo>
                  <a:cubicBezTo>
                    <a:pt x="1078" y="1030"/>
                    <a:pt x="1057" y="1029"/>
                    <a:pt x="1036" y="1029"/>
                  </a:cubicBezTo>
                  <a:cubicBezTo>
                    <a:pt x="544" y="1029"/>
                    <a:pt x="0" y="1661"/>
                    <a:pt x="608" y="1794"/>
                  </a:cubicBezTo>
                  <a:lnTo>
                    <a:pt x="608" y="1794"/>
                  </a:lnTo>
                  <a:cubicBezTo>
                    <a:pt x="396" y="2036"/>
                    <a:pt x="649" y="2290"/>
                    <a:pt x="990" y="2290"/>
                  </a:cubicBezTo>
                  <a:cubicBezTo>
                    <a:pt x="1094" y="2290"/>
                    <a:pt x="1206" y="2266"/>
                    <a:pt x="1316" y="2211"/>
                  </a:cubicBezTo>
                  <a:cubicBezTo>
                    <a:pt x="1490" y="2124"/>
                    <a:pt x="1664" y="2040"/>
                    <a:pt x="1841" y="1961"/>
                  </a:cubicBezTo>
                  <a:lnTo>
                    <a:pt x="1841" y="1961"/>
                  </a:lnTo>
                  <a:cubicBezTo>
                    <a:pt x="3668" y="2226"/>
                    <a:pt x="5483" y="2566"/>
                    <a:pt x="7261" y="2566"/>
                  </a:cubicBezTo>
                  <a:cubicBezTo>
                    <a:pt x="8938" y="2566"/>
                    <a:pt x="10582" y="2264"/>
                    <a:pt x="12173" y="1312"/>
                  </a:cubicBezTo>
                  <a:cubicBezTo>
                    <a:pt x="12452" y="1188"/>
                    <a:pt x="12421" y="785"/>
                    <a:pt x="12142" y="691"/>
                  </a:cubicBezTo>
                  <a:cubicBezTo>
                    <a:pt x="10669" y="229"/>
                    <a:pt x="9148" y="0"/>
                    <a:pt x="76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482;p3">
              <a:extLst>
                <a:ext uri="{FF2B5EF4-FFF2-40B4-BE49-F238E27FC236}">
                  <a16:creationId xmlns:a16="http://schemas.microsoft.com/office/drawing/2014/main" id="{05DA5AE2-98B9-4C00-88C3-855867CDB2C6}"/>
                </a:ext>
              </a:extLst>
            </p:cNvPr>
            <p:cNvSpPr/>
            <p:nvPr/>
          </p:nvSpPr>
          <p:spPr>
            <a:xfrm>
              <a:off x="3596925" y="2760425"/>
              <a:ext cx="204875" cy="192375"/>
            </a:xfrm>
            <a:custGeom>
              <a:avLst/>
              <a:gdLst/>
              <a:ahLst/>
              <a:cxnLst/>
              <a:rect l="l" t="t" r="r" b="b"/>
              <a:pathLst>
                <a:path w="8195" h="7695" extrusionOk="0">
                  <a:moveTo>
                    <a:pt x="6571" y="951"/>
                  </a:moveTo>
                  <a:lnTo>
                    <a:pt x="6571" y="951"/>
                  </a:lnTo>
                  <a:cubicBezTo>
                    <a:pt x="5247" y="3030"/>
                    <a:pt x="3798" y="5093"/>
                    <a:pt x="1727" y="6424"/>
                  </a:cubicBezTo>
                  <a:lnTo>
                    <a:pt x="1727" y="6424"/>
                  </a:lnTo>
                  <a:cubicBezTo>
                    <a:pt x="2612" y="4215"/>
                    <a:pt x="4386" y="1771"/>
                    <a:pt x="6571" y="951"/>
                  </a:cubicBezTo>
                  <a:close/>
                  <a:moveTo>
                    <a:pt x="7631" y="1"/>
                  </a:moveTo>
                  <a:cubicBezTo>
                    <a:pt x="7607" y="1"/>
                    <a:pt x="7583" y="3"/>
                    <a:pt x="7561" y="6"/>
                  </a:cubicBezTo>
                  <a:cubicBezTo>
                    <a:pt x="4075" y="582"/>
                    <a:pt x="1419" y="3913"/>
                    <a:pt x="373" y="7162"/>
                  </a:cubicBezTo>
                  <a:lnTo>
                    <a:pt x="373" y="7162"/>
                  </a:lnTo>
                  <a:cubicBezTo>
                    <a:pt x="1" y="7419"/>
                    <a:pt x="285" y="7695"/>
                    <a:pt x="675" y="7695"/>
                  </a:cubicBezTo>
                  <a:cubicBezTo>
                    <a:pt x="775" y="7695"/>
                    <a:pt x="881" y="7677"/>
                    <a:pt x="985" y="7636"/>
                  </a:cubicBezTo>
                  <a:cubicBezTo>
                    <a:pt x="4180" y="6178"/>
                    <a:pt x="6197" y="3294"/>
                    <a:pt x="8027" y="409"/>
                  </a:cubicBezTo>
                  <a:cubicBezTo>
                    <a:pt x="8194" y="129"/>
                    <a:pt x="7858" y="1"/>
                    <a:pt x="76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483;p3">
              <a:extLst>
                <a:ext uri="{FF2B5EF4-FFF2-40B4-BE49-F238E27FC236}">
                  <a16:creationId xmlns:a16="http://schemas.microsoft.com/office/drawing/2014/main" id="{409F007E-E913-4B14-BBBD-9CA8067E80FF}"/>
                </a:ext>
              </a:extLst>
            </p:cNvPr>
            <p:cNvSpPr/>
            <p:nvPr/>
          </p:nvSpPr>
          <p:spPr>
            <a:xfrm>
              <a:off x="3388900" y="2884800"/>
              <a:ext cx="251650" cy="86400"/>
            </a:xfrm>
            <a:custGeom>
              <a:avLst/>
              <a:gdLst/>
              <a:ahLst/>
              <a:cxnLst/>
              <a:rect l="l" t="t" r="r" b="b"/>
              <a:pathLst>
                <a:path w="10066" h="3456" extrusionOk="0">
                  <a:moveTo>
                    <a:pt x="3492" y="565"/>
                  </a:moveTo>
                  <a:cubicBezTo>
                    <a:pt x="5349" y="565"/>
                    <a:pt x="7136" y="945"/>
                    <a:pt x="8517" y="2362"/>
                  </a:cubicBezTo>
                  <a:lnTo>
                    <a:pt x="8517" y="2362"/>
                  </a:lnTo>
                  <a:cubicBezTo>
                    <a:pt x="8038" y="2772"/>
                    <a:pt x="7459" y="2939"/>
                    <a:pt x="6837" y="2939"/>
                  </a:cubicBezTo>
                  <a:cubicBezTo>
                    <a:pt x="5085" y="2939"/>
                    <a:pt x="2983" y="1617"/>
                    <a:pt x="1741" y="656"/>
                  </a:cubicBezTo>
                  <a:lnTo>
                    <a:pt x="1741" y="656"/>
                  </a:lnTo>
                  <a:cubicBezTo>
                    <a:pt x="2325" y="602"/>
                    <a:pt x="2911" y="565"/>
                    <a:pt x="3492" y="565"/>
                  </a:cubicBezTo>
                  <a:close/>
                  <a:moveTo>
                    <a:pt x="4097" y="1"/>
                  </a:moveTo>
                  <a:cubicBezTo>
                    <a:pt x="3013" y="1"/>
                    <a:pt x="1913" y="118"/>
                    <a:pt x="869" y="242"/>
                  </a:cubicBezTo>
                  <a:cubicBezTo>
                    <a:pt x="776" y="242"/>
                    <a:pt x="1" y="521"/>
                    <a:pt x="249" y="707"/>
                  </a:cubicBezTo>
                  <a:cubicBezTo>
                    <a:pt x="1821" y="2014"/>
                    <a:pt x="4349" y="3456"/>
                    <a:pt x="6627" y="3456"/>
                  </a:cubicBezTo>
                  <a:cubicBezTo>
                    <a:pt x="7464" y="3456"/>
                    <a:pt x="8267" y="3261"/>
                    <a:pt x="8977" y="2794"/>
                  </a:cubicBezTo>
                  <a:lnTo>
                    <a:pt x="8977" y="2794"/>
                  </a:lnTo>
                  <a:cubicBezTo>
                    <a:pt x="9006" y="2798"/>
                    <a:pt x="9037" y="2801"/>
                    <a:pt x="9070" y="2801"/>
                  </a:cubicBezTo>
                  <a:cubicBezTo>
                    <a:pt x="9440" y="2801"/>
                    <a:pt x="10065" y="2507"/>
                    <a:pt x="9896" y="2289"/>
                  </a:cubicBezTo>
                  <a:lnTo>
                    <a:pt x="9865" y="2289"/>
                  </a:lnTo>
                  <a:cubicBezTo>
                    <a:pt x="9824" y="2239"/>
                    <a:pt x="9782" y="2190"/>
                    <a:pt x="9740" y="2141"/>
                  </a:cubicBezTo>
                  <a:lnTo>
                    <a:pt x="9740" y="2141"/>
                  </a:lnTo>
                  <a:cubicBezTo>
                    <a:pt x="9761" y="2119"/>
                    <a:pt x="9782" y="2095"/>
                    <a:pt x="9803" y="2072"/>
                  </a:cubicBezTo>
                  <a:cubicBezTo>
                    <a:pt x="9923" y="1939"/>
                    <a:pt x="9791" y="1886"/>
                    <a:pt x="9584" y="1886"/>
                  </a:cubicBezTo>
                  <a:cubicBezTo>
                    <a:pt x="9559" y="1886"/>
                    <a:pt x="9532" y="1886"/>
                    <a:pt x="9506" y="1888"/>
                  </a:cubicBezTo>
                  <a:lnTo>
                    <a:pt x="9506" y="1888"/>
                  </a:lnTo>
                  <a:cubicBezTo>
                    <a:pt x="8047" y="399"/>
                    <a:pt x="6097" y="1"/>
                    <a:pt x="40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484;p3">
              <a:extLst>
                <a:ext uri="{FF2B5EF4-FFF2-40B4-BE49-F238E27FC236}">
                  <a16:creationId xmlns:a16="http://schemas.microsoft.com/office/drawing/2014/main" id="{94A71AAE-72F9-483C-86DB-1B42D3ADB41F}"/>
                </a:ext>
              </a:extLst>
            </p:cNvPr>
            <p:cNvSpPr/>
            <p:nvPr/>
          </p:nvSpPr>
          <p:spPr>
            <a:xfrm>
              <a:off x="3060100" y="2488550"/>
              <a:ext cx="300900" cy="466975"/>
            </a:xfrm>
            <a:custGeom>
              <a:avLst/>
              <a:gdLst/>
              <a:ahLst/>
              <a:cxnLst/>
              <a:rect l="l" t="t" r="r" b="b"/>
              <a:pathLst>
                <a:path w="12036" h="18679" extrusionOk="0">
                  <a:moveTo>
                    <a:pt x="2705" y="2356"/>
                  </a:moveTo>
                  <a:cubicBezTo>
                    <a:pt x="3562" y="4879"/>
                    <a:pt x="4619" y="7489"/>
                    <a:pt x="6049" y="9609"/>
                  </a:cubicBezTo>
                  <a:cubicBezTo>
                    <a:pt x="7811" y="12222"/>
                    <a:pt x="10657" y="14391"/>
                    <a:pt x="10561" y="17746"/>
                  </a:cubicBezTo>
                  <a:lnTo>
                    <a:pt x="10561" y="17746"/>
                  </a:lnTo>
                  <a:cubicBezTo>
                    <a:pt x="7835" y="16142"/>
                    <a:pt x="4428" y="14109"/>
                    <a:pt x="2854" y="11439"/>
                  </a:cubicBezTo>
                  <a:cubicBezTo>
                    <a:pt x="2017" y="9981"/>
                    <a:pt x="2110" y="8306"/>
                    <a:pt x="2203" y="6662"/>
                  </a:cubicBezTo>
                  <a:cubicBezTo>
                    <a:pt x="2264" y="5224"/>
                    <a:pt x="2435" y="3785"/>
                    <a:pt x="2705" y="2356"/>
                  </a:cubicBezTo>
                  <a:close/>
                  <a:moveTo>
                    <a:pt x="2930" y="1"/>
                  </a:moveTo>
                  <a:cubicBezTo>
                    <a:pt x="2611" y="1"/>
                    <a:pt x="2122" y="190"/>
                    <a:pt x="2079" y="365"/>
                  </a:cubicBezTo>
                  <a:cubicBezTo>
                    <a:pt x="1303" y="3560"/>
                    <a:pt x="0" y="8678"/>
                    <a:pt x="1768" y="11718"/>
                  </a:cubicBezTo>
                  <a:cubicBezTo>
                    <a:pt x="3506" y="14789"/>
                    <a:pt x="7445" y="16898"/>
                    <a:pt x="10330" y="18635"/>
                  </a:cubicBezTo>
                  <a:cubicBezTo>
                    <a:pt x="10375" y="18666"/>
                    <a:pt x="10439" y="18679"/>
                    <a:pt x="10513" y="18679"/>
                  </a:cubicBezTo>
                  <a:cubicBezTo>
                    <a:pt x="10778" y="18679"/>
                    <a:pt x="11173" y="18512"/>
                    <a:pt x="11335" y="18376"/>
                  </a:cubicBezTo>
                  <a:lnTo>
                    <a:pt x="11335" y="18376"/>
                  </a:lnTo>
                  <a:cubicBezTo>
                    <a:pt x="11498" y="18314"/>
                    <a:pt x="11622" y="18230"/>
                    <a:pt x="11633" y="18139"/>
                  </a:cubicBezTo>
                  <a:cubicBezTo>
                    <a:pt x="12036" y="14851"/>
                    <a:pt x="9802" y="12711"/>
                    <a:pt x="7941" y="10322"/>
                  </a:cubicBezTo>
                  <a:cubicBezTo>
                    <a:pt x="5646" y="7437"/>
                    <a:pt x="4281" y="3591"/>
                    <a:pt x="3195" y="117"/>
                  </a:cubicBezTo>
                  <a:cubicBezTo>
                    <a:pt x="3168" y="34"/>
                    <a:pt x="3064" y="1"/>
                    <a:pt x="2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485;p3">
              <a:extLst>
                <a:ext uri="{FF2B5EF4-FFF2-40B4-BE49-F238E27FC236}">
                  <a16:creationId xmlns:a16="http://schemas.microsoft.com/office/drawing/2014/main" id="{429ABFB3-719B-4149-BC4F-7FC36EBF3CD7}"/>
                </a:ext>
              </a:extLst>
            </p:cNvPr>
            <p:cNvSpPr/>
            <p:nvPr/>
          </p:nvSpPr>
          <p:spPr>
            <a:xfrm>
              <a:off x="3026750" y="2889000"/>
              <a:ext cx="333600" cy="115875"/>
            </a:xfrm>
            <a:custGeom>
              <a:avLst/>
              <a:gdLst/>
              <a:ahLst/>
              <a:cxnLst/>
              <a:rect l="l" t="t" r="r" b="b"/>
              <a:pathLst>
                <a:path w="13344" h="4635" extrusionOk="0">
                  <a:moveTo>
                    <a:pt x="6896" y="830"/>
                  </a:moveTo>
                  <a:cubicBezTo>
                    <a:pt x="8651" y="830"/>
                    <a:pt x="10331" y="1198"/>
                    <a:pt x="11446" y="2216"/>
                  </a:cubicBezTo>
                  <a:lnTo>
                    <a:pt x="11446" y="2216"/>
                  </a:lnTo>
                  <a:cubicBezTo>
                    <a:pt x="10103" y="3070"/>
                    <a:pt x="8769" y="3754"/>
                    <a:pt x="7270" y="3754"/>
                  </a:cubicBezTo>
                  <a:cubicBezTo>
                    <a:pt x="6723" y="3754"/>
                    <a:pt x="6153" y="3663"/>
                    <a:pt x="5553" y="3455"/>
                  </a:cubicBezTo>
                  <a:cubicBezTo>
                    <a:pt x="4276" y="2995"/>
                    <a:pt x="3019" y="2325"/>
                    <a:pt x="1784" y="1687"/>
                  </a:cubicBezTo>
                  <a:lnTo>
                    <a:pt x="1784" y="1687"/>
                  </a:lnTo>
                  <a:cubicBezTo>
                    <a:pt x="3214" y="1217"/>
                    <a:pt x="5095" y="830"/>
                    <a:pt x="6896" y="830"/>
                  </a:cubicBezTo>
                  <a:close/>
                  <a:moveTo>
                    <a:pt x="7205" y="0"/>
                  </a:moveTo>
                  <a:cubicBezTo>
                    <a:pt x="4739" y="0"/>
                    <a:pt x="2141" y="657"/>
                    <a:pt x="435" y="1346"/>
                  </a:cubicBezTo>
                  <a:cubicBezTo>
                    <a:pt x="94" y="1470"/>
                    <a:pt x="0" y="1873"/>
                    <a:pt x="373" y="2028"/>
                  </a:cubicBezTo>
                  <a:cubicBezTo>
                    <a:pt x="2420" y="3052"/>
                    <a:pt x="4715" y="4603"/>
                    <a:pt x="7073" y="4634"/>
                  </a:cubicBezTo>
                  <a:cubicBezTo>
                    <a:pt x="7101" y="4634"/>
                    <a:pt x="7129" y="4634"/>
                    <a:pt x="7158" y="4634"/>
                  </a:cubicBezTo>
                  <a:cubicBezTo>
                    <a:pt x="8945" y="4634"/>
                    <a:pt x="10525" y="3791"/>
                    <a:pt x="11999" y="2843"/>
                  </a:cubicBezTo>
                  <a:lnTo>
                    <a:pt x="11999" y="2843"/>
                  </a:lnTo>
                  <a:cubicBezTo>
                    <a:pt x="12033" y="2891"/>
                    <a:pt x="12066" y="2940"/>
                    <a:pt x="12098" y="2990"/>
                  </a:cubicBezTo>
                  <a:cubicBezTo>
                    <a:pt x="12169" y="3105"/>
                    <a:pt x="12309" y="3154"/>
                    <a:pt x="12465" y="3154"/>
                  </a:cubicBezTo>
                  <a:cubicBezTo>
                    <a:pt x="12853" y="3154"/>
                    <a:pt x="13343" y="2848"/>
                    <a:pt x="13122" y="2493"/>
                  </a:cubicBezTo>
                  <a:cubicBezTo>
                    <a:pt x="13035" y="2359"/>
                    <a:pt x="12943" y="2232"/>
                    <a:pt x="12846" y="2110"/>
                  </a:cubicBezTo>
                  <a:lnTo>
                    <a:pt x="12846" y="2110"/>
                  </a:lnTo>
                  <a:cubicBezTo>
                    <a:pt x="12831" y="2038"/>
                    <a:pt x="12773" y="1974"/>
                    <a:pt x="12689" y="1925"/>
                  </a:cubicBezTo>
                  <a:lnTo>
                    <a:pt x="12689" y="1925"/>
                  </a:lnTo>
                  <a:cubicBezTo>
                    <a:pt x="11418" y="502"/>
                    <a:pt x="9362" y="0"/>
                    <a:pt x="7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486;p3">
              <a:extLst>
                <a:ext uri="{FF2B5EF4-FFF2-40B4-BE49-F238E27FC236}">
                  <a16:creationId xmlns:a16="http://schemas.microsoft.com/office/drawing/2014/main" id="{BB2B1F95-ACD2-4E00-99ED-328DAFC6B554}"/>
                </a:ext>
              </a:extLst>
            </p:cNvPr>
            <p:cNvSpPr/>
            <p:nvPr/>
          </p:nvSpPr>
          <p:spPr>
            <a:xfrm>
              <a:off x="3103525" y="3018500"/>
              <a:ext cx="382200" cy="152775"/>
            </a:xfrm>
            <a:custGeom>
              <a:avLst/>
              <a:gdLst/>
              <a:ahLst/>
              <a:cxnLst/>
              <a:rect l="l" t="t" r="r" b="b"/>
              <a:pathLst>
                <a:path w="15288" h="6111" extrusionOk="0">
                  <a:moveTo>
                    <a:pt x="11629" y="670"/>
                  </a:moveTo>
                  <a:cubicBezTo>
                    <a:pt x="12392" y="670"/>
                    <a:pt x="13146" y="896"/>
                    <a:pt x="13866" y="1470"/>
                  </a:cubicBezTo>
                  <a:cubicBezTo>
                    <a:pt x="13910" y="1505"/>
                    <a:pt x="13969" y="1527"/>
                    <a:pt x="14038" y="1537"/>
                  </a:cubicBezTo>
                  <a:lnTo>
                    <a:pt x="14038" y="1537"/>
                  </a:lnTo>
                  <a:cubicBezTo>
                    <a:pt x="13228" y="4218"/>
                    <a:pt x="10107" y="4686"/>
                    <a:pt x="7631" y="5099"/>
                  </a:cubicBezTo>
                  <a:cubicBezTo>
                    <a:pt x="5965" y="5354"/>
                    <a:pt x="4299" y="5487"/>
                    <a:pt x="2620" y="5487"/>
                  </a:cubicBezTo>
                  <a:cubicBezTo>
                    <a:pt x="2365" y="5487"/>
                    <a:pt x="2111" y="5484"/>
                    <a:pt x="1855" y="5478"/>
                  </a:cubicBezTo>
                  <a:lnTo>
                    <a:pt x="1855" y="5478"/>
                  </a:lnTo>
                  <a:lnTo>
                    <a:pt x="6359" y="2897"/>
                  </a:lnTo>
                  <a:cubicBezTo>
                    <a:pt x="7915" y="1977"/>
                    <a:pt x="9795" y="670"/>
                    <a:pt x="11629" y="670"/>
                  </a:cubicBezTo>
                  <a:close/>
                  <a:moveTo>
                    <a:pt x="11930" y="1"/>
                  </a:moveTo>
                  <a:cubicBezTo>
                    <a:pt x="11077" y="1"/>
                    <a:pt x="10207" y="204"/>
                    <a:pt x="9368" y="539"/>
                  </a:cubicBezTo>
                  <a:cubicBezTo>
                    <a:pt x="6204" y="1811"/>
                    <a:pt x="3257" y="3889"/>
                    <a:pt x="342" y="5595"/>
                  </a:cubicBezTo>
                  <a:cubicBezTo>
                    <a:pt x="0" y="5782"/>
                    <a:pt x="124" y="6061"/>
                    <a:pt x="466" y="6061"/>
                  </a:cubicBezTo>
                  <a:cubicBezTo>
                    <a:pt x="1069" y="6094"/>
                    <a:pt x="1671" y="6110"/>
                    <a:pt x="2271" y="6110"/>
                  </a:cubicBezTo>
                  <a:cubicBezTo>
                    <a:pt x="5039" y="6110"/>
                    <a:pt x="7778" y="5762"/>
                    <a:pt x="10454" y="5099"/>
                  </a:cubicBezTo>
                  <a:cubicBezTo>
                    <a:pt x="12780" y="4510"/>
                    <a:pt x="14766" y="3517"/>
                    <a:pt x="15262" y="974"/>
                  </a:cubicBezTo>
                  <a:cubicBezTo>
                    <a:pt x="15287" y="796"/>
                    <a:pt x="15116" y="722"/>
                    <a:pt x="14900" y="722"/>
                  </a:cubicBezTo>
                  <a:cubicBezTo>
                    <a:pt x="14787" y="722"/>
                    <a:pt x="14660" y="743"/>
                    <a:pt x="14544" y="780"/>
                  </a:cubicBezTo>
                  <a:lnTo>
                    <a:pt x="14544" y="780"/>
                  </a:lnTo>
                  <a:cubicBezTo>
                    <a:pt x="13731" y="232"/>
                    <a:pt x="12840" y="1"/>
                    <a:pt x="11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487;p3">
              <a:extLst>
                <a:ext uri="{FF2B5EF4-FFF2-40B4-BE49-F238E27FC236}">
                  <a16:creationId xmlns:a16="http://schemas.microsoft.com/office/drawing/2014/main" id="{FD5AC30D-5AD3-47D9-9C76-317A3F81C211}"/>
                </a:ext>
              </a:extLst>
            </p:cNvPr>
            <p:cNvSpPr/>
            <p:nvPr/>
          </p:nvSpPr>
          <p:spPr>
            <a:xfrm>
              <a:off x="3296100" y="3087275"/>
              <a:ext cx="216125" cy="333150"/>
            </a:xfrm>
            <a:custGeom>
              <a:avLst/>
              <a:gdLst/>
              <a:ahLst/>
              <a:cxnLst/>
              <a:rect l="l" t="t" r="r" b="b"/>
              <a:pathLst>
                <a:path w="8645" h="13326" extrusionOk="0">
                  <a:moveTo>
                    <a:pt x="5528" y="890"/>
                  </a:moveTo>
                  <a:cubicBezTo>
                    <a:pt x="7061" y="4499"/>
                    <a:pt x="7427" y="8493"/>
                    <a:pt x="6603" y="12314"/>
                  </a:cubicBezTo>
                  <a:lnTo>
                    <a:pt x="6603" y="12314"/>
                  </a:lnTo>
                  <a:cubicBezTo>
                    <a:pt x="3643" y="9738"/>
                    <a:pt x="1339" y="2794"/>
                    <a:pt x="5528" y="890"/>
                  </a:cubicBezTo>
                  <a:close/>
                  <a:moveTo>
                    <a:pt x="6188" y="1"/>
                  </a:moveTo>
                  <a:cubicBezTo>
                    <a:pt x="5837" y="1"/>
                    <a:pt x="5224" y="245"/>
                    <a:pt x="5295" y="363"/>
                  </a:cubicBezTo>
                  <a:cubicBezTo>
                    <a:pt x="5327" y="433"/>
                    <a:pt x="5359" y="503"/>
                    <a:pt x="5390" y="574"/>
                  </a:cubicBezTo>
                  <a:lnTo>
                    <a:pt x="5390" y="574"/>
                  </a:lnTo>
                  <a:cubicBezTo>
                    <a:pt x="1" y="2629"/>
                    <a:pt x="2231" y="11024"/>
                    <a:pt x="6411" y="13298"/>
                  </a:cubicBezTo>
                  <a:cubicBezTo>
                    <a:pt x="6449" y="13317"/>
                    <a:pt x="6512" y="13325"/>
                    <a:pt x="6590" y="13325"/>
                  </a:cubicBezTo>
                  <a:cubicBezTo>
                    <a:pt x="6894" y="13325"/>
                    <a:pt x="7416" y="13192"/>
                    <a:pt x="7466" y="13019"/>
                  </a:cubicBezTo>
                  <a:cubicBezTo>
                    <a:pt x="8645" y="8707"/>
                    <a:pt x="8272" y="4116"/>
                    <a:pt x="6411" y="84"/>
                  </a:cubicBezTo>
                  <a:cubicBezTo>
                    <a:pt x="6382" y="25"/>
                    <a:pt x="6297" y="1"/>
                    <a:pt x="6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88;p3">
              <a:extLst>
                <a:ext uri="{FF2B5EF4-FFF2-40B4-BE49-F238E27FC236}">
                  <a16:creationId xmlns:a16="http://schemas.microsoft.com/office/drawing/2014/main" id="{0667F2AF-B2F1-40A3-A01C-81AFE897F610}"/>
                </a:ext>
              </a:extLst>
            </p:cNvPr>
            <p:cNvSpPr/>
            <p:nvPr/>
          </p:nvSpPr>
          <p:spPr>
            <a:xfrm>
              <a:off x="3568025" y="2838900"/>
              <a:ext cx="380325" cy="518525"/>
            </a:xfrm>
            <a:custGeom>
              <a:avLst/>
              <a:gdLst/>
              <a:ahLst/>
              <a:cxnLst/>
              <a:rect l="l" t="t" r="r" b="b"/>
              <a:pathLst>
                <a:path w="15213" h="20741" extrusionOk="0">
                  <a:moveTo>
                    <a:pt x="14007" y="1219"/>
                  </a:moveTo>
                  <a:lnTo>
                    <a:pt x="14007" y="1219"/>
                  </a:lnTo>
                  <a:cubicBezTo>
                    <a:pt x="13109" y="8350"/>
                    <a:pt x="6594" y="13065"/>
                    <a:pt x="3758" y="19468"/>
                  </a:cubicBezTo>
                  <a:lnTo>
                    <a:pt x="3758" y="19468"/>
                  </a:lnTo>
                  <a:cubicBezTo>
                    <a:pt x="2512" y="18332"/>
                    <a:pt x="2117" y="16355"/>
                    <a:pt x="2141" y="14703"/>
                  </a:cubicBezTo>
                  <a:cubicBezTo>
                    <a:pt x="2203" y="12345"/>
                    <a:pt x="3196" y="10112"/>
                    <a:pt x="4871" y="8468"/>
                  </a:cubicBezTo>
                  <a:cubicBezTo>
                    <a:pt x="7533" y="5723"/>
                    <a:pt x="10888" y="3499"/>
                    <a:pt x="14007" y="1219"/>
                  </a:cubicBezTo>
                  <a:close/>
                  <a:moveTo>
                    <a:pt x="14911" y="0"/>
                  </a:moveTo>
                  <a:cubicBezTo>
                    <a:pt x="14653" y="0"/>
                    <a:pt x="14301" y="142"/>
                    <a:pt x="14208" y="217"/>
                  </a:cubicBezTo>
                  <a:cubicBezTo>
                    <a:pt x="11881" y="1985"/>
                    <a:pt x="9555" y="3753"/>
                    <a:pt x="7260" y="5521"/>
                  </a:cubicBezTo>
                  <a:cubicBezTo>
                    <a:pt x="5460" y="6886"/>
                    <a:pt x="3599" y="8313"/>
                    <a:pt x="2389" y="10236"/>
                  </a:cubicBezTo>
                  <a:cubicBezTo>
                    <a:pt x="528" y="13121"/>
                    <a:pt x="1" y="19387"/>
                    <a:pt x="4096" y="20720"/>
                  </a:cubicBezTo>
                  <a:cubicBezTo>
                    <a:pt x="4133" y="20734"/>
                    <a:pt x="4178" y="20740"/>
                    <a:pt x="4228" y="20740"/>
                  </a:cubicBezTo>
                  <a:cubicBezTo>
                    <a:pt x="4637" y="20740"/>
                    <a:pt x="5382" y="20331"/>
                    <a:pt x="4995" y="20193"/>
                  </a:cubicBezTo>
                  <a:cubicBezTo>
                    <a:pt x="4850" y="20145"/>
                    <a:pt x="4711" y="20088"/>
                    <a:pt x="4578" y="20024"/>
                  </a:cubicBezTo>
                  <a:lnTo>
                    <a:pt x="4578" y="20024"/>
                  </a:lnTo>
                  <a:cubicBezTo>
                    <a:pt x="7322" y="13038"/>
                    <a:pt x="14705" y="8172"/>
                    <a:pt x="15200" y="248"/>
                  </a:cubicBezTo>
                  <a:cubicBezTo>
                    <a:pt x="15213" y="62"/>
                    <a:pt x="15082" y="0"/>
                    <a:pt x="14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89;p3">
              <a:extLst>
                <a:ext uri="{FF2B5EF4-FFF2-40B4-BE49-F238E27FC236}">
                  <a16:creationId xmlns:a16="http://schemas.microsoft.com/office/drawing/2014/main" id="{0FF091B2-95B8-4D57-9620-E942F04ABE59}"/>
                </a:ext>
              </a:extLst>
            </p:cNvPr>
            <p:cNvSpPr/>
            <p:nvPr/>
          </p:nvSpPr>
          <p:spPr>
            <a:xfrm>
              <a:off x="3653750" y="3228600"/>
              <a:ext cx="477550" cy="187900"/>
            </a:xfrm>
            <a:custGeom>
              <a:avLst/>
              <a:gdLst/>
              <a:ahLst/>
              <a:cxnLst/>
              <a:rect l="l" t="t" r="r" b="b"/>
              <a:pathLst>
                <a:path w="19102" h="7516" extrusionOk="0">
                  <a:moveTo>
                    <a:pt x="10660" y="570"/>
                  </a:moveTo>
                  <a:cubicBezTo>
                    <a:pt x="12462" y="570"/>
                    <a:pt x="14240" y="687"/>
                    <a:pt x="16030" y="687"/>
                  </a:cubicBezTo>
                  <a:cubicBezTo>
                    <a:pt x="16332" y="687"/>
                    <a:pt x="16635" y="684"/>
                    <a:pt x="16939" y="676"/>
                  </a:cubicBezTo>
                  <a:lnTo>
                    <a:pt x="16939" y="676"/>
                  </a:lnTo>
                  <a:cubicBezTo>
                    <a:pt x="14822" y="1878"/>
                    <a:pt x="13300" y="3966"/>
                    <a:pt x="11182" y="5194"/>
                  </a:cubicBezTo>
                  <a:cubicBezTo>
                    <a:pt x="10158" y="5784"/>
                    <a:pt x="9073" y="6218"/>
                    <a:pt x="7956" y="6497"/>
                  </a:cubicBezTo>
                  <a:cubicBezTo>
                    <a:pt x="7302" y="6652"/>
                    <a:pt x="6140" y="6884"/>
                    <a:pt x="5072" y="6884"/>
                  </a:cubicBezTo>
                  <a:cubicBezTo>
                    <a:pt x="4216" y="6884"/>
                    <a:pt x="3421" y="6735"/>
                    <a:pt x="2993" y="6280"/>
                  </a:cubicBezTo>
                  <a:cubicBezTo>
                    <a:pt x="2362" y="5650"/>
                    <a:pt x="2286" y="4814"/>
                    <a:pt x="1695" y="4290"/>
                  </a:cubicBezTo>
                  <a:lnTo>
                    <a:pt x="1695" y="4290"/>
                  </a:lnTo>
                  <a:cubicBezTo>
                    <a:pt x="1719" y="1121"/>
                    <a:pt x="8070" y="602"/>
                    <a:pt x="10220" y="573"/>
                  </a:cubicBezTo>
                  <a:cubicBezTo>
                    <a:pt x="10367" y="571"/>
                    <a:pt x="10514" y="570"/>
                    <a:pt x="10660" y="570"/>
                  </a:cubicBezTo>
                  <a:close/>
                  <a:moveTo>
                    <a:pt x="10987" y="0"/>
                  </a:moveTo>
                  <a:cubicBezTo>
                    <a:pt x="9356" y="0"/>
                    <a:pt x="7731" y="100"/>
                    <a:pt x="6126" y="479"/>
                  </a:cubicBezTo>
                  <a:cubicBezTo>
                    <a:pt x="4352" y="916"/>
                    <a:pt x="1113" y="2025"/>
                    <a:pt x="614" y="4061"/>
                  </a:cubicBezTo>
                  <a:lnTo>
                    <a:pt x="614" y="4061"/>
                  </a:lnTo>
                  <a:cubicBezTo>
                    <a:pt x="282" y="4185"/>
                    <a:pt x="1" y="4400"/>
                    <a:pt x="263" y="4512"/>
                  </a:cubicBezTo>
                  <a:cubicBezTo>
                    <a:pt x="367" y="4553"/>
                    <a:pt x="462" y="4601"/>
                    <a:pt x="549" y="4656"/>
                  </a:cubicBezTo>
                  <a:lnTo>
                    <a:pt x="549" y="4656"/>
                  </a:lnTo>
                  <a:cubicBezTo>
                    <a:pt x="551" y="4751"/>
                    <a:pt x="559" y="4848"/>
                    <a:pt x="573" y="4946"/>
                  </a:cubicBezTo>
                  <a:cubicBezTo>
                    <a:pt x="594" y="5060"/>
                    <a:pt x="732" y="5108"/>
                    <a:pt x="904" y="5108"/>
                  </a:cubicBezTo>
                  <a:cubicBezTo>
                    <a:pt x="947" y="5108"/>
                    <a:pt x="992" y="5105"/>
                    <a:pt x="1037" y="5100"/>
                  </a:cubicBezTo>
                  <a:lnTo>
                    <a:pt x="1037" y="5100"/>
                  </a:lnTo>
                  <a:cubicBezTo>
                    <a:pt x="1634" y="5841"/>
                    <a:pt x="1837" y="6924"/>
                    <a:pt x="2931" y="7273"/>
                  </a:cubicBezTo>
                  <a:cubicBezTo>
                    <a:pt x="3460" y="7446"/>
                    <a:pt x="4059" y="7515"/>
                    <a:pt x="4682" y="7515"/>
                  </a:cubicBezTo>
                  <a:cubicBezTo>
                    <a:pt x="5959" y="7515"/>
                    <a:pt x="7337" y="7223"/>
                    <a:pt x="8421" y="6931"/>
                  </a:cubicBezTo>
                  <a:cubicBezTo>
                    <a:pt x="10096" y="6466"/>
                    <a:pt x="11647" y="5691"/>
                    <a:pt x="13074" y="4698"/>
                  </a:cubicBezTo>
                  <a:cubicBezTo>
                    <a:pt x="14935" y="3333"/>
                    <a:pt x="16362" y="1286"/>
                    <a:pt x="18627" y="511"/>
                  </a:cubicBezTo>
                  <a:cubicBezTo>
                    <a:pt x="19102" y="362"/>
                    <a:pt x="18980" y="43"/>
                    <a:pt x="18534" y="43"/>
                  </a:cubicBezTo>
                  <a:cubicBezTo>
                    <a:pt x="18514" y="43"/>
                    <a:pt x="18493" y="44"/>
                    <a:pt x="18472" y="45"/>
                  </a:cubicBezTo>
                  <a:cubicBezTo>
                    <a:pt x="17759" y="99"/>
                    <a:pt x="17044" y="118"/>
                    <a:pt x="16327" y="118"/>
                  </a:cubicBezTo>
                  <a:cubicBezTo>
                    <a:pt x="14551" y="118"/>
                    <a:pt x="12765" y="0"/>
                    <a:pt x="109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90;p3">
              <a:extLst>
                <a:ext uri="{FF2B5EF4-FFF2-40B4-BE49-F238E27FC236}">
                  <a16:creationId xmlns:a16="http://schemas.microsoft.com/office/drawing/2014/main" id="{A6A684B9-4EFB-48D4-A469-845314D34AE4}"/>
                </a:ext>
              </a:extLst>
            </p:cNvPr>
            <p:cNvSpPr/>
            <p:nvPr/>
          </p:nvSpPr>
          <p:spPr>
            <a:xfrm>
              <a:off x="3316825" y="2947825"/>
              <a:ext cx="291075" cy="292850"/>
            </a:xfrm>
            <a:custGeom>
              <a:avLst/>
              <a:gdLst/>
              <a:ahLst/>
              <a:cxnLst/>
              <a:rect l="l" t="t" r="r" b="b"/>
              <a:pathLst>
                <a:path w="11643" h="11714" extrusionOk="0">
                  <a:moveTo>
                    <a:pt x="833" y="0"/>
                  </a:moveTo>
                  <a:cubicBezTo>
                    <a:pt x="551" y="0"/>
                    <a:pt x="1" y="279"/>
                    <a:pt x="247" y="388"/>
                  </a:cubicBezTo>
                  <a:lnTo>
                    <a:pt x="247" y="357"/>
                  </a:lnTo>
                  <a:cubicBezTo>
                    <a:pt x="5210" y="2405"/>
                    <a:pt x="9553" y="6220"/>
                    <a:pt x="10762" y="11617"/>
                  </a:cubicBezTo>
                  <a:cubicBezTo>
                    <a:pt x="10782" y="11685"/>
                    <a:pt x="10875" y="11713"/>
                    <a:pt x="10994" y="11713"/>
                  </a:cubicBezTo>
                  <a:cubicBezTo>
                    <a:pt x="11257" y="11713"/>
                    <a:pt x="11643" y="11572"/>
                    <a:pt x="11600" y="11400"/>
                  </a:cubicBezTo>
                  <a:cubicBezTo>
                    <a:pt x="10359" y="5910"/>
                    <a:pt x="5954" y="2095"/>
                    <a:pt x="929" y="16"/>
                  </a:cubicBezTo>
                  <a:cubicBezTo>
                    <a:pt x="904" y="5"/>
                    <a:pt x="871" y="0"/>
                    <a:pt x="8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91;p3">
              <a:extLst>
                <a:ext uri="{FF2B5EF4-FFF2-40B4-BE49-F238E27FC236}">
                  <a16:creationId xmlns:a16="http://schemas.microsoft.com/office/drawing/2014/main" id="{0324275E-F3B3-4112-8526-9D8A1E000A1E}"/>
                </a:ext>
              </a:extLst>
            </p:cNvPr>
            <p:cNvSpPr/>
            <p:nvPr/>
          </p:nvSpPr>
          <p:spPr>
            <a:xfrm>
              <a:off x="3592850" y="2082700"/>
              <a:ext cx="154350" cy="1167000"/>
            </a:xfrm>
            <a:custGeom>
              <a:avLst/>
              <a:gdLst/>
              <a:ahLst/>
              <a:cxnLst/>
              <a:rect l="l" t="t" r="r" b="b"/>
              <a:pathLst>
                <a:path w="6174" h="46680" extrusionOk="0">
                  <a:moveTo>
                    <a:pt x="4057" y="1"/>
                  </a:moveTo>
                  <a:cubicBezTo>
                    <a:pt x="3776" y="1"/>
                    <a:pt x="3404" y="235"/>
                    <a:pt x="3537" y="500"/>
                  </a:cubicBezTo>
                  <a:cubicBezTo>
                    <a:pt x="4591" y="2392"/>
                    <a:pt x="5119" y="4595"/>
                    <a:pt x="5026" y="6766"/>
                  </a:cubicBezTo>
                  <a:cubicBezTo>
                    <a:pt x="4933" y="8627"/>
                    <a:pt x="4281" y="10395"/>
                    <a:pt x="4157" y="12194"/>
                  </a:cubicBezTo>
                  <a:cubicBezTo>
                    <a:pt x="4002" y="14025"/>
                    <a:pt x="4622" y="15824"/>
                    <a:pt x="4498" y="17623"/>
                  </a:cubicBezTo>
                  <a:cubicBezTo>
                    <a:pt x="4312" y="19608"/>
                    <a:pt x="2947" y="20973"/>
                    <a:pt x="2451" y="22803"/>
                  </a:cubicBezTo>
                  <a:cubicBezTo>
                    <a:pt x="1955" y="24633"/>
                    <a:pt x="2017" y="26494"/>
                    <a:pt x="1490" y="28293"/>
                  </a:cubicBezTo>
                  <a:cubicBezTo>
                    <a:pt x="931" y="30123"/>
                    <a:pt x="590" y="31985"/>
                    <a:pt x="435" y="33877"/>
                  </a:cubicBezTo>
                  <a:cubicBezTo>
                    <a:pt x="187" y="38064"/>
                    <a:pt x="125" y="42252"/>
                    <a:pt x="1" y="46440"/>
                  </a:cubicBezTo>
                  <a:cubicBezTo>
                    <a:pt x="1" y="46609"/>
                    <a:pt x="148" y="46680"/>
                    <a:pt x="320" y="46680"/>
                  </a:cubicBezTo>
                  <a:cubicBezTo>
                    <a:pt x="556" y="46680"/>
                    <a:pt x="838" y="46544"/>
                    <a:pt x="838" y="46347"/>
                  </a:cubicBezTo>
                  <a:cubicBezTo>
                    <a:pt x="993" y="42066"/>
                    <a:pt x="993" y="37723"/>
                    <a:pt x="1303" y="33443"/>
                  </a:cubicBezTo>
                  <a:cubicBezTo>
                    <a:pt x="1459" y="31364"/>
                    <a:pt x="2017" y="29534"/>
                    <a:pt x="2544" y="27549"/>
                  </a:cubicBezTo>
                  <a:cubicBezTo>
                    <a:pt x="3134" y="25315"/>
                    <a:pt x="2916" y="23082"/>
                    <a:pt x="4095" y="21004"/>
                  </a:cubicBezTo>
                  <a:cubicBezTo>
                    <a:pt x="4871" y="19577"/>
                    <a:pt x="5398" y="18460"/>
                    <a:pt x="5336" y="16816"/>
                  </a:cubicBezTo>
                  <a:cubicBezTo>
                    <a:pt x="5274" y="14614"/>
                    <a:pt x="4840" y="12660"/>
                    <a:pt x="5274" y="10426"/>
                  </a:cubicBezTo>
                  <a:cubicBezTo>
                    <a:pt x="5987" y="6704"/>
                    <a:pt x="6173" y="3602"/>
                    <a:pt x="4312" y="128"/>
                  </a:cubicBezTo>
                  <a:cubicBezTo>
                    <a:pt x="4268" y="39"/>
                    <a:pt x="4170" y="1"/>
                    <a:pt x="40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0" name="Google Shape;508;p3">
            <a:extLst>
              <a:ext uri="{FF2B5EF4-FFF2-40B4-BE49-F238E27FC236}">
                <a16:creationId xmlns:a16="http://schemas.microsoft.com/office/drawing/2014/main" id="{88B3EEF1-1DF9-4F24-B8C3-D903D39B7A74}"/>
              </a:ext>
            </a:extLst>
          </p:cNvPr>
          <p:cNvSpPr/>
          <p:nvPr/>
        </p:nvSpPr>
        <p:spPr>
          <a:xfrm>
            <a:off x="5666313" y="5470907"/>
            <a:ext cx="504799" cy="422299"/>
          </a:xfrm>
          <a:custGeom>
            <a:avLst/>
            <a:gdLst/>
            <a:ahLst/>
            <a:cxnLst/>
            <a:rect l="l" t="t" r="r" b="b"/>
            <a:pathLst>
              <a:path w="11540" h="9654" extrusionOk="0">
                <a:moveTo>
                  <a:pt x="5412" y="1"/>
                </a:moveTo>
                <a:cubicBezTo>
                  <a:pt x="4719" y="1"/>
                  <a:pt x="4023" y="114"/>
                  <a:pt x="3350" y="345"/>
                </a:cubicBezTo>
                <a:lnTo>
                  <a:pt x="3695" y="271"/>
                </a:lnTo>
                <a:lnTo>
                  <a:pt x="3695" y="271"/>
                </a:lnTo>
                <a:cubicBezTo>
                  <a:pt x="2234" y="700"/>
                  <a:pt x="929" y="1718"/>
                  <a:pt x="404" y="3137"/>
                </a:cubicBezTo>
                <a:cubicBezTo>
                  <a:pt x="0" y="4316"/>
                  <a:pt x="93" y="5619"/>
                  <a:pt x="683" y="6704"/>
                </a:cubicBezTo>
                <a:cubicBezTo>
                  <a:pt x="1272" y="7790"/>
                  <a:pt x="2234" y="8628"/>
                  <a:pt x="3350" y="9124"/>
                </a:cubicBezTo>
                <a:cubicBezTo>
                  <a:pt x="4141" y="9475"/>
                  <a:pt x="5003" y="9654"/>
                  <a:pt x="5855" y="9654"/>
                </a:cubicBezTo>
                <a:cubicBezTo>
                  <a:pt x="7110" y="9654"/>
                  <a:pt x="8346" y="9267"/>
                  <a:pt x="9306" y="8472"/>
                </a:cubicBezTo>
                <a:cubicBezTo>
                  <a:pt x="10950" y="7139"/>
                  <a:pt x="11540" y="4595"/>
                  <a:pt x="10516" y="2765"/>
                </a:cubicBezTo>
                <a:cubicBezTo>
                  <a:pt x="10175" y="2207"/>
                  <a:pt x="9740" y="1679"/>
                  <a:pt x="9213" y="1276"/>
                </a:cubicBezTo>
                <a:cubicBezTo>
                  <a:pt x="8105" y="435"/>
                  <a:pt x="6766" y="1"/>
                  <a:pt x="54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 latinLnBrk="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1" name="Google Shape;509;p3">
            <a:extLst>
              <a:ext uri="{FF2B5EF4-FFF2-40B4-BE49-F238E27FC236}">
                <a16:creationId xmlns:a16="http://schemas.microsoft.com/office/drawing/2014/main" id="{D4BA3BCF-1565-41BC-9780-59AEF84B21E8}"/>
              </a:ext>
            </a:extLst>
          </p:cNvPr>
          <p:cNvSpPr/>
          <p:nvPr/>
        </p:nvSpPr>
        <p:spPr>
          <a:xfrm rot="-7924493">
            <a:off x="7981745" y="-1531704"/>
            <a:ext cx="3173897" cy="2837704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 latinLnBrk="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68" name="Google Shape;616;p3">
            <a:extLst>
              <a:ext uri="{FF2B5EF4-FFF2-40B4-BE49-F238E27FC236}">
                <a16:creationId xmlns:a16="http://schemas.microsoft.com/office/drawing/2014/main" id="{D19E2452-A01E-49C4-B077-F7FC6E9842F0}"/>
              </a:ext>
            </a:extLst>
          </p:cNvPr>
          <p:cNvGrpSpPr/>
          <p:nvPr/>
        </p:nvGrpSpPr>
        <p:grpSpPr>
          <a:xfrm rot="10800000">
            <a:off x="6208976" y="-936097"/>
            <a:ext cx="1139059" cy="2009129"/>
            <a:chOff x="2797700" y="3217325"/>
            <a:chExt cx="682725" cy="1204225"/>
          </a:xfrm>
        </p:grpSpPr>
        <p:sp>
          <p:nvSpPr>
            <p:cNvPr id="169" name="Google Shape;617;p3">
              <a:extLst>
                <a:ext uri="{FF2B5EF4-FFF2-40B4-BE49-F238E27FC236}">
                  <a16:creationId xmlns:a16="http://schemas.microsoft.com/office/drawing/2014/main" id="{FE079655-05D9-4C72-AB4A-CB13DF5551FD}"/>
                </a:ext>
              </a:extLst>
            </p:cNvPr>
            <p:cNvSpPr/>
            <p:nvPr/>
          </p:nvSpPr>
          <p:spPr>
            <a:xfrm>
              <a:off x="2797700" y="3824925"/>
              <a:ext cx="500825" cy="451000"/>
            </a:xfrm>
            <a:custGeom>
              <a:avLst/>
              <a:gdLst/>
              <a:ahLst/>
              <a:cxnLst/>
              <a:rect l="l" t="t" r="r" b="b"/>
              <a:pathLst>
                <a:path w="20033" h="18040" extrusionOk="0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618;p3">
              <a:extLst>
                <a:ext uri="{FF2B5EF4-FFF2-40B4-BE49-F238E27FC236}">
                  <a16:creationId xmlns:a16="http://schemas.microsoft.com/office/drawing/2014/main" id="{598E9D6E-727D-478F-9443-FA09D9C9289A}"/>
                </a:ext>
              </a:extLst>
            </p:cNvPr>
            <p:cNvSpPr/>
            <p:nvPr/>
          </p:nvSpPr>
          <p:spPr>
            <a:xfrm>
              <a:off x="2799200" y="3824650"/>
              <a:ext cx="633925" cy="527825"/>
            </a:xfrm>
            <a:custGeom>
              <a:avLst/>
              <a:gdLst/>
              <a:ahLst/>
              <a:cxnLst/>
              <a:rect l="l" t="t" r="r" b="b"/>
              <a:pathLst>
                <a:path w="25357" h="21113" extrusionOk="0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619;p3">
              <a:extLst>
                <a:ext uri="{FF2B5EF4-FFF2-40B4-BE49-F238E27FC236}">
                  <a16:creationId xmlns:a16="http://schemas.microsoft.com/office/drawing/2014/main" id="{64DB5A2A-BA60-4FD5-82F0-6643B68C8AF4}"/>
                </a:ext>
              </a:extLst>
            </p:cNvPr>
            <p:cNvSpPr/>
            <p:nvPr/>
          </p:nvSpPr>
          <p:spPr>
            <a:xfrm>
              <a:off x="3258625" y="3484850"/>
              <a:ext cx="221800" cy="706250"/>
            </a:xfrm>
            <a:custGeom>
              <a:avLst/>
              <a:gdLst/>
              <a:ahLst/>
              <a:cxnLst/>
              <a:rect l="l" t="t" r="r" b="b"/>
              <a:pathLst>
                <a:path w="8872" h="28250" extrusionOk="0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620;p3">
              <a:extLst>
                <a:ext uri="{FF2B5EF4-FFF2-40B4-BE49-F238E27FC236}">
                  <a16:creationId xmlns:a16="http://schemas.microsoft.com/office/drawing/2014/main" id="{063F0B90-3D18-4AE0-86EC-16D16F4AC883}"/>
                </a:ext>
              </a:extLst>
            </p:cNvPr>
            <p:cNvSpPr/>
            <p:nvPr/>
          </p:nvSpPr>
          <p:spPr>
            <a:xfrm>
              <a:off x="3342800" y="3512850"/>
              <a:ext cx="102725" cy="837725"/>
            </a:xfrm>
            <a:custGeom>
              <a:avLst/>
              <a:gdLst/>
              <a:ahLst/>
              <a:cxnLst/>
              <a:rect l="l" t="t" r="r" b="b"/>
              <a:pathLst>
                <a:path w="4109" h="33509" extrusionOk="0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621;p3">
              <a:extLst>
                <a:ext uri="{FF2B5EF4-FFF2-40B4-BE49-F238E27FC236}">
                  <a16:creationId xmlns:a16="http://schemas.microsoft.com/office/drawing/2014/main" id="{F6DC6316-F81D-4F2C-AB8C-1C5CDA61DE17}"/>
                </a:ext>
              </a:extLst>
            </p:cNvPr>
            <p:cNvSpPr/>
            <p:nvPr/>
          </p:nvSpPr>
          <p:spPr>
            <a:xfrm>
              <a:off x="3139775" y="3858825"/>
              <a:ext cx="334875" cy="562725"/>
            </a:xfrm>
            <a:custGeom>
              <a:avLst/>
              <a:gdLst/>
              <a:ahLst/>
              <a:cxnLst/>
              <a:rect l="l" t="t" r="r" b="b"/>
              <a:pathLst>
                <a:path w="13395" h="22509" extrusionOk="0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622;p3">
              <a:extLst>
                <a:ext uri="{FF2B5EF4-FFF2-40B4-BE49-F238E27FC236}">
                  <a16:creationId xmlns:a16="http://schemas.microsoft.com/office/drawing/2014/main" id="{E2E2F1B2-5FB4-4CC0-9B1E-42E9E4EFE6FF}"/>
                </a:ext>
              </a:extLst>
            </p:cNvPr>
            <p:cNvSpPr/>
            <p:nvPr/>
          </p:nvSpPr>
          <p:spPr>
            <a:xfrm>
              <a:off x="2926700" y="3217325"/>
              <a:ext cx="246850" cy="708075"/>
            </a:xfrm>
            <a:custGeom>
              <a:avLst/>
              <a:gdLst/>
              <a:ahLst/>
              <a:cxnLst/>
              <a:rect l="l" t="t" r="r" b="b"/>
              <a:pathLst>
                <a:path w="9874" h="28323" extrusionOk="0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623;p3">
              <a:extLst>
                <a:ext uri="{FF2B5EF4-FFF2-40B4-BE49-F238E27FC236}">
                  <a16:creationId xmlns:a16="http://schemas.microsoft.com/office/drawing/2014/main" id="{DC6950F6-0723-4F53-B18F-404D4D007CD0}"/>
                </a:ext>
              </a:extLst>
            </p:cNvPr>
            <p:cNvSpPr/>
            <p:nvPr/>
          </p:nvSpPr>
          <p:spPr>
            <a:xfrm>
              <a:off x="2975275" y="3249325"/>
              <a:ext cx="199675" cy="674700"/>
            </a:xfrm>
            <a:custGeom>
              <a:avLst/>
              <a:gdLst/>
              <a:ahLst/>
              <a:cxnLst/>
              <a:rect l="l" t="t" r="r" b="b"/>
              <a:pathLst>
                <a:path w="7987" h="26988" extrusionOk="0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6" name="Google Shape;624;p3">
            <a:extLst>
              <a:ext uri="{FF2B5EF4-FFF2-40B4-BE49-F238E27FC236}">
                <a16:creationId xmlns:a16="http://schemas.microsoft.com/office/drawing/2014/main" id="{4657D081-15A1-4932-A080-79B7629ED8F1}"/>
              </a:ext>
            </a:extLst>
          </p:cNvPr>
          <p:cNvGrpSpPr/>
          <p:nvPr/>
        </p:nvGrpSpPr>
        <p:grpSpPr>
          <a:xfrm>
            <a:off x="4386561" y="5722199"/>
            <a:ext cx="1337921" cy="2111469"/>
            <a:chOff x="322650" y="2571325"/>
            <a:chExt cx="573100" cy="904450"/>
          </a:xfrm>
        </p:grpSpPr>
        <p:sp>
          <p:nvSpPr>
            <p:cNvPr id="177" name="Google Shape;625;p3">
              <a:extLst>
                <a:ext uri="{FF2B5EF4-FFF2-40B4-BE49-F238E27FC236}">
                  <a16:creationId xmlns:a16="http://schemas.microsoft.com/office/drawing/2014/main" id="{54F1E2BA-3059-468F-97B4-3D4FB6AE70C7}"/>
                </a:ext>
              </a:extLst>
            </p:cNvPr>
            <p:cNvSpPr/>
            <p:nvPr/>
          </p:nvSpPr>
          <p:spPr>
            <a:xfrm>
              <a:off x="423450" y="2666625"/>
              <a:ext cx="95400" cy="131175"/>
            </a:xfrm>
            <a:custGeom>
              <a:avLst/>
              <a:gdLst/>
              <a:ahLst/>
              <a:cxnLst/>
              <a:rect l="l" t="t" r="r" b="b"/>
              <a:pathLst>
                <a:path w="3816" h="5247" extrusionOk="0">
                  <a:moveTo>
                    <a:pt x="199" y="1"/>
                  </a:moveTo>
                  <a:cubicBezTo>
                    <a:pt x="164" y="1"/>
                    <a:pt x="129" y="2"/>
                    <a:pt x="94" y="4"/>
                  </a:cubicBezTo>
                  <a:cubicBezTo>
                    <a:pt x="1" y="1059"/>
                    <a:pt x="745" y="1958"/>
                    <a:pt x="1521" y="2672"/>
                  </a:cubicBezTo>
                  <a:cubicBezTo>
                    <a:pt x="2327" y="3385"/>
                    <a:pt x="3227" y="4006"/>
                    <a:pt x="3692" y="4936"/>
                  </a:cubicBezTo>
                  <a:lnTo>
                    <a:pt x="3816" y="5247"/>
                  </a:lnTo>
                  <a:cubicBezTo>
                    <a:pt x="3537" y="3851"/>
                    <a:pt x="2978" y="2548"/>
                    <a:pt x="2172" y="1369"/>
                  </a:cubicBezTo>
                  <a:cubicBezTo>
                    <a:pt x="1696" y="685"/>
                    <a:pt x="1020" y="1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626;p3">
              <a:extLst>
                <a:ext uri="{FF2B5EF4-FFF2-40B4-BE49-F238E27FC236}">
                  <a16:creationId xmlns:a16="http://schemas.microsoft.com/office/drawing/2014/main" id="{4B4623E1-C6D6-484C-84FA-CFF254940E20}"/>
                </a:ext>
              </a:extLst>
            </p:cNvPr>
            <p:cNvSpPr/>
            <p:nvPr/>
          </p:nvSpPr>
          <p:spPr>
            <a:xfrm>
              <a:off x="510300" y="2571325"/>
              <a:ext cx="155125" cy="237325"/>
            </a:xfrm>
            <a:custGeom>
              <a:avLst/>
              <a:gdLst/>
              <a:ahLst/>
              <a:cxnLst/>
              <a:rect l="l" t="t" r="r" b="b"/>
              <a:pathLst>
                <a:path w="6205" h="9493" extrusionOk="0">
                  <a:moveTo>
                    <a:pt x="6205" y="1"/>
                  </a:moveTo>
                  <a:lnTo>
                    <a:pt x="6205" y="1"/>
                  </a:lnTo>
                  <a:cubicBezTo>
                    <a:pt x="4343" y="435"/>
                    <a:pt x="3010" y="2048"/>
                    <a:pt x="2203" y="3754"/>
                  </a:cubicBezTo>
                  <a:cubicBezTo>
                    <a:pt x="1397" y="5460"/>
                    <a:pt x="931" y="7352"/>
                    <a:pt x="1" y="8996"/>
                  </a:cubicBezTo>
                  <a:lnTo>
                    <a:pt x="218" y="9493"/>
                  </a:lnTo>
                  <a:lnTo>
                    <a:pt x="2544" y="6639"/>
                  </a:lnTo>
                  <a:cubicBezTo>
                    <a:pt x="2917" y="6205"/>
                    <a:pt x="3258" y="5770"/>
                    <a:pt x="3537" y="5274"/>
                  </a:cubicBezTo>
                  <a:cubicBezTo>
                    <a:pt x="4530" y="3537"/>
                    <a:pt x="4592" y="1211"/>
                    <a:pt x="6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627;p3">
              <a:extLst>
                <a:ext uri="{FF2B5EF4-FFF2-40B4-BE49-F238E27FC236}">
                  <a16:creationId xmlns:a16="http://schemas.microsoft.com/office/drawing/2014/main" id="{BFE3A9A7-A359-4D79-9531-0F0C6F370554}"/>
                </a:ext>
              </a:extLst>
            </p:cNvPr>
            <p:cNvSpPr/>
            <p:nvPr/>
          </p:nvSpPr>
          <p:spPr>
            <a:xfrm>
              <a:off x="548300" y="2691425"/>
              <a:ext cx="236550" cy="266900"/>
            </a:xfrm>
            <a:custGeom>
              <a:avLst/>
              <a:gdLst/>
              <a:ahLst/>
              <a:cxnLst/>
              <a:rect l="l" t="t" r="r" b="b"/>
              <a:pathLst>
                <a:path w="9462" h="10676" extrusionOk="0">
                  <a:moveTo>
                    <a:pt x="9224" y="1"/>
                  </a:moveTo>
                  <a:cubicBezTo>
                    <a:pt x="7570" y="1"/>
                    <a:pt x="5960" y="617"/>
                    <a:pt x="4747" y="1742"/>
                  </a:cubicBezTo>
                  <a:cubicBezTo>
                    <a:pt x="2588" y="3791"/>
                    <a:pt x="2114" y="7045"/>
                    <a:pt x="654" y="9656"/>
                  </a:cubicBezTo>
                  <a:lnTo>
                    <a:pt x="654" y="9656"/>
                  </a:lnTo>
                  <a:cubicBezTo>
                    <a:pt x="1708" y="8788"/>
                    <a:pt x="3146" y="8364"/>
                    <a:pt x="4343" y="7636"/>
                  </a:cubicBezTo>
                  <a:cubicBezTo>
                    <a:pt x="7011" y="5992"/>
                    <a:pt x="8283" y="2890"/>
                    <a:pt x="9462" y="5"/>
                  </a:cubicBezTo>
                  <a:cubicBezTo>
                    <a:pt x="9382" y="2"/>
                    <a:pt x="9303" y="1"/>
                    <a:pt x="9224" y="1"/>
                  </a:cubicBezTo>
                  <a:close/>
                  <a:moveTo>
                    <a:pt x="654" y="9656"/>
                  </a:moveTo>
                  <a:cubicBezTo>
                    <a:pt x="451" y="9823"/>
                    <a:pt x="263" y="10006"/>
                    <a:pt x="94" y="10210"/>
                  </a:cubicBezTo>
                  <a:lnTo>
                    <a:pt x="1" y="10675"/>
                  </a:lnTo>
                  <a:cubicBezTo>
                    <a:pt x="241" y="10351"/>
                    <a:pt x="456" y="10009"/>
                    <a:pt x="654" y="96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628;p3">
              <a:extLst>
                <a:ext uri="{FF2B5EF4-FFF2-40B4-BE49-F238E27FC236}">
                  <a16:creationId xmlns:a16="http://schemas.microsoft.com/office/drawing/2014/main" id="{6106A6C2-05A7-428F-BA10-C9A8AD7064BC}"/>
                </a:ext>
              </a:extLst>
            </p:cNvPr>
            <p:cNvSpPr/>
            <p:nvPr/>
          </p:nvSpPr>
          <p:spPr>
            <a:xfrm>
              <a:off x="322650" y="2792325"/>
              <a:ext cx="214050" cy="94475"/>
            </a:xfrm>
            <a:custGeom>
              <a:avLst/>
              <a:gdLst/>
              <a:ahLst/>
              <a:cxnLst/>
              <a:rect l="l" t="t" r="r" b="b"/>
              <a:pathLst>
                <a:path w="8562" h="3779" extrusionOk="0">
                  <a:moveTo>
                    <a:pt x="129" y="1"/>
                  </a:moveTo>
                  <a:cubicBezTo>
                    <a:pt x="86" y="1"/>
                    <a:pt x="43" y="1"/>
                    <a:pt x="0" y="1"/>
                  </a:cubicBezTo>
                  <a:cubicBezTo>
                    <a:pt x="652" y="374"/>
                    <a:pt x="1024" y="1056"/>
                    <a:pt x="1489" y="1645"/>
                  </a:cubicBezTo>
                  <a:cubicBezTo>
                    <a:pt x="2666" y="3032"/>
                    <a:pt x="4368" y="3778"/>
                    <a:pt x="6106" y="3778"/>
                  </a:cubicBezTo>
                  <a:cubicBezTo>
                    <a:pt x="6934" y="3778"/>
                    <a:pt x="7771" y="3609"/>
                    <a:pt x="8561" y="3258"/>
                  </a:cubicBezTo>
                  <a:lnTo>
                    <a:pt x="8158" y="2979"/>
                  </a:lnTo>
                  <a:cubicBezTo>
                    <a:pt x="5926" y="1053"/>
                    <a:pt x="3091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629;p3">
              <a:extLst>
                <a:ext uri="{FF2B5EF4-FFF2-40B4-BE49-F238E27FC236}">
                  <a16:creationId xmlns:a16="http://schemas.microsoft.com/office/drawing/2014/main" id="{7A0ABC4E-1A8F-4444-859C-0802C8CFE1CC}"/>
                </a:ext>
              </a:extLst>
            </p:cNvPr>
            <p:cNvSpPr/>
            <p:nvPr/>
          </p:nvSpPr>
          <p:spPr>
            <a:xfrm>
              <a:off x="386225" y="2924175"/>
              <a:ext cx="215625" cy="317975"/>
            </a:xfrm>
            <a:custGeom>
              <a:avLst/>
              <a:gdLst/>
              <a:ahLst/>
              <a:cxnLst/>
              <a:rect l="l" t="t" r="r" b="b"/>
              <a:pathLst>
                <a:path w="8625" h="12719" extrusionOk="0">
                  <a:moveTo>
                    <a:pt x="63" y="1"/>
                  </a:moveTo>
                  <a:cubicBezTo>
                    <a:pt x="1" y="2606"/>
                    <a:pt x="94" y="5367"/>
                    <a:pt x="1459" y="7600"/>
                  </a:cubicBezTo>
                  <a:cubicBezTo>
                    <a:pt x="3010" y="10144"/>
                    <a:pt x="5894" y="11509"/>
                    <a:pt x="8593" y="12719"/>
                  </a:cubicBezTo>
                  <a:lnTo>
                    <a:pt x="8593" y="12563"/>
                  </a:lnTo>
                  <a:cubicBezTo>
                    <a:pt x="8624" y="10392"/>
                    <a:pt x="7942" y="8283"/>
                    <a:pt x="6639" y="6546"/>
                  </a:cubicBezTo>
                  <a:cubicBezTo>
                    <a:pt x="4778" y="4064"/>
                    <a:pt x="1831" y="2544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630;p3">
              <a:extLst>
                <a:ext uri="{FF2B5EF4-FFF2-40B4-BE49-F238E27FC236}">
                  <a16:creationId xmlns:a16="http://schemas.microsoft.com/office/drawing/2014/main" id="{8359DD64-7ED6-4709-9C7E-6C1F8D8EC52F}"/>
                </a:ext>
              </a:extLst>
            </p:cNvPr>
            <p:cNvSpPr/>
            <p:nvPr/>
          </p:nvSpPr>
          <p:spPr>
            <a:xfrm>
              <a:off x="579325" y="2835775"/>
              <a:ext cx="316425" cy="283075"/>
            </a:xfrm>
            <a:custGeom>
              <a:avLst/>
              <a:gdLst/>
              <a:ahLst/>
              <a:cxnLst/>
              <a:rect l="l" t="t" r="r" b="b"/>
              <a:pathLst>
                <a:path w="12657" h="11323" extrusionOk="0">
                  <a:moveTo>
                    <a:pt x="12656" y="0"/>
                  </a:moveTo>
                  <a:cubicBezTo>
                    <a:pt x="10175" y="94"/>
                    <a:pt x="7786" y="1055"/>
                    <a:pt x="5925" y="2730"/>
                  </a:cubicBezTo>
                  <a:cubicBezTo>
                    <a:pt x="4095" y="4374"/>
                    <a:pt x="2668" y="6421"/>
                    <a:pt x="1707" y="8717"/>
                  </a:cubicBezTo>
                  <a:cubicBezTo>
                    <a:pt x="1303" y="9616"/>
                    <a:pt x="869" y="10640"/>
                    <a:pt x="1" y="11105"/>
                  </a:cubicBezTo>
                  <a:lnTo>
                    <a:pt x="559" y="11322"/>
                  </a:lnTo>
                  <a:cubicBezTo>
                    <a:pt x="2606" y="8810"/>
                    <a:pt x="5770" y="7445"/>
                    <a:pt x="8035" y="5119"/>
                  </a:cubicBezTo>
                  <a:cubicBezTo>
                    <a:pt x="9648" y="3475"/>
                    <a:pt x="10795" y="1365"/>
                    <a:pt x="12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631;p3">
              <a:extLst>
                <a:ext uri="{FF2B5EF4-FFF2-40B4-BE49-F238E27FC236}">
                  <a16:creationId xmlns:a16="http://schemas.microsoft.com/office/drawing/2014/main" id="{C3508AE9-96B4-4F25-8807-846E6045DF33}"/>
                </a:ext>
              </a:extLst>
            </p:cNvPr>
            <p:cNvSpPr/>
            <p:nvPr/>
          </p:nvSpPr>
          <p:spPr>
            <a:xfrm>
              <a:off x="509000" y="2776025"/>
              <a:ext cx="101375" cy="699750"/>
            </a:xfrm>
            <a:custGeom>
              <a:avLst/>
              <a:gdLst/>
              <a:ahLst/>
              <a:cxnLst/>
              <a:rect l="l" t="t" r="r" b="b"/>
              <a:pathLst>
                <a:path w="4055" h="27990" extrusionOk="0">
                  <a:moveTo>
                    <a:pt x="520" y="0"/>
                  </a:moveTo>
                  <a:cubicBezTo>
                    <a:pt x="350" y="0"/>
                    <a:pt x="126" y="122"/>
                    <a:pt x="146" y="281"/>
                  </a:cubicBezTo>
                  <a:cubicBezTo>
                    <a:pt x="983" y="4965"/>
                    <a:pt x="1852" y="9618"/>
                    <a:pt x="2689" y="14302"/>
                  </a:cubicBezTo>
                  <a:cubicBezTo>
                    <a:pt x="3124" y="16628"/>
                    <a:pt x="3589" y="19017"/>
                    <a:pt x="3062" y="21343"/>
                  </a:cubicBezTo>
                  <a:cubicBezTo>
                    <a:pt x="2534" y="23701"/>
                    <a:pt x="1294" y="25748"/>
                    <a:pt x="84" y="27795"/>
                  </a:cubicBezTo>
                  <a:cubicBezTo>
                    <a:pt x="1" y="27928"/>
                    <a:pt x="122" y="27990"/>
                    <a:pt x="272" y="27990"/>
                  </a:cubicBezTo>
                  <a:cubicBezTo>
                    <a:pt x="402" y="27990"/>
                    <a:pt x="554" y="27944"/>
                    <a:pt x="611" y="27857"/>
                  </a:cubicBezTo>
                  <a:cubicBezTo>
                    <a:pt x="1666" y="26058"/>
                    <a:pt x="2751" y="24259"/>
                    <a:pt x="3372" y="22274"/>
                  </a:cubicBezTo>
                  <a:cubicBezTo>
                    <a:pt x="4054" y="20040"/>
                    <a:pt x="3899" y="17838"/>
                    <a:pt x="3527" y="15574"/>
                  </a:cubicBezTo>
                  <a:cubicBezTo>
                    <a:pt x="2658" y="10424"/>
                    <a:pt x="1666" y="5275"/>
                    <a:pt x="704" y="126"/>
                  </a:cubicBezTo>
                  <a:cubicBezTo>
                    <a:pt x="693" y="38"/>
                    <a:pt x="615" y="0"/>
                    <a:pt x="5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4" name="Google Shape;632;p3">
            <a:extLst>
              <a:ext uri="{FF2B5EF4-FFF2-40B4-BE49-F238E27FC236}">
                <a16:creationId xmlns:a16="http://schemas.microsoft.com/office/drawing/2014/main" id="{A9C57C9E-4002-41C4-97E4-A1655E0D2340}"/>
              </a:ext>
            </a:extLst>
          </p:cNvPr>
          <p:cNvGrpSpPr/>
          <p:nvPr/>
        </p:nvGrpSpPr>
        <p:grpSpPr>
          <a:xfrm rot="-7425790">
            <a:off x="10312572" y="-1132423"/>
            <a:ext cx="1502472" cy="2410389"/>
            <a:chOff x="2402100" y="3854125"/>
            <a:chExt cx="435600" cy="698825"/>
          </a:xfrm>
        </p:grpSpPr>
        <p:sp>
          <p:nvSpPr>
            <p:cNvPr id="185" name="Google Shape;633;p3">
              <a:extLst>
                <a:ext uri="{FF2B5EF4-FFF2-40B4-BE49-F238E27FC236}">
                  <a16:creationId xmlns:a16="http://schemas.microsoft.com/office/drawing/2014/main" id="{1D4BD4EA-CF06-4CDC-8A6E-3FF086E12C7C}"/>
                </a:ext>
              </a:extLst>
            </p:cNvPr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634;p3">
              <a:extLst>
                <a:ext uri="{FF2B5EF4-FFF2-40B4-BE49-F238E27FC236}">
                  <a16:creationId xmlns:a16="http://schemas.microsoft.com/office/drawing/2014/main" id="{A9E83750-70D0-401F-B06F-506BE1AC690B}"/>
                </a:ext>
              </a:extLst>
            </p:cNvPr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635;p3">
              <a:extLst>
                <a:ext uri="{FF2B5EF4-FFF2-40B4-BE49-F238E27FC236}">
                  <a16:creationId xmlns:a16="http://schemas.microsoft.com/office/drawing/2014/main" id="{7AFFDDEA-03A3-4D9C-ABE7-789C08D7DF79}"/>
                </a:ext>
              </a:extLst>
            </p:cNvPr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636;p3">
              <a:extLst>
                <a:ext uri="{FF2B5EF4-FFF2-40B4-BE49-F238E27FC236}">
                  <a16:creationId xmlns:a16="http://schemas.microsoft.com/office/drawing/2014/main" id="{2F3EC5E2-5F86-4173-A6C6-E04A58ECE6B3}"/>
                </a:ext>
              </a:extLst>
            </p:cNvPr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637;p3">
              <a:extLst>
                <a:ext uri="{FF2B5EF4-FFF2-40B4-BE49-F238E27FC236}">
                  <a16:creationId xmlns:a16="http://schemas.microsoft.com/office/drawing/2014/main" id="{DDD40815-C0A1-49A6-83AD-890F72BFAA67}"/>
                </a:ext>
              </a:extLst>
            </p:cNvPr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638;p3">
              <a:extLst>
                <a:ext uri="{FF2B5EF4-FFF2-40B4-BE49-F238E27FC236}">
                  <a16:creationId xmlns:a16="http://schemas.microsoft.com/office/drawing/2014/main" id="{C1FF99D6-FDC8-4109-A801-685E280E5E75}"/>
                </a:ext>
              </a:extLst>
            </p:cNvPr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639;p3">
              <a:extLst>
                <a:ext uri="{FF2B5EF4-FFF2-40B4-BE49-F238E27FC236}">
                  <a16:creationId xmlns:a16="http://schemas.microsoft.com/office/drawing/2014/main" id="{116A029A-D009-4F05-B3E6-96EA65A7DCE0}"/>
                </a:ext>
              </a:extLst>
            </p:cNvPr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640;p3">
              <a:extLst>
                <a:ext uri="{FF2B5EF4-FFF2-40B4-BE49-F238E27FC236}">
                  <a16:creationId xmlns:a16="http://schemas.microsoft.com/office/drawing/2014/main" id="{8C7A515E-6ECC-4F3C-90D6-8FD0CB8E6446}"/>
                </a:ext>
              </a:extLst>
            </p:cNvPr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641;p3">
              <a:extLst>
                <a:ext uri="{FF2B5EF4-FFF2-40B4-BE49-F238E27FC236}">
                  <a16:creationId xmlns:a16="http://schemas.microsoft.com/office/drawing/2014/main" id="{33E94491-CABF-4C04-BFA2-822EBEE9CF76}"/>
                </a:ext>
              </a:extLst>
            </p:cNvPr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642;p3">
              <a:extLst>
                <a:ext uri="{FF2B5EF4-FFF2-40B4-BE49-F238E27FC236}">
                  <a16:creationId xmlns:a16="http://schemas.microsoft.com/office/drawing/2014/main" id="{72DA6020-2D44-4932-950C-41C20583CC47}"/>
                </a:ext>
              </a:extLst>
            </p:cNvPr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643;p3">
              <a:extLst>
                <a:ext uri="{FF2B5EF4-FFF2-40B4-BE49-F238E27FC236}">
                  <a16:creationId xmlns:a16="http://schemas.microsoft.com/office/drawing/2014/main" id="{6D94096F-191C-4C1A-96CF-E4289AFF45A3}"/>
                </a:ext>
              </a:extLst>
            </p:cNvPr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644;p3">
              <a:extLst>
                <a:ext uri="{FF2B5EF4-FFF2-40B4-BE49-F238E27FC236}">
                  <a16:creationId xmlns:a16="http://schemas.microsoft.com/office/drawing/2014/main" id="{A75B7DEC-7614-4C90-A726-F1EDF1A6B037}"/>
                </a:ext>
              </a:extLst>
            </p:cNvPr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645;p3">
              <a:extLst>
                <a:ext uri="{FF2B5EF4-FFF2-40B4-BE49-F238E27FC236}">
                  <a16:creationId xmlns:a16="http://schemas.microsoft.com/office/drawing/2014/main" id="{7AB10CEE-DD99-49A4-8834-22B65B2AA4A7}"/>
                </a:ext>
              </a:extLst>
            </p:cNvPr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5" name="Google Shape;663;p3">
            <a:extLst>
              <a:ext uri="{FF2B5EF4-FFF2-40B4-BE49-F238E27FC236}">
                <a16:creationId xmlns:a16="http://schemas.microsoft.com/office/drawing/2014/main" id="{054D2368-ACAA-4E15-B966-26A49D99D581}"/>
              </a:ext>
            </a:extLst>
          </p:cNvPr>
          <p:cNvGrpSpPr/>
          <p:nvPr/>
        </p:nvGrpSpPr>
        <p:grpSpPr>
          <a:xfrm rot="3811239">
            <a:off x="1123998" y="5724590"/>
            <a:ext cx="1180813" cy="1894356"/>
            <a:chOff x="2402100" y="3854125"/>
            <a:chExt cx="435600" cy="698825"/>
          </a:xfrm>
        </p:grpSpPr>
        <p:sp>
          <p:nvSpPr>
            <p:cNvPr id="216" name="Google Shape;664;p3">
              <a:extLst>
                <a:ext uri="{FF2B5EF4-FFF2-40B4-BE49-F238E27FC236}">
                  <a16:creationId xmlns:a16="http://schemas.microsoft.com/office/drawing/2014/main" id="{96355672-D979-4F34-9353-9306688B41FF}"/>
                </a:ext>
              </a:extLst>
            </p:cNvPr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665;p3">
              <a:extLst>
                <a:ext uri="{FF2B5EF4-FFF2-40B4-BE49-F238E27FC236}">
                  <a16:creationId xmlns:a16="http://schemas.microsoft.com/office/drawing/2014/main" id="{EAAFEA2F-3A00-468A-A94D-6BA86D8764D7}"/>
                </a:ext>
              </a:extLst>
            </p:cNvPr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666;p3">
              <a:extLst>
                <a:ext uri="{FF2B5EF4-FFF2-40B4-BE49-F238E27FC236}">
                  <a16:creationId xmlns:a16="http://schemas.microsoft.com/office/drawing/2014/main" id="{39D87008-AE42-487E-A016-A36301462F1D}"/>
                </a:ext>
              </a:extLst>
            </p:cNvPr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667;p3">
              <a:extLst>
                <a:ext uri="{FF2B5EF4-FFF2-40B4-BE49-F238E27FC236}">
                  <a16:creationId xmlns:a16="http://schemas.microsoft.com/office/drawing/2014/main" id="{54D1D807-197B-497E-B2D4-1734C0080462}"/>
                </a:ext>
              </a:extLst>
            </p:cNvPr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668;p3">
              <a:extLst>
                <a:ext uri="{FF2B5EF4-FFF2-40B4-BE49-F238E27FC236}">
                  <a16:creationId xmlns:a16="http://schemas.microsoft.com/office/drawing/2014/main" id="{E16566B0-CCBC-4581-B6F7-A55C68754100}"/>
                </a:ext>
              </a:extLst>
            </p:cNvPr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669;p3">
              <a:extLst>
                <a:ext uri="{FF2B5EF4-FFF2-40B4-BE49-F238E27FC236}">
                  <a16:creationId xmlns:a16="http://schemas.microsoft.com/office/drawing/2014/main" id="{B2B692D5-F0AA-4210-A18C-AA623772B0FF}"/>
                </a:ext>
              </a:extLst>
            </p:cNvPr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670;p3">
              <a:extLst>
                <a:ext uri="{FF2B5EF4-FFF2-40B4-BE49-F238E27FC236}">
                  <a16:creationId xmlns:a16="http://schemas.microsoft.com/office/drawing/2014/main" id="{0F9BF191-3A84-4BB9-8218-7F68534C9D48}"/>
                </a:ext>
              </a:extLst>
            </p:cNvPr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671;p3">
              <a:extLst>
                <a:ext uri="{FF2B5EF4-FFF2-40B4-BE49-F238E27FC236}">
                  <a16:creationId xmlns:a16="http://schemas.microsoft.com/office/drawing/2014/main" id="{6A124E71-D4DD-45AF-AF26-D5309AADC83E}"/>
                </a:ext>
              </a:extLst>
            </p:cNvPr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672;p3">
              <a:extLst>
                <a:ext uri="{FF2B5EF4-FFF2-40B4-BE49-F238E27FC236}">
                  <a16:creationId xmlns:a16="http://schemas.microsoft.com/office/drawing/2014/main" id="{F7A6B4B0-FB04-41E0-B4A6-71332C8A9EF4}"/>
                </a:ext>
              </a:extLst>
            </p:cNvPr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673;p3">
              <a:extLst>
                <a:ext uri="{FF2B5EF4-FFF2-40B4-BE49-F238E27FC236}">
                  <a16:creationId xmlns:a16="http://schemas.microsoft.com/office/drawing/2014/main" id="{D35BD878-5105-49E3-98DF-500D5642153F}"/>
                </a:ext>
              </a:extLst>
            </p:cNvPr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674;p3">
              <a:extLst>
                <a:ext uri="{FF2B5EF4-FFF2-40B4-BE49-F238E27FC236}">
                  <a16:creationId xmlns:a16="http://schemas.microsoft.com/office/drawing/2014/main" id="{99B19DB9-3B1B-460C-B67B-8084838241DC}"/>
                </a:ext>
              </a:extLst>
            </p:cNvPr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675;p3">
              <a:extLst>
                <a:ext uri="{FF2B5EF4-FFF2-40B4-BE49-F238E27FC236}">
                  <a16:creationId xmlns:a16="http://schemas.microsoft.com/office/drawing/2014/main" id="{D7CFCC87-DF23-40C6-8D1B-5470FA0C17AD}"/>
                </a:ext>
              </a:extLst>
            </p:cNvPr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676;p3">
              <a:extLst>
                <a:ext uri="{FF2B5EF4-FFF2-40B4-BE49-F238E27FC236}">
                  <a16:creationId xmlns:a16="http://schemas.microsoft.com/office/drawing/2014/main" id="{1D8A65FD-5EC8-4167-AFCE-65D3FB1BB917}"/>
                </a:ext>
              </a:extLst>
            </p:cNvPr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8" name="Google Shape;687;p3">
            <a:extLst>
              <a:ext uri="{FF2B5EF4-FFF2-40B4-BE49-F238E27FC236}">
                <a16:creationId xmlns:a16="http://schemas.microsoft.com/office/drawing/2014/main" id="{0CCB5AB1-9636-4340-9B97-034655EBB002}"/>
              </a:ext>
            </a:extLst>
          </p:cNvPr>
          <p:cNvSpPr/>
          <p:nvPr/>
        </p:nvSpPr>
        <p:spPr>
          <a:xfrm rot="2123667">
            <a:off x="-1139462" y="3569382"/>
            <a:ext cx="2669903" cy="2387236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 latinLnBrk="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D09276FC-35EB-4955-A1EF-1CF26706B9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819553" y="2731545"/>
            <a:ext cx="4545008" cy="422117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0" grpId="0" animBg="1"/>
      <p:bldP spid="61" grpId="0" animBg="1"/>
      <p:bldP spid="23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3327;p29">
            <a:extLst>
              <a:ext uri="{FF2B5EF4-FFF2-40B4-BE49-F238E27FC236}">
                <a16:creationId xmlns:a16="http://schemas.microsoft.com/office/drawing/2014/main" id="{32CE2CE2-6190-4D23-95F2-07453E272C46}"/>
              </a:ext>
            </a:extLst>
          </p:cNvPr>
          <p:cNvGrpSpPr/>
          <p:nvPr/>
        </p:nvGrpSpPr>
        <p:grpSpPr>
          <a:xfrm>
            <a:off x="-1674446" y="5528263"/>
            <a:ext cx="6869473" cy="3775748"/>
            <a:chOff x="4178350" y="2375050"/>
            <a:chExt cx="938350" cy="515775"/>
          </a:xfrm>
        </p:grpSpPr>
        <p:sp>
          <p:nvSpPr>
            <p:cNvPr id="10" name="Google Shape;3328;p29">
              <a:extLst>
                <a:ext uri="{FF2B5EF4-FFF2-40B4-BE49-F238E27FC236}">
                  <a16:creationId xmlns:a16="http://schemas.microsoft.com/office/drawing/2014/main" id="{51AF78F1-3A21-42A1-8682-685DE60AA41C}"/>
                </a:ext>
              </a:extLst>
            </p:cNvPr>
            <p:cNvSpPr/>
            <p:nvPr/>
          </p:nvSpPr>
          <p:spPr>
            <a:xfrm>
              <a:off x="4178350" y="2375050"/>
              <a:ext cx="938350" cy="470050"/>
            </a:xfrm>
            <a:custGeom>
              <a:avLst/>
              <a:gdLst/>
              <a:ahLst/>
              <a:cxnLst/>
              <a:rect l="l" t="t" r="r" b="b"/>
              <a:pathLst>
                <a:path w="37534" h="18802" extrusionOk="0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3329;p29">
              <a:extLst>
                <a:ext uri="{FF2B5EF4-FFF2-40B4-BE49-F238E27FC236}">
                  <a16:creationId xmlns:a16="http://schemas.microsoft.com/office/drawing/2014/main" id="{AFE7D7A9-D4A4-4362-9AA0-51A75FC0B750}"/>
                </a:ext>
              </a:extLst>
            </p:cNvPr>
            <p:cNvSpPr/>
            <p:nvPr/>
          </p:nvSpPr>
          <p:spPr>
            <a:xfrm>
              <a:off x="4192225" y="2449850"/>
              <a:ext cx="867875" cy="411650"/>
            </a:xfrm>
            <a:custGeom>
              <a:avLst/>
              <a:gdLst/>
              <a:ahLst/>
              <a:cxnLst/>
              <a:rect l="l" t="t" r="r" b="b"/>
              <a:pathLst>
                <a:path w="34715" h="16466" extrusionOk="0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3330;p29">
              <a:extLst>
                <a:ext uri="{FF2B5EF4-FFF2-40B4-BE49-F238E27FC236}">
                  <a16:creationId xmlns:a16="http://schemas.microsoft.com/office/drawing/2014/main" id="{EBDF45ED-2DA8-4BCF-BF05-DDC854C167B4}"/>
                </a:ext>
              </a:extLst>
            </p:cNvPr>
            <p:cNvSpPr/>
            <p:nvPr/>
          </p:nvSpPr>
          <p:spPr>
            <a:xfrm>
              <a:off x="4252800" y="2496850"/>
              <a:ext cx="761025" cy="376950"/>
            </a:xfrm>
            <a:custGeom>
              <a:avLst/>
              <a:gdLst/>
              <a:ahLst/>
              <a:cxnLst/>
              <a:rect l="l" t="t" r="r" b="b"/>
              <a:pathLst>
                <a:path w="30441" h="15078" extrusionOk="0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3331;p29">
              <a:extLst>
                <a:ext uri="{FF2B5EF4-FFF2-40B4-BE49-F238E27FC236}">
                  <a16:creationId xmlns:a16="http://schemas.microsoft.com/office/drawing/2014/main" id="{11326BCD-6B3F-424A-8283-CFC800D4040A}"/>
                </a:ext>
              </a:extLst>
            </p:cNvPr>
            <p:cNvSpPr/>
            <p:nvPr/>
          </p:nvSpPr>
          <p:spPr>
            <a:xfrm>
              <a:off x="4311275" y="2568125"/>
              <a:ext cx="619300" cy="306050"/>
            </a:xfrm>
            <a:custGeom>
              <a:avLst/>
              <a:gdLst/>
              <a:ahLst/>
              <a:cxnLst/>
              <a:rect l="l" t="t" r="r" b="b"/>
              <a:pathLst>
                <a:path w="24772" h="12242" extrusionOk="0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3332;p29">
              <a:extLst>
                <a:ext uri="{FF2B5EF4-FFF2-40B4-BE49-F238E27FC236}">
                  <a16:creationId xmlns:a16="http://schemas.microsoft.com/office/drawing/2014/main" id="{B0A329E8-8163-40D7-AB17-A0CB70F517F9}"/>
                </a:ext>
              </a:extLst>
            </p:cNvPr>
            <p:cNvSpPr/>
            <p:nvPr/>
          </p:nvSpPr>
          <p:spPr>
            <a:xfrm>
              <a:off x="4374000" y="2647325"/>
              <a:ext cx="513325" cy="228750"/>
            </a:xfrm>
            <a:custGeom>
              <a:avLst/>
              <a:gdLst/>
              <a:ahLst/>
              <a:cxnLst/>
              <a:rect l="l" t="t" r="r" b="b"/>
              <a:pathLst>
                <a:path w="20533" h="9150" extrusionOk="0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3333;p29">
              <a:extLst>
                <a:ext uri="{FF2B5EF4-FFF2-40B4-BE49-F238E27FC236}">
                  <a16:creationId xmlns:a16="http://schemas.microsoft.com/office/drawing/2014/main" id="{22D9260C-FD83-4B79-87C3-E891A1DA4BCA}"/>
                </a:ext>
              </a:extLst>
            </p:cNvPr>
            <p:cNvSpPr/>
            <p:nvPr/>
          </p:nvSpPr>
          <p:spPr>
            <a:xfrm>
              <a:off x="4437575" y="2724875"/>
              <a:ext cx="345675" cy="156550"/>
            </a:xfrm>
            <a:custGeom>
              <a:avLst/>
              <a:gdLst/>
              <a:ahLst/>
              <a:cxnLst/>
              <a:rect l="l" t="t" r="r" b="b"/>
              <a:pathLst>
                <a:path w="13827" h="6262" extrusionOk="0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3334;p29">
              <a:extLst>
                <a:ext uri="{FF2B5EF4-FFF2-40B4-BE49-F238E27FC236}">
                  <a16:creationId xmlns:a16="http://schemas.microsoft.com/office/drawing/2014/main" id="{33211FC1-0D03-4839-A9BD-F48CE8B05011}"/>
                </a:ext>
              </a:extLst>
            </p:cNvPr>
            <p:cNvSpPr/>
            <p:nvPr/>
          </p:nvSpPr>
          <p:spPr>
            <a:xfrm>
              <a:off x="4481575" y="2799000"/>
              <a:ext cx="244675" cy="91825"/>
            </a:xfrm>
            <a:custGeom>
              <a:avLst/>
              <a:gdLst/>
              <a:ahLst/>
              <a:cxnLst/>
              <a:rect l="l" t="t" r="r" b="b"/>
              <a:pathLst>
                <a:path w="9787" h="3673" extrusionOk="0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7" name="Google Shape;3335;p29">
            <a:extLst>
              <a:ext uri="{FF2B5EF4-FFF2-40B4-BE49-F238E27FC236}">
                <a16:creationId xmlns:a16="http://schemas.microsoft.com/office/drawing/2014/main" id="{90E24020-22F4-4AE6-8F22-D6B235AECD89}"/>
              </a:ext>
            </a:extLst>
          </p:cNvPr>
          <p:cNvGrpSpPr/>
          <p:nvPr/>
        </p:nvGrpSpPr>
        <p:grpSpPr>
          <a:xfrm rot="10799904">
            <a:off x="5919300" y="-1498355"/>
            <a:ext cx="7886773" cy="3557203"/>
            <a:chOff x="5619200" y="4458200"/>
            <a:chExt cx="1647150" cy="742900"/>
          </a:xfrm>
        </p:grpSpPr>
        <p:sp>
          <p:nvSpPr>
            <p:cNvPr id="18" name="Google Shape;3336;p29">
              <a:extLst>
                <a:ext uri="{FF2B5EF4-FFF2-40B4-BE49-F238E27FC236}">
                  <a16:creationId xmlns:a16="http://schemas.microsoft.com/office/drawing/2014/main" id="{7C840A0D-095C-42B0-A7E1-E16AE032F806}"/>
                </a:ext>
              </a:extLst>
            </p:cNvPr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3337;p29">
              <a:extLst>
                <a:ext uri="{FF2B5EF4-FFF2-40B4-BE49-F238E27FC236}">
                  <a16:creationId xmlns:a16="http://schemas.microsoft.com/office/drawing/2014/main" id="{2C50ED8D-7F84-4F35-A7DD-66C1E0FD56ED}"/>
                </a:ext>
              </a:extLst>
            </p:cNvPr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3338;p29">
              <a:extLst>
                <a:ext uri="{FF2B5EF4-FFF2-40B4-BE49-F238E27FC236}">
                  <a16:creationId xmlns:a16="http://schemas.microsoft.com/office/drawing/2014/main" id="{2524E7D0-BF9D-4E06-9262-80C1C6735C15}"/>
                </a:ext>
              </a:extLst>
            </p:cNvPr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3339;p29">
              <a:extLst>
                <a:ext uri="{FF2B5EF4-FFF2-40B4-BE49-F238E27FC236}">
                  <a16:creationId xmlns:a16="http://schemas.microsoft.com/office/drawing/2014/main" id="{A14679E7-DFB4-4995-A908-CEC85B0B1618}"/>
                </a:ext>
              </a:extLst>
            </p:cNvPr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3340;p29">
              <a:extLst>
                <a:ext uri="{FF2B5EF4-FFF2-40B4-BE49-F238E27FC236}">
                  <a16:creationId xmlns:a16="http://schemas.microsoft.com/office/drawing/2014/main" id="{304C2050-A451-46A3-91C4-6ACFA6425FC9}"/>
                </a:ext>
              </a:extLst>
            </p:cNvPr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" name="Google Shape;3341;p29">
            <a:extLst>
              <a:ext uri="{FF2B5EF4-FFF2-40B4-BE49-F238E27FC236}">
                <a16:creationId xmlns:a16="http://schemas.microsoft.com/office/drawing/2014/main" id="{7CA3F72F-BCDD-4BF2-8C8D-E8E568576044}"/>
              </a:ext>
            </a:extLst>
          </p:cNvPr>
          <p:cNvSpPr/>
          <p:nvPr/>
        </p:nvSpPr>
        <p:spPr>
          <a:xfrm rot="9409066" flipH="1">
            <a:off x="-270132" y="-369099"/>
            <a:ext cx="2431520" cy="2173691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8" name="Google Shape;3356;p29">
            <a:extLst>
              <a:ext uri="{FF2B5EF4-FFF2-40B4-BE49-F238E27FC236}">
                <a16:creationId xmlns:a16="http://schemas.microsoft.com/office/drawing/2014/main" id="{BE2310A6-24EE-4739-8445-63E9A6B50FF0}"/>
              </a:ext>
            </a:extLst>
          </p:cNvPr>
          <p:cNvGrpSpPr/>
          <p:nvPr/>
        </p:nvGrpSpPr>
        <p:grpSpPr>
          <a:xfrm rot="-2991672" flipH="1">
            <a:off x="10180195" y="5153146"/>
            <a:ext cx="2471792" cy="1842439"/>
            <a:chOff x="4500175" y="3779525"/>
            <a:chExt cx="1136425" cy="847075"/>
          </a:xfrm>
        </p:grpSpPr>
        <p:sp>
          <p:nvSpPr>
            <p:cNvPr id="39" name="Google Shape;3357;p29">
              <a:extLst>
                <a:ext uri="{FF2B5EF4-FFF2-40B4-BE49-F238E27FC236}">
                  <a16:creationId xmlns:a16="http://schemas.microsoft.com/office/drawing/2014/main" id="{ABBBA3CD-20AC-4762-8D78-023E154ED054}"/>
                </a:ext>
              </a:extLst>
            </p:cNvPr>
            <p:cNvSpPr/>
            <p:nvPr/>
          </p:nvSpPr>
          <p:spPr>
            <a:xfrm>
              <a:off x="4500175" y="3779525"/>
              <a:ext cx="272200" cy="333500"/>
            </a:xfrm>
            <a:custGeom>
              <a:avLst/>
              <a:gdLst/>
              <a:ahLst/>
              <a:cxnLst/>
              <a:rect l="l" t="t" r="r" b="b"/>
              <a:pathLst>
                <a:path w="10888" h="13340" extrusionOk="0">
                  <a:moveTo>
                    <a:pt x="0" y="1"/>
                  </a:moveTo>
                  <a:lnTo>
                    <a:pt x="0" y="1"/>
                  </a:lnTo>
                  <a:cubicBezTo>
                    <a:pt x="403" y="3010"/>
                    <a:pt x="869" y="6205"/>
                    <a:pt x="2792" y="8562"/>
                  </a:cubicBezTo>
                  <a:cubicBezTo>
                    <a:pt x="4591" y="10764"/>
                    <a:pt x="8127" y="12688"/>
                    <a:pt x="10888" y="13339"/>
                  </a:cubicBezTo>
                  <a:cubicBezTo>
                    <a:pt x="8872" y="7787"/>
                    <a:pt x="5025" y="3072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3358;p29">
              <a:extLst>
                <a:ext uri="{FF2B5EF4-FFF2-40B4-BE49-F238E27FC236}">
                  <a16:creationId xmlns:a16="http://schemas.microsoft.com/office/drawing/2014/main" id="{F0F4E3AA-015C-442E-BD88-2F5E6DDB0083}"/>
                </a:ext>
              </a:extLst>
            </p:cNvPr>
            <p:cNvSpPr/>
            <p:nvPr/>
          </p:nvSpPr>
          <p:spPr>
            <a:xfrm>
              <a:off x="4865425" y="3905150"/>
              <a:ext cx="121775" cy="341250"/>
            </a:xfrm>
            <a:custGeom>
              <a:avLst/>
              <a:gdLst/>
              <a:ahLst/>
              <a:cxnLst/>
              <a:rect l="l" t="t" r="r" b="b"/>
              <a:pathLst>
                <a:path w="4871" h="13650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10"/>
                    <a:pt x="62" y="4220"/>
                    <a:pt x="621" y="6267"/>
                  </a:cubicBezTo>
                  <a:cubicBezTo>
                    <a:pt x="1365" y="8810"/>
                    <a:pt x="2947" y="11044"/>
                    <a:pt x="4498" y="13246"/>
                  </a:cubicBezTo>
                  <a:lnTo>
                    <a:pt x="4870" y="13649"/>
                  </a:lnTo>
                  <a:cubicBezTo>
                    <a:pt x="4374" y="10703"/>
                    <a:pt x="3909" y="7663"/>
                    <a:pt x="2451" y="5057"/>
                  </a:cubicBezTo>
                  <a:cubicBezTo>
                    <a:pt x="2079" y="4375"/>
                    <a:pt x="1675" y="3754"/>
                    <a:pt x="1272" y="3072"/>
                  </a:cubicBezTo>
                  <a:cubicBezTo>
                    <a:pt x="745" y="2110"/>
                    <a:pt x="310" y="1087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3359;p29">
              <a:extLst>
                <a:ext uri="{FF2B5EF4-FFF2-40B4-BE49-F238E27FC236}">
                  <a16:creationId xmlns:a16="http://schemas.microsoft.com/office/drawing/2014/main" id="{2BE6CBF3-CA15-4318-B431-434DFEC392C0}"/>
                </a:ext>
              </a:extLst>
            </p:cNvPr>
            <p:cNvSpPr/>
            <p:nvPr/>
          </p:nvSpPr>
          <p:spPr>
            <a:xfrm>
              <a:off x="4578500" y="4253350"/>
              <a:ext cx="408700" cy="101825"/>
            </a:xfrm>
            <a:custGeom>
              <a:avLst/>
              <a:gdLst/>
              <a:ahLst/>
              <a:cxnLst/>
              <a:rect l="l" t="t" r="r" b="b"/>
              <a:pathLst>
                <a:path w="16348" h="4073" extrusionOk="0">
                  <a:moveTo>
                    <a:pt x="16254" y="1"/>
                  </a:moveTo>
                  <a:cubicBezTo>
                    <a:pt x="16101" y="56"/>
                    <a:pt x="15952" y="118"/>
                    <a:pt x="15804" y="186"/>
                  </a:cubicBezTo>
                  <a:lnTo>
                    <a:pt x="15804" y="186"/>
                  </a:lnTo>
                  <a:lnTo>
                    <a:pt x="16347" y="156"/>
                  </a:lnTo>
                  <a:lnTo>
                    <a:pt x="16254" y="1"/>
                  </a:lnTo>
                  <a:close/>
                  <a:moveTo>
                    <a:pt x="15804" y="186"/>
                  </a:moveTo>
                  <a:lnTo>
                    <a:pt x="9585" y="528"/>
                  </a:lnTo>
                  <a:cubicBezTo>
                    <a:pt x="6359" y="714"/>
                    <a:pt x="3071" y="931"/>
                    <a:pt x="0" y="1924"/>
                  </a:cubicBezTo>
                  <a:lnTo>
                    <a:pt x="3474" y="3071"/>
                  </a:lnTo>
                  <a:cubicBezTo>
                    <a:pt x="4997" y="3564"/>
                    <a:pt x="6616" y="4073"/>
                    <a:pt x="8193" y="4073"/>
                  </a:cubicBezTo>
                  <a:cubicBezTo>
                    <a:pt x="8800" y="4073"/>
                    <a:pt x="9402" y="3997"/>
                    <a:pt x="9988" y="3816"/>
                  </a:cubicBezTo>
                  <a:cubicBezTo>
                    <a:pt x="12160" y="3121"/>
                    <a:pt x="13737" y="1129"/>
                    <a:pt x="15804" y="18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3360;p29">
              <a:extLst>
                <a:ext uri="{FF2B5EF4-FFF2-40B4-BE49-F238E27FC236}">
                  <a16:creationId xmlns:a16="http://schemas.microsoft.com/office/drawing/2014/main" id="{8284231B-8EAD-4824-9FD4-3B3C0D3F20E1}"/>
                </a:ext>
              </a:extLst>
            </p:cNvPr>
            <p:cNvSpPr/>
            <p:nvPr/>
          </p:nvSpPr>
          <p:spPr>
            <a:xfrm>
              <a:off x="5091850" y="4023800"/>
              <a:ext cx="224925" cy="356750"/>
            </a:xfrm>
            <a:custGeom>
              <a:avLst/>
              <a:gdLst/>
              <a:ahLst/>
              <a:cxnLst/>
              <a:rect l="l" t="t" r="r" b="b"/>
              <a:pathLst>
                <a:path w="8997" h="14270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2172"/>
                    <a:pt x="776" y="4313"/>
                    <a:pt x="1707" y="6267"/>
                  </a:cubicBezTo>
                  <a:cubicBezTo>
                    <a:pt x="3181" y="9360"/>
                    <a:pt x="5356" y="12264"/>
                    <a:pt x="8332" y="13901"/>
                  </a:cubicBezTo>
                  <a:lnTo>
                    <a:pt x="8332" y="13901"/>
                  </a:lnTo>
                  <a:cubicBezTo>
                    <a:pt x="7447" y="12669"/>
                    <a:pt x="7145" y="11082"/>
                    <a:pt x="6639" y="9648"/>
                  </a:cubicBezTo>
                  <a:cubicBezTo>
                    <a:pt x="5367" y="5926"/>
                    <a:pt x="2638" y="2917"/>
                    <a:pt x="1" y="1"/>
                  </a:cubicBezTo>
                  <a:close/>
                  <a:moveTo>
                    <a:pt x="8332" y="13901"/>
                  </a:moveTo>
                  <a:cubicBezTo>
                    <a:pt x="8423" y="14028"/>
                    <a:pt x="8520" y="14151"/>
                    <a:pt x="8624" y="14270"/>
                  </a:cubicBezTo>
                  <a:lnTo>
                    <a:pt x="8997" y="14239"/>
                  </a:lnTo>
                  <a:cubicBezTo>
                    <a:pt x="8771" y="14133"/>
                    <a:pt x="8549" y="14020"/>
                    <a:pt x="8332" y="139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3361;p29">
              <a:extLst>
                <a:ext uri="{FF2B5EF4-FFF2-40B4-BE49-F238E27FC236}">
                  <a16:creationId xmlns:a16="http://schemas.microsoft.com/office/drawing/2014/main" id="{BC379137-C92D-44AD-97F3-E02E3E95DC0F}"/>
                </a:ext>
              </a:extLst>
            </p:cNvPr>
            <p:cNvSpPr/>
            <p:nvPr/>
          </p:nvSpPr>
          <p:spPr>
            <a:xfrm>
              <a:off x="4806475" y="4389050"/>
              <a:ext cx="524250" cy="230525"/>
            </a:xfrm>
            <a:custGeom>
              <a:avLst/>
              <a:gdLst/>
              <a:ahLst/>
              <a:cxnLst/>
              <a:rect l="l" t="t" r="r" b="b"/>
              <a:pathLst>
                <a:path w="20970" h="9221" extrusionOk="0">
                  <a:moveTo>
                    <a:pt x="20970" y="1"/>
                  </a:moveTo>
                  <a:lnTo>
                    <a:pt x="20970" y="1"/>
                  </a:lnTo>
                  <a:cubicBezTo>
                    <a:pt x="20925" y="59"/>
                    <a:pt x="20880" y="117"/>
                    <a:pt x="20834" y="175"/>
                  </a:cubicBezTo>
                  <a:lnTo>
                    <a:pt x="20834" y="175"/>
                  </a:lnTo>
                  <a:cubicBezTo>
                    <a:pt x="20869" y="179"/>
                    <a:pt x="20904" y="183"/>
                    <a:pt x="20939" y="187"/>
                  </a:cubicBezTo>
                  <a:lnTo>
                    <a:pt x="20970" y="1"/>
                  </a:lnTo>
                  <a:close/>
                  <a:moveTo>
                    <a:pt x="20002" y="130"/>
                  </a:moveTo>
                  <a:cubicBezTo>
                    <a:pt x="17600" y="130"/>
                    <a:pt x="15257" y="1222"/>
                    <a:pt x="13060" y="2265"/>
                  </a:cubicBezTo>
                  <a:lnTo>
                    <a:pt x="4064" y="6608"/>
                  </a:lnTo>
                  <a:cubicBezTo>
                    <a:pt x="2849" y="7186"/>
                    <a:pt x="1608" y="7765"/>
                    <a:pt x="289" y="7765"/>
                  </a:cubicBezTo>
                  <a:cubicBezTo>
                    <a:pt x="193" y="7765"/>
                    <a:pt x="97" y="7762"/>
                    <a:pt x="1" y="7756"/>
                  </a:cubicBezTo>
                  <a:lnTo>
                    <a:pt x="1" y="7756"/>
                  </a:lnTo>
                  <a:cubicBezTo>
                    <a:pt x="1714" y="8719"/>
                    <a:pt x="3657" y="9221"/>
                    <a:pt x="5633" y="9221"/>
                  </a:cubicBezTo>
                  <a:cubicBezTo>
                    <a:pt x="5947" y="9221"/>
                    <a:pt x="6262" y="9208"/>
                    <a:pt x="6577" y="9183"/>
                  </a:cubicBezTo>
                  <a:cubicBezTo>
                    <a:pt x="8779" y="8903"/>
                    <a:pt x="10889" y="8190"/>
                    <a:pt x="12781" y="7042"/>
                  </a:cubicBezTo>
                  <a:cubicBezTo>
                    <a:pt x="15881" y="5310"/>
                    <a:pt x="18624" y="2982"/>
                    <a:pt x="20834" y="175"/>
                  </a:cubicBezTo>
                  <a:lnTo>
                    <a:pt x="20834" y="175"/>
                  </a:lnTo>
                  <a:cubicBezTo>
                    <a:pt x="20556" y="144"/>
                    <a:pt x="20279" y="130"/>
                    <a:pt x="20002" y="1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3362;p29">
              <a:extLst>
                <a:ext uri="{FF2B5EF4-FFF2-40B4-BE49-F238E27FC236}">
                  <a16:creationId xmlns:a16="http://schemas.microsoft.com/office/drawing/2014/main" id="{BA028F63-9BF7-4E7B-9770-9862EAA6EAC2}"/>
                </a:ext>
              </a:extLst>
            </p:cNvPr>
            <p:cNvSpPr/>
            <p:nvPr/>
          </p:nvSpPr>
          <p:spPr>
            <a:xfrm>
              <a:off x="4686050" y="4050575"/>
              <a:ext cx="950550" cy="367300"/>
            </a:xfrm>
            <a:custGeom>
              <a:avLst/>
              <a:gdLst/>
              <a:ahLst/>
              <a:cxnLst/>
              <a:rect l="l" t="t" r="r" b="b"/>
              <a:pathLst>
                <a:path w="38022" h="14692" extrusionOk="0">
                  <a:moveTo>
                    <a:pt x="999" y="1"/>
                  </a:moveTo>
                  <a:cubicBezTo>
                    <a:pt x="663" y="1"/>
                    <a:pt x="0" y="316"/>
                    <a:pt x="103" y="419"/>
                  </a:cubicBezTo>
                  <a:cubicBezTo>
                    <a:pt x="5190" y="5258"/>
                    <a:pt x="11673" y="8918"/>
                    <a:pt x="18125" y="11617"/>
                  </a:cubicBezTo>
                  <a:cubicBezTo>
                    <a:pt x="22199" y="13331"/>
                    <a:pt x="26470" y="14691"/>
                    <a:pt x="30759" y="14691"/>
                  </a:cubicBezTo>
                  <a:cubicBezTo>
                    <a:pt x="33066" y="14691"/>
                    <a:pt x="35378" y="14298"/>
                    <a:pt x="37667" y="13354"/>
                  </a:cubicBezTo>
                  <a:cubicBezTo>
                    <a:pt x="38021" y="13202"/>
                    <a:pt x="37872" y="13151"/>
                    <a:pt x="37621" y="13151"/>
                  </a:cubicBezTo>
                  <a:cubicBezTo>
                    <a:pt x="37411" y="13151"/>
                    <a:pt x="37129" y="13187"/>
                    <a:pt x="37016" y="13230"/>
                  </a:cubicBezTo>
                  <a:cubicBezTo>
                    <a:pt x="35119" y="14024"/>
                    <a:pt x="33150" y="14356"/>
                    <a:pt x="31160" y="14356"/>
                  </a:cubicBezTo>
                  <a:cubicBezTo>
                    <a:pt x="25765" y="14356"/>
                    <a:pt x="20219" y="11912"/>
                    <a:pt x="15551" y="9600"/>
                  </a:cubicBezTo>
                  <a:cubicBezTo>
                    <a:pt x="10432" y="7088"/>
                    <a:pt x="5314" y="4017"/>
                    <a:pt x="1158" y="47"/>
                  </a:cubicBezTo>
                  <a:cubicBezTo>
                    <a:pt x="1125" y="14"/>
                    <a:pt x="1070" y="1"/>
                    <a:pt x="9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3363;p29">
              <a:extLst>
                <a:ext uri="{FF2B5EF4-FFF2-40B4-BE49-F238E27FC236}">
                  <a16:creationId xmlns:a16="http://schemas.microsoft.com/office/drawing/2014/main" id="{8F6B3764-2FE1-49B3-81B2-D36EB5B9B96E}"/>
                </a:ext>
              </a:extLst>
            </p:cNvPr>
            <p:cNvSpPr/>
            <p:nvPr/>
          </p:nvSpPr>
          <p:spPr>
            <a:xfrm>
              <a:off x="4853625" y="4301350"/>
              <a:ext cx="270725" cy="158925"/>
            </a:xfrm>
            <a:custGeom>
              <a:avLst/>
              <a:gdLst/>
              <a:ahLst/>
              <a:cxnLst/>
              <a:rect l="l" t="t" r="r" b="b"/>
              <a:pathLst>
                <a:path w="10829" h="6357" extrusionOk="0">
                  <a:moveTo>
                    <a:pt x="8253" y="670"/>
                  </a:moveTo>
                  <a:cubicBezTo>
                    <a:pt x="8749" y="670"/>
                    <a:pt x="9239" y="780"/>
                    <a:pt x="9716" y="1027"/>
                  </a:cubicBezTo>
                  <a:cubicBezTo>
                    <a:pt x="9731" y="1035"/>
                    <a:pt x="9748" y="1041"/>
                    <a:pt x="9766" y="1046"/>
                  </a:cubicBezTo>
                  <a:lnTo>
                    <a:pt x="9766" y="1046"/>
                  </a:lnTo>
                  <a:cubicBezTo>
                    <a:pt x="8643" y="1435"/>
                    <a:pt x="7794" y="2072"/>
                    <a:pt x="6893" y="2889"/>
                  </a:cubicBezTo>
                  <a:cubicBezTo>
                    <a:pt x="5273" y="4401"/>
                    <a:pt x="3534" y="5114"/>
                    <a:pt x="1514" y="5601"/>
                  </a:cubicBezTo>
                  <a:lnTo>
                    <a:pt x="1514" y="5601"/>
                  </a:lnTo>
                  <a:cubicBezTo>
                    <a:pt x="2969" y="3652"/>
                    <a:pt x="5671" y="670"/>
                    <a:pt x="8253" y="670"/>
                  </a:cubicBezTo>
                  <a:close/>
                  <a:moveTo>
                    <a:pt x="8567" y="0"/>
                  </a:moveTo>
                  <a:cubicBezTo>
                    <a:pt x="5201" y="0"/>
                    <a:pt x="1836" y="3662"/>
                    <a:pt x="162" y="6083"/>
                  </a:cubicBezTo>
                  <a:cubicBezTo>
                    <a:pt x="0" y="6306"/>
                    <a:pt x="234" y="6357"/>
                    <a:pt x="451" y="6357"/>
                  </a:cubicBezTo>
                  <a:cubicBezTo>
                    <a:pt x="566" y="6357"/>
                    <a:pt x="677" y="6342"/>
                    <a:pt x="720" y="6332"/>
                  </a:cubicBezTo>
                  <a:cubicBezTo>
                    <a:pt x="2364" y="5990"/>
                    <a:pt x="4009" y="5618"/>
                    <a:pt x="5497" y="4812"/>
                  </a:cubicBezTo>
                  <a:cubicBezTo>
                    <a:pt x="7172" y="3912"/>
                    <a:pt x="8351" y="1989"/>
                    <a:pt x="10243" y="1431"/>
                  </a:cubicBezTo>
                  <a:cubicBezTo>
                    <a:pt x="10790" y="1281"/>
                    <a:pt x="10819" y="933"/>
                    <a:pt x="10458" y="896"/>
                  </a:cubicBezTo>
                  <a:lnTo>
                    <a:pt x="10458" y="896"/>
                  </a:lnTo>
                  <a:cubicBezTo>
                    <a:pt x="10691" y="773"/>
                    <a:pt x="10829" y="607"/>
                    <a:pt x="10616" y="500"/>
                  </a:cubicBezTo>
                  <a:cubicBezTo>
                    <a:pt x="9942" y="153"/>
                    <a:pt x="9255" y="0"/>
                    <a:pt x="85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3364;p29">
              <a:extLst>
                <a:ext uri="{FF2B5EF4-FFF2-40B4-BE49-F238E27FC236}">
                  <a16:creationId xmlns:a16="http://schemas.microsoft.com/office/drawing/2014/main" id="{BD8AF935-6F4A-4DF3-A447-B4E308B3832C}"/>
                </a:ext>
              </a:extLst>
            </p:cNvPr>
            <p:cNvSpPr/>
            <p:nvPr/>
          </p:nvSpPr>
          <p:spPr>
            <a:xfrm>
              <a:off x="4713425" y="4154200"/>
              <a:ext cx="193025" cy="58850"/>
            </a:xfrm>
            <a:custGeom>
              <a:avLst/>
              <a:gdLst/>
              <a:ahLst/>
              <a:cxnLst/>
              <a:rect l="l" t="t" r="r" b="b"/>
              <a:pathLst>
                <a:path w="7721" h="2354" extrusionOk="0">
                  <a:moveTo>
                    <a:pt x="2637" y="810"/>
                  </a:moveTo>
                  <a:cubicBezTo>
                    <a:pt x="3291" y="810"/>
                    <a:pt x="4017" y="1058"/>
                    <a:pt x="4693" y="1369"/>
                  </a:cubicBezTo>
                  <a:lnTo>
                    <a:pt x="4693" y="1369"/>
                  </a:lnTo>
                  <a:cubicBezTo>
                    <a:pt x="4139" y="1390"/>
                    <a:pt x="3582" y="1436"/>
                    <a:pt x="3031" y="1436"/>
                  </a:cubicBezTo>
                  <a:cubicBezTo>
                    <a:pt x="2486" y="1436"/>
                    <a:pt x="1947" y="1391"/>
                    <a:pt x="1425" y="1228"/>
                  </a:cubicBezTo>
                  <a:lnTo>
                    <a:pt x="1425" y="1228"/>
                  </a:lnTo>
                  <a:cubicBezTo>
                    <a:pt x="1767" y="929"/>
                    <a:pt x="2185" y="810"/>
                    <a:pt x="2637" y="810"/>
                  </a:cubicBezTo>
                  <a:close/>
                  <a:moveTo>
                    <a:pt x="2637" y="1"/>
                  </a:moveTo>
                  <a:cubicBezTo>
                    <a:pt x="1679" y="1"/>
                    <a:pt x="802" y="338"/>
                    <a:pt x="187" y="1268"/>
                  </a:cubicBezTo>
                  <a:cubicBezTo>
                    <a:pt x="1" y="1423"/>
                    <a:pt x="94" y="1733"/>
                    <a:pt x="311" y="1795"/>
                  </a:cubicBezTo>
                  <a:cubicBezTo>
                    <a:pt x="1074" y="2151"/>
                    <a:pt x="1858" y="2231"/>
                    <a:pt x="2651" y="2231"/>
                  </a:cubicBezTo>
                  <a:cubicBezTo>
                    <a:pt x="3292" y="2231"/>
                    <a:pt x="3938" y="2179"/>
                    <a:pt x="4583" y="2179"/>
                  </a:cubicBezTo>
                  <a:cubicBezTo>
                    <a:pt x="5084" y="2179"/>
                    <a:pt x="5584" y="2210"/>
                    <a:pt x="6080" y="2323"/>
                  </a:cubicBezTo>
                  <a:cubicBezTo>
                    <a:pt x="6121" y="2332"/>
                    <a:pt x="6162" y="2336"/>
                    <a:pt x="6203" y="2336"/>
                  </a:cubicBezTo>
                  <a:cubicBezTo>
                    <a:pt x="6280" y="2336"/>
                    <a:pt x="6355" y="2320"/>
                    <a:pt x="6425" y="2294"/>
                  </a:cubicBezTo>
                  <a:lnTo>
                    <a:pt x="6425" y="2294"/>
                  </a:lnTo>
                  <a:cubicBezTo>
                    <a:pt x="6494" y="2335"/>
                    <a:pt x="6580" y="2353"/>
                    <a:pt x="6672" y="2353"/>
                  </a:cubicBezTo>
                  <a:cubicBezTo>
                    <a:pt x="7121" y="2353"/>
                    <a:pt x="7721" y="1922"/>
                    <a:pt x="7259" y="1640"/>
                  </a:cubicBezTo>
                  <a:cubicBezTo>
                    <a:pt x="6056" y="942"/>
                    <a:pt x="4235" y="1"/>
                    <a:pt x="26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3365;p29">
              <a:extLst>
                <a:ext uri="{FF2B5EF4-FFF2-40B4-BE49-F238E27FC236}">
                  <a16:creationId xmlns:a16="http://schemas.microsoft.com/office/drawing/2014/main" id="{9DA910F2-2C93-4897-838E-7D616D180444}"/>
                </a:ext>
              </a:extLst>
            </p:cNvPr>
            <p:cNvSpPr/>
            <p:nvPr/>
          </p:nvSpPr>
          <p:spPr>
            <a:xfrm>
              <a:off x="5030750" y="4164750"/>
              <a:ext cx="105750" cy="162700"/>
            </a:xfrm>
            <a:custGeom>
              <a:avLst/>
              <a:gdLst/>
              <a:ahLst/>
              <a:cxnLst/>
              <a:rect l="l" t="t" r="r" b="b"/>
              <a:pathLst>
                <a:path w="4230" h="6508" extrusionOk="0">
                  <a:moveTo>
                    <a:pt x="1434" y="1535"/>
                  </a:moveTo>
                  <a:cubicBezTo>
                    <a:pt x="2003" y="2203"/>
                    <a:pt x="2346" y="3036"/>
                    <a:pt x="2571" y="3918"/>
                  </a:cubicBezTo>
                  <a:lnTo>
                    <a:pt x="2571" y="3918"/>
                  </a:lnTo>
                  <a:cubicBezTo>
                    <a:pt x="2071" y="3188"/>
                    <a:pt x="1688" y="2384"/>
                    <a:pt x="1434" y="1535"/>
                  </a:cubicBezTo>
                  <a:close/>
                  <a:moveTo>
                    <a:pt x="830" y="1"/>
                  </a:moveTo>
                  <a:cubicBezTo>
                    <a:pt x="498" y="1"/>
                    <a:pt x="1" y="173"/>
                    <a:pt x="25" y="443"/>
                  </a:cubicBezTo>
                  <a:cubicBezTo>
                    <a:pt x="295" y="2566"/>
                    <a:pt x="1342" y="4487"/>
                    <a:pt x="2918" y="5901"/>
                  </a:cubicBezTo>
                  <a:lnTo>
                    <a:pt x="2918" y="5901"/>
                  </a:lnTo>
                  <a:cubicBezTo>
                    <a:pt x="2937" y="6058"/>
                    <a:pt x="2955" y="6213"/>
                    <a:pt x="2972" y="6367"/>
                  </a:cubicBezTo>
                  <a:cubicBezTo>
                    <a:pt x="2992" y="6466"/>
                    <a:pt x="3117" y="6508"/>
                    <a:pt x="3278" y="6508"/>
                  </a:cubicBezTo>
                  <a:cubicBezTo>
                    <a:pt x="3624" y="6508"/>
                    <a:pt x="4131" y="6311"/>
                    <a:pt x="4089" y="6057"/>
                  </a:cubicBezTo>
                  <a:cubicBezTo>
                    <a:pt x="4083" y="5998"/>
                    <a:pt x="4076" y="5939"/>
                    <a:pt x="4070" y="5879"/>
                  </a:cubicBezTo>
                  <a:lnTo>
                    <a:pt x="4070" y="5879"/>
                  </a:lnTo>
                  <a:cubicBezTo>
                    <a:pt x="4181" y="5795"/>
                    <a:pt x="4229" y="5701"/>
                    <a:pt x="4151" y="5623"/>
                  </a:cubicBezTo>
                  <a:lnTo>
                    <a:pt x="4151" y="5623"/>
                  </a:lnTo>
                  <a:lnTo>
                    <a:pt x="4151" y="5654"/>
                  </a:lnTo>
                  <a:cubicBezTo>
                    <a:pt x="4111" y="5621"/>
                    <a:pt x="4071" y="5587"/>
                    <a:pt x="4032" y="5553"/>
                  </a:cubicBezTo>
                  <a:lnTo>
                    <a:pt x="4032" y="5553"/>
                  </a:lnTo>
                  <a:cubicBezTo>
                    <a:pt x="3765" y="3350"/>
                    <a:pt x="3210" y="1106"/>
                    <a:pt x="1049" y="39"/>
                  </a:cubicBezTo>
                  <a:cubicBezTo>
                    <a:pt x="997" y="13"/>
                    <a:pt x="919" y="1"/>
                    <a:pt x="8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3366;p29">
              <a:extLst>
                <a:ext uri="{FF2B5EF4-FFF2-40B4-BE49-F238E27FC236}">
                  <a16:creationId xmlns:a16="http://schemas.microsoft.com/office/drawing/2014/main" id="{82CB5282-B89C-473E-B120-9CC39452CF0A}"/>
                </a:ext>
              </a:extLst>
            </p:cNvPr>
            <p:cNvSpPr/>
            <p:nvPr/>
          </p:nvSpPr>
          <p:spPr>
            <a:xfrm>
              <a:off x="5238400" y="4401775"/>
              <a:ext cx="151175" cy="224825"/>
            </a:xfrm>
            <a:custGeom>
              <a:avLst/>
              <a:gdLst/>
              <a:ahLst/>
              <a:cxnLst/>
              <a:rect l="l" t="t" r="r" b="b"/>
              <a:pathLst>
                <a:path w="6047" h="8993" extrusionOk="0">
                  <a:moveTo>
                    <a:pt x="4378" y="2090"/>
                  </a:moveTo>
                  <a:cubicBezTo>
                    <a:pt x="3712" y="4090"/>
                    <a:pt x="2803" y="5986"/>
                    <a:pt x="1318" y="7445"/>
                  </a:cubicBezTo>
                  <a:lnTo>
                    <a:pt x="1318" y="7445"/>
                  </a:lnTo>
                  <a:cubicBezTo>
                    <a:pt x="1776" y="5480"/>
                    <a:pt x="3028" y="3672"/>
                    <a:pt x="4378" y="2090"/>
                  </a:cubicBezTo>
                  <a:close/>
                  <a:moveTo>
                    <a:pt x="5444" y="1"/>
                  </a:moveTo>
                  <a:cubicBezTo>
                    <a:pt x="5230" y="1"/>
                    <a:pt x="4999" y="66"/>
                    <a:pt x="4872" y="205"/>
                  </a:cubicBezTo>
                  <a:lnTo>
                    <a:pt x="4903" y="205"/>
                  </a:lnTo>
                  <a:cubicBezTo>
                    <a:pt x="2762" y="2470"/>
                    <a:pt x="250" y="5386"/>
                    <a:pt x="33" y="8643"/>
                  </a:cubicBezTo>
                  <a:cubicBezTo>
                    <a:pt x="0" y="8902"/>
                    <a:pt x="188" y="8992"/>
                    <a:pt x="411" y="8992"/>
                  </a:cubicBezTo>
                  <a:cubicBezTo>
                    <a:pt x="614" y="8992"/>
                    <a:pt x="845" y="8917"/>
                    <a:pt x="963" y="8829"/>
                  </a:cubicBezTo>
                  <a:cubicBezTo>
                    <a:pt x="3817" y="6843"/>
                    <a:pt x="5120" y="3648"/>
                    <a:pt x="5988" y="360"/>
                  </a:cubicBezTo>
                  <a:cubicBezTo>
                    <a:pt x="6046" y="175"/>
                    <a:pt x="5922" y="76"/>
                    <a:pt x="5738" y="49"/>
                  </a:cubicBezTo>
                  <a:lnTo>
                    <a:pt x="5738" y="49"/>
                  </a:lnTo>
                  <a:cubicBezTo>
                    <a:pt x="5655" y="17"/>
                    <a:pt x="5552" y="1"/>
                    <a:pt x="54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3367;p29">
              <a:extLst>
                <a:ext uri="{FF2B5EF4-FFF2-40B4-BE49-F238E27FC236}">
                  <a16:creationId xmlns:a16="http://schemas.microsoft.com/office/drawing/2014/main" id="{275A93D6-6BCB-4806-9051-B0E09C6256DE}"/>
                </a:ext>
              </a:extLst>
            </p:cNvPr>
            <p:cNvSpPr/>
            <p:nvPr/>
          </p:nvSpPr>
          <p:spPr>
            <a:xfrm>
              <a:off x="5265900" y="4177950"/>
              <a:ext cx="148575" cy="238175"/>
            </a:xfrm>
            <a:custGeom>
              <a:avLst/>
              <a:gdLst/>
              <a:ahLst/>
              <a:cxnLst/>
              <a:rect l="l" t="t" r="r" b="b"/>
              <a:pathLst>
                <a:path w="5943" h="9527" extrusionOk="0">
                  <a:moveTo>
                    <a:pt x="1409" y="1401"/>
                  </a:moveTo>
                  <a:cubicBezTo>
                    <a:pt x="3252" y="2956"/>
                    <a:pt x="4246" y="5305"/>
                    <a:pt x="4088" y="7701"/>
                  </a:cubicBezTo>
                  <a:lnTo>
                    <a:pt x="4088" y="7701"/>
                  </a:lnTo>
                  <a:cubicBezTo>
                    <a:pt x="2828" y="5778"/>
                    <a:pt x="1917" y="3637"/>
                    <a:pt x="1409" y="1401"/>
                  </a:cubicBezTo>
                  <a:close/>
                  <a:moveTo>
                    <a:pt x="836" y="0"/>
                  </a:moveTo>
                  <a:cubicBezTo>
                    <a:pt x="511" y="0"/>
                    <a:pt x="0" y="173"/>
                    <a:pt x="49" y="442"/>
                  </a:cubicBezTo>
                  <a:cubicBezTo>
                    <a:pt x="515" y="3482"/>
                    <a:pt x="1724" y="6336"/>
                    <a:pt x="3523" y="8817"/>
                  </a:cubicBezTo>
                  <a:cubicBezTo>
                    <a:pt x="3570" y="8886"/>
                    <a:pt x="3671" y="8916"/>
                    <a:pt x="3794" y="8916"/>
                  </a:cubicBezTo>
                  <a:cubicBezTo>
                    <a:pt x="3831" y="8916"/>
                    <a:pt x="3869" y="8913"/>
                    <a:pt x="3909" y="8908"/>
                  </a:cubicBezTo>
                  <a:lnTo>
                    <a:pt x="3909" y="8908"/>
                  </a:lnTo>
                  <a:cubicBezTo>
                    <a:pt x="3877" y="9044"/>
                    <a:pt x="3842" y="9179"/>
                    <a:pt x="3803" y="9313"/>
                  </a:cubicBezTo>
                  <a:cubicBezTo>
                    <a:pt x="3765" y="9462"/>
                    <a:pt x="3922" y="9527"/>
                    <a:pt x="4129" y="9527"/>
                  </a:cubicBezTo>
                  <a:cubicBezTo>
                    <a:pt x="4439" y="9527"/>
                    <a:pt x="4864" y="9382"/>
                    <a:pt x="4919" y="9158"/>
                  </a:cubicBezTo>
                  <a:cubicBezTo>
                    <a:pt x="5943" y="5591"/>
                    <a:pt x="4330" y="1776"/>
                    <a:pt x="1042" y="39"/>
                  </a:cubicBezTo>
                  <a:cubicBezTo>
                    <a:pt x="996" y="13"/>
                    <a:pt x="923" y="0"/>
                    <a:pt x="8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8" name="Google Shape;3376;p29">
            <a:extLst>
              <a:ext uri="{FF2B5EF4-FFF2-40B4-BE49-F238E27FC236}">
                <a16:creationId xmlns:a16="http://schemas.microsoft.com/office/drawing/2014/main" id="{26126DD2-BBCF-4A6E-A979-2FD40EB35B30}"/>
              </a:ext>
            </a:extLst>
          </p:cNvPr>
          <p:cNvGrpSpPr/>
          <p:nvPr/>
        </p:nvGrpSpPr>
        <p:grpSpPr>
          <a:xfrm>
            <a:off x="986318" y="5224085"/>
            <a:ext cx="933933" cy="848100"/>
            <a:chOff x="3652400" y="3788700"/>
            <a:chExt cx="700450" cy="636075"/>
          </a:xfrm>
        </p:grpSpPr>
        <p:sp>
          <p:nvSpPr>
            <p:cNvPr id="59" name="Google Shape;3377;p29">
              <a:extLst>
                <a:ext uri="{FF2B5EF4-FFF2-40B4-BE49-F238E27FC236}">
                  <a16:creationId xmlns:a16="http://schemas.microsoft.com/office/drawing/2014/main" id="{4CFA9EB3-BC7E-49FE-A717-62A5C26E4472}"/>
                </a:ext>
              </a:extLst>
            </p:cNvPr>
            <p:cNvSpPr/>
            <p:nvPr/>
          </p:nvSpPr>
          <p:spPr>
            <a:xfrm>
              <a:off x="3941050" y="3916900"/>
              <a:ext cx="65150" cy="72250"/>
            </a:xfrm>
            <a:custGeom>
              <a:avLst/>
              <a:gdLst/>
              <a:ahLst/>
              <a:cxnLst/>
              <a:rect l="l" t="t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3378;p29">
              <a:extLst>
                <a:ext uri="{FF2B5EF4-FFF2-40B4-BE49-F238E27FC236}">
                  <a16:creationId xmlns:a16="http://schemas.microsoft.com/office/drawing/2014/main" id="{716918CA-6DBE-47D0-87A1-2588AB4C6AD7}"/>
                </a:ext>
              </a:extLst>
            </p:cNvPr>
            <p:cNvSpPr/>
            <p:nvPr/>
          </p:nvSpPr>
          <p:spPr>
            <a:xfrm>
              <a:off x="4125850" y="3918850"/>
              <a:ext cx="58725" cy="76325"/>
            </a:xfrm>
            <a:custGeom>
              <a:avLst/>
              <a:gdLst/>
              <a:ahLst/>
              <a:cxnLst/>
              <a:rect l="l" t="t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3379;p29">
              <a:extLst>
                <a:ext uri="{FF2B5EF4-FFF2-40B4-BE49-F238E27FC236}">
                  <a16:creationId xmlns:a16="http://schemas.microsoft.com/office/drawing/2014/main" id="{AAD16542-EDC7-442D-AC79-D16AFB93439C}"/>
                </a:ext>
              </a:extLst>
            </p:cNvPr>
            <p:cNvSpPr/>
            <p:nvPr/>
          </p:nvSpPr>
          <p:spPr>
            <a:xfrm>
              <a:off x="4000750" y="4053225"/>
              <a:ext cx="75575" cy="74650"/>
            </a:xfrm>
            <a:custGeom>
              <a:avLst/>
              <a:gdLst/>
              <a:ahLst/>
              <a:cxnLst/>
              <a:rect l="l" t="t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3380;p29">
              <a:extLst>
                <a:ext uri="{FF2B5EF4-FFF2-40B4-BE49-F238E27FC236}">
                  <a16:creationId xmlns:a16="http://schemas.microsoft.com/office/drawing/2014/main" id="{1F97C17C-29C6-4429-A011-3B545AE801D5}"/>
                </a:ext>
              </a:extLst>
            </p:cNvPr>
            <p:cNvSpPr/>
            <p:nvPr/>
          </p:nvSpPr>
          <p:spPr>
            <a:xfrm>
              <a:off x="3800675" y="4048800"/>
              <a:ext cx="69825" cy="77400"/>
            </a:xfrm>
            <a:custGeom>
              <a:avLst/>
              <a:gdLst/>
              <a:ahLst/>
              <a:cxnLst/>
              <a:rect l="l" t="t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3381;p29">
              <a:extLst>
                <a:ext uri="{FF2B5EF4-FFF2-40B4-BE49-F238E27FC236}">
                  <a16:creationId xmlns:a16="http://schemas.microsoft.com/office/drawing/2014/main" id="{BCA98875-C50A-41AD-B6FA-547BAFD6DFA1}"/>
                </a:ext>
              </a:extLst>
            </p:cNvPr>
            <p:cNvSpPr/>
            <p:nvPr/>
          </p:nvSpPr>
          <p:spPr>
            <a:xfrm>
              <a:off x="3854875" y="4183625"/>
              <a:ext cx="67575" cy="96850"/>
            </a:xfrm>
            <a:custGeom>
              <a:avLst/>
              <a:gdLst/>
              <a:ahLst/>
              <a:cxnLst/>
              <a:rect l="l" t="t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3382;p29">
              <a:extLst>
                <a:ext uri="{FF2B5EF4-FFF2-40B4-BE49-F238E27FC236}">
                  <a16:creationId xmlns:a16="http://schemas.microsoft.com/office/drawing/2014/main" id="{445E6082-4072-481C-9013-89D91515AEFA}"/>
                </a:ext>
              </a:extLst>
            </p:cNvPr>
            <p:cNvSpPr/>
            <p:nvPr/>
          </p:nvSpPr>
          <p:spPr>
            <a:xfrm>
              <a:off x="4105450" y="4181350"/>
              <a:ext cx="54300" cy="88550"/>
            </a:xfrm>
            <a:custGeom>
              <a:avLst/>
              <a:gdLst/>
              <a:ahLst/>
              <a:cxnLst/>
              <a:rect l="l" t="t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3383;p29">
              <a:extLst>
                <a:ext uri="{FF2B5EF4-FFF2-40B4-BE49-F238E27FC236}">
                  <a16:creationId xmlns:a16="http://schemas.microsoft.com/office/drawing/2014/main" id="{0DACC880-33EC-442A-8F0D-134855BB7A0E}"/>
                </a:ext>
              </a:extLst>
            </p:cNvPr>
            <p:cNvSpPr/>
            <p:nvPr/>
          </p:nvSpPr>
          <p:spPr>
            <a:xfrm>
              <a:off x="4174475" y="4054800"/>
              <a:ext cx="64375" cy="71425"/>
            </a:xfrm>
            <a:custGeom>
              <a:avLst/>
              <a:gdLst/>
              <a:ahLst/>
              <a:cxnLst/>
              <a:rect l="l" t="t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3384;p29">
              <a:extLst>
                <a:ext uri="{FF2B5EF4-FFF2-40B4-BE49-F238E27FC236}">
                  <a16:creationId xmlns:a16="http://schemas.microsoft.com/office/drawing/2014/main" id="{32ACB068-7FBC-4882-AEA2-AE06798A49F6}"/>
                </a:ext>
              </a:extLst>
            </p:cNvPr>
            <p:cNvSpPr/>
            <p:nvPr/>
          </p:nvSpPr>
          <p:spPr>
            <a:xfrm>
              <a:off x="4066675" y="3788700"/>
              <a:ext cx="50425" cy="73275"/>
            </a:xfrm>
            <a:custGeom>
              <a:avLst/>
              <a:gdLst/>
              <a:ahLst/>
              <a:cxnLst/>
              <a:rect l="l" t="t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3385;p29">
              <a:extLst>
                <a:ext uri="{FF2B5EF4-FFF2-40B4-BE49-F238E27FC236}">
                  <a16:creationId xmlns:a16="http://schemas.microsoft.com/office/drawing/2014/main" id="{BDB0AAF3-A3BF-41E1-A59E-9FD0D694C148}"/>
                </a:ext>
              </a:extLst>
            </p:cNvPr>
            <p:cNvSpPr/>
            <p:nvPr/>
          </p:nvSpPr>
          <p:spPr>
            <a:xfrm>
              <a:off x="3819300" y="3848450"/>
              <a:ext cx="66700" cy="75350"/>
            </a:xfrm>
            <a:custGeom>
              <a:avLst/>
              <a:gdLst/>
              <a:ahLst/>
              <a:cxnLst/>
              <a:rect l="l" t="t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3386;p29">
              <a:extLst>
                <a:ext uri="{FF2B5EF4-FFF2-40B4-BE49-F238E27FC236}">
                  <a16:creationId xmlns:a16="http://schemas.microsoft.com/office/drawing/2014/main" id="{31EF1787-784F-49D9-A8A3-8A4E8C002ADD}"/>
                </a:ext>
              </a:extLst>
            </p:cNvPr>
            <p:cNvSpPr/>
            <p:nvPr/>
          </p:nvSpPr>
          <p:spPr>
            <a:xfrm>
              <a:off x="4278375" y="3872450"/>
              <a:ext cx="63625" cy="77775"/>
            </a:xfrm>
            <a:custGeom>
              <a:avLst/>
              <a:gdLst/>
              <a:ahLst/>
              <a:cxnLst/>
              <a:rect l="l" t="t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3387;p29">
              <a:extLst>
                <a:ext uri="{FF2B5EF4-FFF2-40B4-BE49-F238E27FC236}">
                  <a16:creationId xmlns:a16="http://schemas.microsoft.com/office/drawing/2014/main" id="{EF14EA17-FBE1-463B-AEA2-4EB74ABA485E}"/>
                </a:ext>
              </a:extLst>
            </p:cNvPr>
            <p:cNvSpPr/>
            <p:nvPr/>
          </p:nvSpPr>
          <p:spPr>
            <a:xfrm>
              <a:off x="4287675" y="4167850"/>
              <a:ext cx="65175" cy="79700"/>
            </a:xfrm>
            <a:custGeom>
              <a:avLst/>
              <a:gdLst/>
              <a:ahLst/>
              <a:cxnLst/>
              <a:rect l="l" t="t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3388;p29">
              <a:extLst>
                <a:ext uri="{FF2B5EF4-FFF2-40B4-BE49-F238E27FC236}">
                  <a16:creationId xmlns:a16="http://schemas.microsoft.com/office/drawing/2014/main" id="{D86D3BC0-2077-48F7-BD29-94C5A8760744}"/>
                </a:ext>
              </a:extLst>
            </p:cNvPr>
            <p:cNvSpPr/>
            <p:nvPr/>
          </p:nvSpPr>
          <p:spPr>
            <a:xfrm>
              <a:off x="3652400" y="4192450"/>
              <a:ext cx="73850" cy="83825"/>
            </a:xfrm>
            <a:custGeom>
              <a:avLst/>
              <a:gdLst/>
              <a:ahLst/>
              <a:cxnLst/>
              <a:rect l="l" t="t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3389;p29">
              <a:extLst>
                <a:ext uri="{FF2B5EF4-FFF2-40B4-BE49-F238E27FC236}">
                  <a16:creationId xmlns:a16="http://schemas.microsoft.com/office/drawing/2014/main" id="{EBD036B0-A7CD-4AB6-A42F-F9366171C1D8}"/>
                </a:ext>
              </a:extLst>
            </p:cNvPr>
            <p:cNvSpPr/>
            <p:nvPr/>
          </p:nvSpPr>
          <p:spPr>
            <a:xfrm>
              <a:off x="3725450" y="4337000"/>
              <a:ext cx="71150" cy="87775"/>
            </a:xfrm>
            <a:custGeom>
              <a:avLst/>
              <a:gdLst/>
              <a:ahLst/>
              <a:cxnLst/>
              <a:rect l="l" t="t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3390;p29">
              <a:extLst>
                <a:ext uri="{FF2B5EF4-FFF2-40B4-BE49-F238E27FC236}">
                  <a16:creationId xmlns:a16="http://schemas.microsoft.com/office/drawing/2014/main" id="{80B2185A-36EA-4352-9EB8-94483E3B6AB7}"/>
                </a:ext>
              </a:extLst>
            </p:cNvPr>
            <p:cNvSpPr/>
            <p:nvPr/>
          </p:nvSpPr>
          <p:spPr>
            <a:xfrm>
              <a:off x="3960575" y="4329600"/>
              <a:ext cx="56500" cy="67600"/>
            </a:xfrm>
            <a:custGeom>
              <a:avLst/>
              <a:gdLst/>
              <a:ahLst/>
              <a:cxnLst/>
              <a:rect l="l" t="t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3391;p29">
              <a:extLst>
                <a:ext uri="{FF2B5EF4-FFF2-40B4-BE49-F238E27FC236}">
                  <a16:creationId xmlns:a16="http://schemas.microsoft.com/office/drawing/2014/main" id="{D9E20327-77D5-4920-8781-35F10AA7695D}"/>
                </a:ext>
              </a:extLst>
            </p:cNvPr>
            <p:cNvSpPr/>
            <p:nvPr/>
          </p:nvSpPr>
          <p:spPr>
            <a:xfrm>
              <a:off x="4174850" y="4333225"/>
              <a:ext cx="77200" cy="87325"/>
            </a:xfrm>
            <a:custGeom>
              <a:avLst/>
              <a:gdLst/>
              <a:ahLst/>
              <a:cxnLst/>
              <a:rect l="l" t="t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6" name="Google Shape;3394;p29">
            <a:extLst>
              <a:ext uri="{FF2B5EF4-FFF2-40B4-BE49-F238E27FC236}">
                <a16:creationId xmlns:a16="http://schemas.microsoft.com/office/drawing/2014/main" id="{2284408B-BEC4-4279-BC3E-E30820BB5FF9}"/>
              </a:ext>
            </a:extLst>
          </p:cNvPr>
          <p:cNvGrpSpPr/>
          <p:nvPr/>
        </p:nvGrpSpPr>
        <p:grpSpPr>
          <a:xfrm rot="9809556" flipH="1">
            <a:off x="10591548" y="-247031"/>
            <a:ext cx="1974912" cy="3326040"/>
            <a:chOff x="3026750" y="1552825"/>
            <a:chExt cx="1108700" cy="1867600"/>
          </a:xfrm>
        </p:grpSpPr>
        <p:sp>
          <p:nvSpPr>
            <p:cNvPr id="77" name="Google Shape;3395;p29">
              <a:extLst>
                <a:ext uri="{FF2B5EF4-FFF2-40B4-BE49-F238E27FC236}">
                  <a16:creationId xmlns:a16="http://schemas.microsoft.com/office/drawing/2014/main" id="{2533E3C7-DB31-45A8-8D12-8B4B2762610D}"/>
                </a:ext>
              </a:extLst>
            </p:cNvPr>
            <p:cNvSpPr/>
            <p:nvPr/>
          </p:nvSpPr>
          <p:spPr>
            <a:xfrm>
              <a:off x="3517625" y="1552825"/>
              <a:ext cx="235775" cy="558625"/>
            </a:xfrm>
            <a:custGeom>
              <a:avLst/>
              <a:gdLst/>
              <a:ahLst/>
              <a:cxnLst/>
              <a:rect l="l" t="t" r="r" b="b"/>
              <a:pathLst>
                <a:path w="9431" h="22345" extrusionOk="0">
                  <a:moveTo>
                    <a:pt x="5310" y="1463"/>
                  </a:moveTo>
                  <a:cubicBezTo>
                    <a:pt x="5816" y="2596"/>
                    <a:pt x="6477" y="3510"/>
                    <a:pt x="7197" y="4604"/>
                  </a:cubicBezTo>
                  <a:cubicBezTo>
                    <a:pt x="8283" y="6279"/>
                    <a:pt x="8190" y="8233"/>
                    <a:pt x="8159" y="10156"/>
                  </a:cubicBezTo>
                  <a:cubicBezTo>
                    <a:pt x="8058" y="13394"/>
                    <a:pt x="7585" y="16612"/>
                    <a:pt x="6758" y="19742"/>
                  </a:cubicBezTo>
                  <a:lnTo>
                    <a:pt x="6758" y="19742"/>
                  </a:lnTo>
                  <a:cubicBezTo>
                    <a:pt x="4215" y="14312"/>
                    <a:pt x="1810" y="6507"/>
                    <a:pt x="5310" y="1463"/>
                  </a:cubicBezTo>
                  <a:close/>
                  <a:moveTo>
                    <a:pt x="5701" y="0"/>
                  </a:moveTo>
                  <a:cubicBezTo>
                    <a:pt x="5466" y="0"/>
                    <a:pt x="5197" y="121"/>
                    <a:pt x="5057" y="261"/>
                  </a:cubicBezTo>
                  <a:cubicBezTo>
                    <a:pt x="0" y="5883"/>
                    <a:pt x="3244" y="15384"/>
                    <a:pt x="6282" y="21407"/>
                  </a:cubicBezTo>
                  <a:lnTo>
                    <a:pt x="6282" y="21407"/>
                  </a:lnTo>
                  <a:cubicBezTo>
                    <a:pt x="6236" y="21555"/>
                    <a:pt x="6190" y="21703"/>
                    <a:pt x="6143" y="21850"/>
                  </a:cubicBezTo>
                  <a:cubicBezTo>
                    <a:pt x="6045" y="22174"/>
                    <a:pt x="6303" y="22320"/>
                    <a:pt x="6593" y="22320"/>
                  </a:cubicBezTo>
                  <a:cubicBezTo>
                    <a:pt x="6663" y="22320"/>
                    <a:pt x="6735" y="22312"/>
                    <a:pt x="6805" y="22295"/>
                  </a:cubicBezTo>
                  <a:lnTo>
                    <a:pt x="6805" y="22295"/>
                  </a:lnTo>
                  <a:cubicBezTo>
                    <a:pt x="6870" y="22329"/>
                    <a:pt x="6950" y="22344"/>
                    <a:pt x="7034" y="22344"/>
                  </a:cubicBezTo>
                  <a:cubicBezTo>
                    <a:pt x="7411" y="22344"/>
                    <a:pt x="7890" y="22035"/>
                    <a:pt x="7694" y="21664"/>
                  </a:cubicBezTo>
                  <a:lnTo>
                    <a:pt x="7694" y="21633"/>
                  </a:lnTo>
                  <a:cubicBezTo>
                    <a:pt x="7619" y="21491"/>
                    <a:pt x="7545" y="21347"/>
                    <a:pt x="7470" y="21200"/>
                  </a:cubicBezTo>
                  <a:lnTo>
                    <a:pt x="7470" y="21200"/>
                  </a:lnTo>
                  <a:cubicBezTo>
                    <a:pt x="8558" y="17592"/>
                    <a:pt x="9160" y="13854"/>
                    <a:pt x="9276" y="10063"/>
                  </a:cubicBezTo>
                  <a:cubicBezTo>
                    <a:pt x="9338" y="8512"/>
                    <a:pt x="9431" y="6744"/>
                    <a:pt x="8841" y="5255"/>
                  </a:cubicBezTo>
                  <a:cubicBezTo>
                    <a:pt x="8159" y="3456"/>
                    <a:pt x="6701" y="2153"/>
                    <a:pt x="6112" y="261"/>
                  </a:cubicBezTo>
                  <a:cubicBezTo>
                    <a:pt x="6044" y="72"/>
                    <a:pt x="5882" y="0"/>
                    <a:pt x="57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3396;p29">
              <a:extLst>
                <a:ext uri="{FF2B5EF4-FFF2-40B4-BE49-F238E27FC236}">
                  <a16:creationId xmlns:a16="http://schemas.microsoft.com/office/drawing/2014/main" id="{37AC3EEB-059E-41D4-9183-70BAD32F895E}"/>
                </a:ext>
              </a:extLst>
            </p:cNvPr>
            <p:cNvSpPr/>
            <p:nvPr/>
          </p:nvSpPr>
          <p:spPr>
            <a:xfrm>
              <a:off x="3666525" y="1821075"/>
              <a:ext cx="411675" cy="323500"/>
            </a:xfrm>
            <a:custGeom>
              <a:avLst/>
              <a:gdLst/>
              <a:ahLst/>
              <a:cxnLst/>
              <a:rect l="l" t="t" r="r" b="b"/>
              <a:pathLst>
                <a:path w="16467" h="12940" extrusionOk="0">
                  <a:moveTo>
                    <a:pt x="15040" y="1041"/>
                  </a:moveTo>
                  <a:lnTo>
                    <a:pt x="15040" y="1041"/>
                  </a:lnTo>
                  <a:cubicBezTo>
                    <a:pt x="12704" y="6579"/>
                    <a:pt x="7732" y="10769"/>
                    <a:pt x="1765" y="11814"/>
                  </a:cubicBezTo>
                  <a:lnTo>
                    <a:pt x="1765" y="11814"/>
                  </a:lnTo>
                  <a:cubicBezTo>
                    <a:pt x="1538" y="8000"/>
                    <a:pt x="5542" y="4523"/>
                    <a:pt x="8779" y="3210"/>
                  </a:cubicBezTo>
                  <a:cubicBezTo>
                    <a:pt x="10861" y="2333"/>
                    <a:pt x="13084" y="2063"/>
                    <a:pt x="15040" y="1041"/>
                  </a:cubicBezTo>
                  <a:close/>
                  <a:moveTo>
                    <a:pt x="16295" y="1"/>
                  </a:moveTo>
                  <a:cubicBezTo>
                    <a:pt x="16016" y="1"/>
                    <a:pt x="15444" y="197"/>
                    <a:pt x="15355" y="264"/>
                  </a:cubicBezTo>
                  <a:cubicBezTo>
                    <a:pt x="13618" y="1659"/>
                    <a:pt x="11447" y="1908"/>
                    <a:pt x="9399" y="2590"/>
                  </a:cubicBezTo>
                  <a:cubicBezTo>
                    <a:pt x="7972" y="3024"/>
                    <a:pt x="6670" y="3738"/>
                    <a:pt x="5491" y="4606"/>
                  </a:cubicBezTo>
                  <a:cubicBezTo>
                    <a:pt x="2854" y="6591"/>
                    <a:pt x="0" y="9259"/>
                    <a:pt x="745" y="12857"/>
                  </a:cubicBezTo>
                  <a:cubicBezTo>
                    <a:pt x="753" y="12915"/>
                    <a:pt x="839" y="12940"/>
                    <a:pt x="959" y="12940"/>
                  </a:cubicBezTo>
                  <a:cubicBezTo>
                    <a:pt x="1290" y="12940"/>
                    <a:pt x="1884" y="12752"/>
                    <a:pt x="1862" y="12547"/>
                  </a:cubicBezTo>
                  <a:cubicBezTo>
                    <a:pt x="1838" y="12432"/>
                    <a:pt x="1819" y="12317"/>
                    <a:pt x="1803" y="12202"/>
                  </a:cubicBezTo>
                  <a:lnTo>
                    <a:pt x="1803" y="12202"/>
                  </a:lnTo>
                  <a:cubicBezTo>
                    <a:pt x="8417" y="10962"/>
                    <a:pt x="14057" y="6474"/>
                    <a:pt x="16441" y="108"/>
                  </a:cubicBezTo>
                  <a:cubicBezTo>
                    <a:pt x="16467" y="30"/>
                    <a:pt x="16403" y="1"/>
                    <a:pt x="16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3397;p29">
              <a:extLst>
                <a:ext uri="{FF2B5EF4-FFF2-40B4-BE49-F238E27FC236}">
                  <a16:creationId xmlns:a16="http://schemas.microsoft.com/office/drawing/2014/main" id="{252C7C6A-013C-4307-8306-612DCAC12957}"/>
                </a:ext>
              </a:extLst>
            </p:cNvPr>
            <p:cNvSpPr/>
            <p:nvPr/>
          </p:nvSpPr>
          <p:spPr>
            <a:xfrm>
              <a:off x="3382700" y="1934550"/>
              <a:ext cx="340975" cy="237375"/>
            </a:xfrm>
            <a:custGeom>
              <a:avLst/>
              <a:gdLst/>
              <a:ahLst/>
              <a:cxnLst/>
              <a:rect l="l" t="t" r="r" b="b"/>
              <a:pathLst>
                <a:path w="13639" h="9495" extrusionOk="0">
                  <a:moveTo>
                    <a:pt x="2456" y="642"/>
                  </a:moveTo>
                  <a:cubicBezTo>
                    <a:pt x="6549" y="642"/>
                    <a:pt x="10686" y="4748"/>
                    <a:pt x="12256" y="8297"/>
                  </a:cubicBezTo>
                  <a:lnTo>
                    <a:pt x="12256" y="8297"/>
                  </a:lnTo>
                  <a:cubicBezTo>
                    <a:pt x="11701" y="8764"/>
                    <a:pt x="11154" y="8960"/>
                    <a:pt x="10625" y="8960"/>
                  </a:cubicBezTo>
                  <a:cubicBezTo>
                    <a:pt x="8371" y="8960"/>
                    <a:pt x="6435" y="5395"/>
                    <a:pt x="5522" y="3914"/>
                  </a:cubicBezTo>
                  <a:cubicBezTo>
                    <a:pt x="4679" y="2525"/>
                    <a:pt x="3697" y="1334"/>
                    <a:pt x="2322" y="643"/>
                  </a:cubicBezTo>
                  <a:lnTo>
                    <a:pt x="2322" y="643"/>
                  </a:lnTo>
                  <a:cubicBezTo>
                    <a:pt x="2367" y="642"/>
                    <a:pt x="2411" y="642"/>
                    <a:pt x="2456" y="642"/>
                  </a:cubicBezTo>
                  <a:close/>
                  <a:moveTo>
                    <a:pt x="2712" y="1"/>
                  </a:moveTo>
                  <a:cubicBezTo>
                    <a:pt x="2068" y="1"/>
                    <a:pt x="1420" y="81"/>
                    <a:pt x="776" y="253"/>
                  </a:cubicBezTo>
                  <a:cubicBezTo>
                    <a:pt x="497" y="315"/>
                    <a:pt x="0" y="750"/>
                    <a:pt x="528" y="874"/>
                  </a:cubicBezTo>
                  <a:cubicBezTo>
                    <a:pt x="4405" y="1897"/>
                    <a:pt x="4715" y="6581"/>
                    <a:pt x="7755" y="8629"/>
                  </a:cubicBezTo>
                  <a:cubicBezTo>
                    <a:pt x="8573" y="9194"/>
                    <a:pt x="9526" y="9495"/>
                    <a:pt x="10468" y="9495"/>
                  </a:cubicBezTo>
                  <a:cubicBezTo>
                    <a:pt x="11247" y="9495"/>
                    <a:pt x="12019" y="9288"/>
                    <a:pt x="12700" y="8854"/>
                  </a:cubicBezTo>
                  <a:lnTo>
                    <a:pt x="12700" y="8854"/>
                  </a:lnTo>
                  <a:cubicBezTo>
                    <a:pt x="12737" y="8860"/>
                    <a:pt x="12776" y="8863"/>
                    <a:pt x="12816" y="8863"/>
                  </a:cubicBezTo>
                  <a:cubicBezTo>
                    <a:pt x="13184" y="8863"/>
                    <a:pt x="13639" y="8629"/>
                    <a:pt x="13556" y="8380"/>
                  </a:cubicBezTo>
                  <a:lnTo>
                    <a:pt x="13556" y="8380"/>
                  </a:lnTo>
                  <a:lnTo>
                    <a:pt x="13556" y="8411"/>
                  </a:lnTo>
                  <a:cubicBezTo>
                    <a:pt x="11892" y="4266"/>
                    <a:pt x="7399" y="1"/>
                    <a:pt x="27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3398;p29">
              <a:extLst>
                <a:ext uri="{FF2B5EF4-FFF2-40B4-BE49-F238E27FC236}">
                  <a16:creationId xmlns:a16="http://schemas.microsoft.com/office/drawing/2014/main" id="{4B7731CC-0039-423A-89CA-7D09617C9F1B}"/>
                </a:ext>
              </a:extLst>
            </p:cNvPr>
            <p:cNvSpPr/>
            <p:nvPr/>
          </p:nvSpPr>
          <p:spPr>
            <a:xfrm>
              <a:off x="3696300" y="2037575"/>
              <a:ext cx="439150" cy="352000"/>
            </a:xfrm>
            <a:custGeom>
              <a:avLst/>
              <a:gdLst/>
              <a:ahLst/>
              <a:cxnLst/>
              <a:rect l="l" t="t" r="r" b="b"/>
              <a:pathLst>
                <a:path w="17566" h="14080" extrusionOk="0">
                  <a:moveTo>
                    <a:pt x="16282" y="721"/>
                  </a:moveTo>
                  <a:cubicBezTo>
                    <a:pt x="15226" y="3804"/>
                    <a:pt x="14037" y="6880"/>
                    <a:pt x="11434" y="8974"/>
                  </a:cubicBezTo>
                  <a:cubicBezTo>
                    <a:pt x="8656" y="11208"/>
                    <a:pt x="5163" y="12543"/>
                    <a:pt x="1665" y="13125"/>
                  </a:cubicBezTo>
                  <a:lnTo>
                    <a:pt x="1665" y="13125"/>
                  </a:lnTo>
                  <a:cubicBezTo>
                    <a:pt x="2282" y="9956"/>
                    <a:pt x="4540" y="7608"/>
                    <a:pt x="6936" y="5562"/>
                  </a:cubicBezTo>
                  <a:cubicBezTo>
                    <a:pt x="9812" y="3093"/>
                    <a:pt x="12715" y="1658"/>
                    <a:pt x="16282" y="721"/>
                  </a:cubicBezTo>
                  <a:close/>
                  <a:moveTo>
                    <a:pt x="17223" y="1"/>
                  </a:moveTo>
                  <a:cubicBezTo>
                    <a:pt x="17082" y="1"/>
                    <a:pt x="16935" y="27"/>
                    <a:pt x="16894" y="41"/>
                  </a:cubicBezTo>
                  <a:cubicBezTo>
                    <a:pt x="12861" y="971"/>
                    <a:pt x="9666" y="2367"/>
                    <a:pt x="6502" y="5035"/>
                  </a:cubicBezTo>
                  <a:cubicBezTo>
                    <a:pt x="3847" y="7247"/>
                    <a:pt x="1192" y="9825"/>
                    <a:pt x="538" y="13327"/>
                  </a:cubicBezTo>
                  <a:lnTo>
                    <a:pt x="538" y="13327"/>
                  </a:lnTo>
                  <a:cubicBezTo>
                    <a:pt x="188" y="13483"/>
                    <a:pt x="0" y="13823"/>
                    <a:pt x="458" y="13823"/>
                  </a:cubicBezTo>
                  <a:cubicBezTo>
                    <a:pt x="459" y="13823"/>
                    <a:pt x="459" y="13823"/>
                    <a:pt x="460" y="13823"/>
                  </a:cubicBezTo>
                  <a:lnTo>
                    <a:pt x="460" y="13823"/>
                  </a:lnTo>
                  <a:cubicBezTo>
                    <a:pt x="458" y="13841"/>
                    <a:pt x="456" y="13858"/>
                    <a:pt x="453" y="13875"/>
                  </a:cubicBezTo>
                  <a:cubicBezTo>
                    <a:pt x="429" y="14020"/>
                    <a:pt x="582" y="14080"/>
                    <a:pt x="782" y="14080"/>
                  </a:cubicBezTo>
                  <a:cubicBezTo>
                    <a:pt x="1099" y="14080"/>
                    <a:pt x="1532" y="13929"/>
                    <a:pt x="1570" y="13720"/>
                  </a:cubicBezTo>
                  <a:cubicBezTo>
                    <a:pt x="1572" y="13706"/>
                    <a:pt x="1574" y="13692"/>
                    <a:pt x="1576" y="13677"/>
                  </a:cubicBezTo>
                  <a:lnTo>
                    <a:pt x="1576" y="13677"/>
                  </a:lnTo>
                  <a:cubicBezTo>
                    <a:pt x="5099" y="13110"/>
                    <a:pt x="8447" y="11771"/>
                    <a:pt x="11403" y="9781"/>
                  </a:cubicBezTo>
                  <a:cubicBezTo>
                    <a:pt x="14784" y="7454"/>
                    <a:pt x="16242" y="3980"/>
                    <a:pt x="17514" y="196"/>
                  </a:cubicBezTo>
                  <a:cubicBezTo>
                    <a:pt x="17566" y="41"/>
                    <a:pt x="17398" y="1"/>
                    <a:pt x="17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3399;p29">
              <a:extLst>
                <a:ext uri="{FF2B5EF4-FFF2-40B4-BE49-F238E27FC236}">
                  <a16:creationId xmlns:a16="http://schemas.microsoft.com/office/drawing/2014/main" id="{65F545DD-6431-46F0-B596-FC91B73263A3}"/>
                </a:ext>
              </a:extLst>
            </p:cNvPr>
            <p:cNvSpPr/>
            <p:nvPr/>
          </p:nvSpPr>
          <p:spPr>
            <a:xfrm>
              <a:off x="3363300" y="2187475"/>
              <a:ext cx="369775" cy="331275"/>
            </a:xfrm>
            <a:custGeom>
              <a:avLst/>
              <a:gdLst/>
              <a:ahLst/>
              <a:cxnLst/>
              <a:rect l="l" t="t" r="r" b="b"/>
              <a:pathLst>
                <a:path w="14791" h="13251" extrusionOk="0">
                  <a:moveTo>
                    <a:pt x="1444" y="822"/>
                  </a:moveTo>
                  <a:lnTo>
                    <a:pt x="1444" y="822"/>
                  </a:lnTo>
                  <a:cubicBezTo>
                    <a:pt x="4081" y="1724"/>
                    <a:pt x="5898" y="5356"/>
                    <a:pt x="7446" y="7290"/>
                  </a:cubicBezTo>
                  <a:cubicBezTo>
                    <a:pt x="8283" y="8314"/>
                    <a:pt x="9524" y="8934"/>
                    <a:pt x="10485" y="9834"/>
                  </a:cubicBezTo>
                  <a:cubicBezTo>
                    <a:pt x="11296" y="10577"/>
                    <a:pt x="12058" y="11370"/>
                    <a:pt x="12771" y="12199"/>
                  </a:cubicBezTo>
                  <a:lnTo>
                    <a:pt x="12771" y="12199"/>
                  </a:lnTo>
                  <a:cubicBezTo>
                    <a:pt x="9753" y="11622"/>
                    <a:pt x="6952" y="10621"/>
                    <a:pt x="5367" y="7662"/>
                  </a:cubicBezTo>
                  <a:cubicBezTo>
                    <a:pt x="4654" y="6359"/>
                    <a:pt x="4220" y="4901"/>
                    <a:pt x="3444" y="3599"/>
                  </a:cubicBezTo>
                  <a:cubicBezTo>
                    <a:pt x="2903" y="2620"/>
                    <a:pt x="1935" y="1813"/>
                    <a:pt x="1444" y="822"/>
                  </a:cubicBezTo>
                  <a:close/>
                  <a:moveTo>
                    <a:pt x="838" y="0"/>
                  </a:moveTo>
                  <a:cubicBezTo>
                    <a:pt x="652" y="0"/>
                    <a:pt x="1" y="156"/>
                    <a:pt x="63" y="466"/>
                  </a:cubicBezTo>
                  <a:cubicBezTo>
                    <a:pt x="435" y="2017"/>
                    <a:pt x="2017" y="3195"/>
                    <a:pt x="2731" y="4622"/>
                  </a:cubicBezTo>
                  <a:cubicBezTo>
                    <a:pt x="3444" y="6080"/>
                    <a:pt x="3940" y="7662"/>
                    <a:pt x="4871" y="8996"/>
                  </a:cubicBezTo>
                  <a:cubicBezTo>
                    <a:pt x="6811" y="11845"/>
                    <a:pt x="10261" y="12562"/>
                    <a:pt x="13457" y="13027"/>
                  </a:cubicBezTo>
                  <a:lnTo>
                    <a:pt x="13457" y="13027"/>
                  </a:lnTo>
                  <a:cubicBezTo>
                    <a:pt x="13490" y="13069"/>
                    <a:pt x="13523" y="13111"/>
                    <a:pt x="13556" y="13153"/>
                  </a:cubicBezTo>
                  <a:cubicBezTo>
                    <a:pt x="13617" y="13221"/>
                    <a:pt x="13727" y="13250"/>
                    <a:pt x="13854" y="13250"/>
                  </a:cubicBezTo>
                  <a:cubicBezTo>
                    <a:pt x="14243" y="13250"/>
                    <a:pt x="14790" y="12976"/>
                    <a:pt x="14580" y="12718"/>
                  </a:cubicBezTo>
                  <a:cubicBezTo>
                    <a:pt x="14567" y="12703"/>
                    <a:pt x="14554" y="12688"/>
                    <a:pt x="14541" y="12672"/>
                  </a:cubicBezTo>
                  <a:lnTo>
                    <a:pt x="14541" y="12672"/>
                  </a:lnTo>
                  <a:cubicBezTo>
                    <a:pt x="14599" y="12581"/>
                    <a:pt x="14566" y="12502"/>
                    <a:pt x="14369" y="12471"/>
                  </a:cubicBezTo>
                  <a:lnTo>
                    <a:pt x="14369" y="12471"/>
                  </a:lnTo>
                  <a:cubicBezTo>
                    <a:pt x="12137" y="9898"/>
                    <a:pt x="9338" y="7978"/>
                    <a:pt x="7383" y="5212"/>
                  </a:cubicBezTo>
                  <a:cubicBezTo>
                    <a:pt x="5926" y="3071"/>
                    <a:pt x="3661" y="156"/>
                    <a:pt x="8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3400;p29">
              <a:extLst>
                <a:ext uri="{FF2B5EF4-FFF2-40B4-BE49-F238E27FC236}">
                  <a16:creationId xmlns:a16="http://schemas.microsoft.com/office/drawing/2014/main" id="{67370C8D-CAC6-431F-8E57-BD86AE369CA7}"/>
                </a:ext>
              </a:extLst>
            </p:cNvPr>
            <p:cNvSpPr/>
            <p:nvPr/>
          </p:nvSpPr>
          <p:spPr>
            <a:xfrm>
              <a:off x="3636250" y="2375375"/>
              <a:ext cx="441475" cy="350150"/>
            </a:xfrm>
            <a:custGeom>
              <a:avLst/>
              <a:gdLst/>
              <a:ahLst/>
              <a:cxnLst/>
              <a:rect l="l" t="t" r="r" b="b"/>
              <a:pathLst>
                <a:path w="17659" h="14006" extrusionOk="0">
                  <a:moveTo>
                    <a:pt x="15262" y="1321"/>
                  </a:moveTo>
                  <a:cubicBezTo>
                    <a:pt x="13611" y="3164"/>
                    <a:pt x="12658" y="5579"/>
                    <a:pt x="10734" y="7250"/>
                  </a:cubicBezTo>
                  <a:cubicBezTo>
                    <a:pt x="8206" y="9405"/>
                    <a:pt x="5289" y="11059"/>
                    <a:pt x="2141" y="12132"/>
                  </a:cubicBezTo>
                  <a:lnTo>
                    <a:pt x="2141" y="12132"/>
                  </a:lnTo>
                  <a:cubicBezTo>
                    <a:pt x="3533" y="9460"/>
                    <a:pt x="5626" y="7733"/>
                    <a:pt x="8098" y="5761"/>
                  </a:cubicBezTo>
                  <a:cubicBezTo>
                    <a:pt x="9401" y="4706"/>
                    <a:pt x="10455" y="3465"/>
                    <a:pt x="11975" y="2659"/>
                  </a:cubicBezTo>
                  <a:cubicBezTo>
                    <a:pt x="13032" y="2140"/>
                    <a:pt x="14131" y="1691"/>
                    <a:pt x="15262" y="1321"/>
                  </a:cubicBezTo>
                  <a:close/>
                  <a:moveTo>
                    <a:pt x="16910" y="0"/>
                  </a:moveTo>
                  <a:cubicBezTo>
                    <a:pt x="16857" y="0"/>
                    <a:pt x="16804" y="7"/>
                    <a:pt x="16752" y="22"/>
                  </a:cubicBezTo>
                  <a:cubicBezTo>
                    <a:pt x="14922" y="487"/>
                    <a:pt x="13154" y="1139"/>
                    <a:pt x="11448" y="1976"/>
                  </a:cubicBezTo>
                  <a:cubicBezTo>
                    <a:pt x="9835" y="2814"/>
                    <a:pt x="8749" y="4117"/>
                    <a:pt x="7353" y="5233"/>
                  </a:cubicBezTo>
                  <a:cubicBezTo>
                    <a:pt x="4562" y="7460"/>
                    <a:pt x="2258" y="9354"/>
                    <a:pt x="813" y="12545"/>
                  </a:cubicBezTo>
                  <a:lnTo>
                    <a:pt x="813" y="12545"/>
                  </a:lnTo>
                  <a:cubicBezTo>
                    <a:pt x="729" y="12569"/>
                    <a:pt x="645" y="12593"/>
                    <a:pt x="560" y="12616"/>
                  </a:cubicBezTo>
                  <a:cubicBezTo>
                    <a:pt x="0" y="12769"/>
                    <a:pt x="46" y="13318"/>
                    <a:pt x="457" y="13407"/>
                  </a:cubicBezTo>
                  <a:lnTo>
                    <a:pt x="457" y="13407"/>
                  </a:lnTo>
                  <a:cubicBezTo>
                    <a:pt x="439" y="13454"/>
                    <a:pt x="422" y="13500"/>
                    <a:pt x="405" y="13546"/>
                  </a:cubicBezTo>
                  <a:cubicBezTo>
                    <a:pt x="274" y="13859"/>
                    <a:pt x="534" y="14005"/>
                    <a:pt x="830" y="14005"/>
                  </a:cubicBezTo>
                  <a:cubicBezTo>
                    <a:pt x="1094" y="14005"/>
                    <a:pt x="1387" y="13889"/>
                    <a:pt x="1460" y="13671"/>
                  </a:cubicBezTo>
                  <a:cubicBezTo>
                    <a:pt x="1528" y="13486"/>
                    <a:pt x="1599" y="13306"/>
                    <a:pt x="1673" y="13129"/>
                  </a:cubicBezTo>
                  <a:lnTo>
                    <a:pt x="1673" y="13129"/>
                  </a:lnTo>
                  <a:cubicBezTo>
                    <a:pt x="4843" y="12144"/>
                    <a:pt x="7820" y="10597"/>
                    <a:pt x="10486" y="8583"/>
                  </a:cubicBezTo>
                  <a:cubicBezTo>
                    <a:pt x="11758" y="7653"/>
                    <a:pt x="12875" y="6505"/>
                    <a:pt x="13805" y="5233"/>
                  </a:cubicBezTo>
                  <a:cubicBezTo>
                    <a:pt x="14891" y="3620"/>
                    <a:pt x="15666" y="1852"/>
                    <a:pt x="17248" y="673"/>
                  </a:cubicBezTo>
                  <a:cubicBezTo>
                    <a:pt x="17658" y="373"/>
                    <a:pt x="17298" y="0"/>
                    <a:pt x="169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3401;p29">
              <a:extLst>
                <a:ext uri="{FF2B5EF4-FFF2-40B4-BE49-F238E27FC236}">
                  <a16:creationId xmlns:a16="http://schemas.microsoft.com/office/drawing/2014/main" id="{61888320-E0E8-42A1-8E6E-875FEBF0C6FD}"/>
                </a:ext>
              </a:extLst>
            </p:cNvPr>
            <p:cNvSpPr/>
            <p:nvPr/>
          </p:nvSpPr>
          <p:spPr>
            <a:xfrm>
              <a:off x="3266925" y="2664000"/>
              <a:ext cx="420475" cy="134025"/>
            </a:xfrm>
            <a:custGeom>
              <a:avLst/>
              <a:gdLst/>
              <a:ahLst/>
              <a:cxnLst/>
              <a:rect l="l" t="t" r="r" b="b"/>
              <a:pathLst>
                <a:path w="16819" h="5361" extrusionOk="0">
                  <a:moveTo>
                    <a:pt x="5575" y="864"/>
                  </a:moveTo>
                  <a:cubicBezTo>
                    <a:pt x="6716" y="864"/>
                    <a:pt x="7829" y="1317"/>
                    <a:pt x="8912" y="1784"/>
                  </a:cubicBezTo>
                  <a:cubicBezTo>
                    <a:pt x="10546" y="2442"/>
                    <a:pt x="11816" y="2577"/>
                    <a:pt x="13260" y="2577"/>
                  </a:cubicBezTo>
                  <a:cubicBezTo>
                    <a:pt x="13681" y="2577"/>
                    <a:pt x="14116" y="2566"/>
                    <a:pt x="14579" y="2552"/>
                  </a:cubicBezTo>
                  <a:lnTo>
                    <a:pt x="14579" y="2552"/>
                  </a:lnTo>
                  <a:cubicBezTo>
                    <a:pt x="13415" y="3879"/>
                    <a:pt x="11916" y="4239"/>
                    <a:pt x="10268" y="4239"/>
                  </a:cubicBezTo>
                  <a:cubicBezTo>
                    <a:pt x="8317" y="4239"/>
                    <a:pt x="6157" y="3735"/>
                    <a:pt x="4094" y="3735"/>
                  </a:cubicBezTo>
                  <a:cubicBezTo>
                    <a:pt x="3154" y="3735"/>
                    <a:pt x="2234" y="3840"/>
                    <a:pt x="1363" y="4144"/>
                  </a:cubicBezTo>
                  <a:lnTo>
                    <a:pt x="1363" y="4144"/>
                  </a:lnTo>
                  <a:cubicBezTo>
                    <a:pt x="1778" y="2852"/>
                    <a:pt x="2725" y="1770"/>
                    <a:pt x="3980" y="1195"/>
                  </a:cubicBezTo>
                  <a:cubicBezTo>
                    <a:pt x="4518" y="960"/>
                    <a:pt x="5049" y="864"/>
                    <a:pt x="5575" y="864"/>
                  </a:cubicBezTo>
                  <a:close/>
                  <a:moveTo>
                    <a:pt x="5845" y="1"/>
                  </a:moveTo>
                  <a:cubicBezTo>
                    <a:pt x="5619" y="1"/>
                    <a:pt x="5391" y="16"/>
                    <a:pt x="5159" y="47"/>
                  </a:cubicBezTo>
                  <a:cubicBezTo>
                    <a:pt x="2584" y="419"/>
                    <a:pt x="506" y="2405"/>
                    <a:pt x="40" y="4979"/>
                  </a:cubicBezTo>
                  <a:cubicBezTo>
                    <a:pt x="0" y="5262"/>
                    <a:pt x="263" y="5361"/>
                    <a:pt x="519" y="5361"/>
                  </a:cubicBezTo>
                  <a:cubicBezTo>
                    <a:pt x="656" y="5361"/>
                    <a:pt x="792" y="5333"/>
                    <a:pt x="878" y="5289"/>
                  </a:cubicBezTo>
                  <a:cubicBezTo>
                    <a:pt x="1922" y="4681"/>
                    <a:pt x="3019" y="4484"/>
                    <a:pt x="4143" y="4484"/>
                  </a:cubicBezTo>
                  <a:cubicBezTo>
                    <a:pt x="6225" y="4484"/>
                    <a:pt x="8401" y="5162"/>
                    <a:pt x="10503" y="5162"/>
                  </a:cubicBezTo>
                  <a:cubicBezTo>
                    <a:pt x="10739" y="5162"/>
                    <a:pt x="10974" y="5153"/>
                    <a:pt x="11207" y="5134"/>
                  </a:cubicBezTo>
                  <a:cubicBezTo>
                    <a:pt x="13844" y="4917"/>
                    <a:pt x="15581" y="3459"/>
                    <a:pt x="16667" y="1133"/>
                  </a:cubicBezTo>
                  <a:cubicBezTo>
                    <a:pt x="16819" y="812"/>
                    <a:pt x="16548" y="657"/>
                    <a:pt x="16235" y="657"/>
                  </a:cubicBezTo>
                  <a:cubicBezTo>
                    <a:pt x="15972" y="657"/>
                    <a:pt x="15680" y="766"/>
                    <a:pt x="15581" y="978"/>
                  </a:cubicBezTo>
                  <a:cubicBezTo>
                    <a:pt x="15459" y="1239"/>
                    <a:pt x="15330" y="1481"/>
                    <a:pt x="15196" y="1704"/>
                  </a:cubicBezTo>
                  <a:lnTo>
                    <a:pt x="15196" y="1704"/>
                  </a:lnTo>
                  <a:cubicBezTo>
                    <a:pt x="14478" y="1741"/>
                    <a:pt x="13781" y="1828"/>
                    <a:pt x="13082" y="1828"/>
                  </a:cubicBezTo>
                  <a:cubicBezTo>
                    <a:pt x="12748" y="1828"/>
                    <a:pt x="12413" y="1808"/>
                    <a:pt x="12076" y="1753"/>
                  </a:cubicBezTo>
                  <a:cubicBezTo>
                    <a:pt x="10990" y="1567"/>
                    <a:pt x="9967" y="1226"/>
                    <a:pt x="9005" y="761"/>
                  </a:cubicBezTo>
                  <a:cubicBezTo>
                    <a:pt x="7975" y="349"/>
                    <a:pt x="6946" y="1"/>
                    <a:pt x="5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3402;p29">
              <a:extLst>
                <a:ext uri="{FF2B5EF4-FFF2-40B4-BE49-F238E27FC236}">
                  <a16:creationId xmlns:a16="http://schemas.microsoft.com/office/drawing/2014/main" id="{C3AE84A0-2888-45BC-AD1D-34E61CC6EA15}"/>
                </a:ext>
              </a:extLst>
            </p:cNvPr>
            <p:cNvSpPr/>
            <p:nvPr/>
          </p:nvSpPr>
          <p:spPr>
            <a:xfrm>
              <a:off x="3501350" y="2560000"/>
              <a:ext cx="177875" cy="161425"/>
            </a:xfrm>
            <a:custGeom>
              <a:avLst/>
              <a:gdLst/>
              <a:ahLst/>
              <a:cxnLst/>
              <a:rect l="l" t="t" r="r" b="b"/>
              <a:pathLst>
                <a:path w="7115" h="6457" extrusionOk="0">
                  <a:moveTo>
                    <a:pt x="1384" y="727"/>
                  </a:moveTo>
                  <a:lnTo>
                    <a:pt x="1384" y="727"/>
                  </a:lnTo>
                  <a:cubicBezTo>
                    <a:pt x="2153" y="1115"/>
                    <a:pt x="3566" y="2717"/>
                    <a:pt x="3847" y="2997"/>
                  </a:cubicBezTo>
                  <a:cubicBezTo>
                    <a:pt x="4381" y="3630"/>
                    <a:pt x="4852" y="4301"/>
                    <a:pt x="5260" y="5010"/>
                  </a:cubicBezTo>
                  <a:lnTo>
                    <a:pt x="5260" y="5010"/>
                  </a:lnTo>
                  <a:cubicBezTo>
                    <a:pt x="3423" y="4440"/>
                    <a:pt x="2175" y="2477"/>
                    <a:pt x="1384" y="727"/>
                  </a:cubicBezTo>
                  <a:close/>
                  <a:moveTo>
                    <a:pt x="1252" y="1"/>
                  </a:moveTo>
                  <a:cubicBezTo>
                    <a:pt x="935" y="1"/>
                    <a:pt x="611" y="89"/>
                    <a:pt x="279" y="299"/>
                  </a:cubicBezTo>
                  <a:cubicBezTo>
                    <a:pt x="186" y="361"/>
                    <a:pt x="0" y="485"/>
                    <a:pt x="62" y="640"/>
                  </a:cubicBezTo>
                  <a:cubicBezTo>
                    <a:pt x="1153" y="3136"/>
                    <a:pt x="2880" y="5579"/>
                    <a:pt x="5685" y="5809"/>
                  </a:cubicBezTo>
                  <a:lnTo>
                    <a:pt x="5685" y="5809"/>
                  </a:lnTo>
                  <a:cubicBezTo>
                    <a:pt x="5757" y="5956"/>
                    <a:pt x="5827" y="6105"/>
                    <a:pt x="5894" y="6255"/>
                  </a:cubicBezTo>
                  <a:cubicBezTo>
                    <a:pt x="5955" y="6398"/>
                    <a:pt x="6115" y="6457"/>
                    <a:pt x="6295" y="6457"/>
                  </a:cubicBezTo>
                  <a:cubicBezTo>
                    <a:pt x="6662" y="6457"/>
                    <a:pt x="7115" y="6214"/>
                    <a:pt x="7011" y="5944"/>
                  </a:cubicBezTo>
                  <a:cubicBezTo>
                    <a:pt x="6962" y="5835"/>
                    <a:pt x="6912" y="5727"/>
                    <a:pt x="6861" y="5619"/>
                  </a:cubicBezTo>
                  <a:lnTo>
                    <a:pt x="6861" y="5619"/>
                  </a:lnTo>
                  <a:cubicBezTo>
                    <a:pt x="7050" y="5425"/>
                    <a:pt x="7032" y="5160"/>
                    <a:pt x="6620" y="5138"/>
                  </a:cubicBezTo>
                  <a:lnTo>
                    <a:pt x="6620" y="5138"/>
                  </a:lnTo>
                  <a:cubicBezTo>
                    <a:pt x="5877" y="3718"/>
                    <a:pt x="4894" y="2426"/>
                    <a:pt x="3692" y="1353"/>
                  </a:cubicBezTo>
                  <a:cubicBezTo>
                    <a:pt x="2980" y="711"/>
                    <a:pt x="2150" y="1"/>
                    <a:pt x="12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3403;p29">
              <a:extLst>
                <a:ext uri="{FF2B5EF4-FFF2-40B4-BE49-F238E27FC236}">
                  <a16:creationId xmlns:a16="http://schemas.microsoft.com/office/drawing/2014/main" id="{2EA7BEEF-A362-4AB3-9A33-BBBE7C7B4A25}"/>
                </a:ext>
              </a:extLst>
            </p:cNvPr>
            <p:cNvSpPr/>
            <p:nvPr/>
          </p:nvSpPr>
          <p:spPr>
            <a:xfrm>
              <a:off x="3631300" y="2657975"/>
              <a:ext cx="311325" cy="64150"/>
            </a:xfrm>
            <a:custGeom>
              <a:avLst/>
              <a:gdLst/>
              <a:ahLst/>
              <a:cxnLst/>
              <a:rect l="l" t="t" r="r" b="b"/>
              <a:pathLst>
                <a:path w="12453" h="2566" extrusionOk="0">
                  <a:moveTo>
                    <a:pt x="7387" y="764"/>
                  </a:moveTo>
                  <a:cubicBezTo>
                    <a:pt x="8503" y="764"/>
                    <a:pt x="9620" y="904"/>
                    <a:pt x="10712" y="1187"/>
                  </a:cubicBezTo>
                  <a:lnTo>
                    <a:pt x="10712" y="1187"/>
                  </a:lnTo>
                  <a:cubicBezTo>
                    <a:pt x="9648" y="1660"/>
                    <a:pt x="8524" y="1826"/>
                    <a:pt x="7379" y="1826"/>
                  </a:cubicBezTo>
                  <a:cubicBezTo>
                    <a:pt x="6052" y="1826"/>
                    <a:pt x="4696" y="1604"/>
                    <a:pt x="3366" y="1380"/>
                  </a:cubicBezTo>
                  <a:lnTo>
                    <a:pt x="3366" y="1380"/>
                  </a:lnTo>
                  <a:cubicBezTo>
                    <a:pt x="4669" y="972"/>
                    <a:pt x="6027" y="764"/>
                    <a:pt x="7387" y="764"/>
                  </a:cubicBezTo>
                  <a:close/>
                  <a:moveTo>
                    <a:pt x="7634" y="0"/>
                  </a:moveTo>
                  <a:cubicBezTo>
                    <a:pt x="5670" y="0"/>
                    <a:pt x="3718" y="385"/>
                    <a:pt x="1895" y="1141"/>
                  </a:cubicBezTo>
                  <a:lnTo>
                    <a:pt x="1895" y="1141"/>
                  </a:lnTo>
                  <a:cubicBezTo>
                    <a:pt x="1628" y="1101"/>
                    <a:pt x="1362" y="1064"/>
                    <a:pt x="1099" y="1033"/>
                  </a:cubicBezTo>
                  <a:cubicBezTo>
                    <a:pt x="1078" y="1030"/>
                    <a:pt x="1057" y="1029"/>
                    <a:pt x="1036" y="1029"/>
                  </a:cubicBezTo>
                  <a:cubicBezTo>
                    <a:pt x="544" y="1029"/>
                    <a:pt x="0" y="1661"/>
                    <a:pt x="608" y="1794"/>
                  </a:cubicBezTo>
                  <a:lnTo>
                    <a:pt x="608" y="1794"/>
                  </a:lnTo>
                  <a:cubicBezTo>
                    <a:pt x="396" y="2036"/>
                    <a:pt x="649" y="2290"/>
                    <a:pt x="990" y="2290"/>
                  </a:cubicBezTo>
                  <a:cubicBezTo>
                    <a:pt x="1094" y="2290"/>
                    <a:pt x="1206" y="2266"/>
                    <a:pt x="1316" y="2211"/>
                  </a:cubicBezTo>
                  <a:cubicBezTo>
                    <a:pt x="1490" y="2124"/>
                    <a:pt x="1664" y="2040"/>
                    <a:pt x="1841" y="1961"/>
                  </a:cubicBezTo>
                  <a:lnTo>
                    <a:pt x="1841" y="1961"/>
                  </a:lnTo>
                  <a:cubicBezTo>
                    <a:pt x="3668" y="2226"/>
                    <a:pt x="5483" y="2566"/>
                    <a:pt x="7261" y="2566"/>
                  </a:cubicBezTo>
                  <a:cubicBezTo>
                    <a:pt x="8938" y="2566"/>
                    <a:pt x="10582" y="2264"/>
                    <a:pt x="12173" y="1312"/>
                  </a:cubicBezTo>
                  <a:cubicBezTo>
                    <a:pt x="12452" y="1188"/>
                    <a:pt x="12421" y="785"/>
                    <a:pt x="12142" y="691"/>
                  </a:cubicBezTo>
                  <a:cubicBezTo>
                    <a:pt x="10669" y="229"/>
                    <a:pt x="9148" y="0"/>
                    <a:pt x="7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3404;p29">
              <a:extLst>
                <a:ext uri="{FF2B5EF4-FFF2-40B4-BE49-F238E27FC236}">
                  <a16:creationId xmlns:a16="http://schemas.microsoft.com/office/drawing/2014/main" id="{4AAFD3CD-562A-4178-9B6B-A318966EB217}"/>
                </a:ext>
              </a:extLst>
            </p:cNvPr>
            <p:cNvSpPr/>
            <p:nvPr/>
          </p:nvSpPr>
          <p:spPr>
            <a:xfrm>
              <a:off x="3596925" y="2760425"/>
              <a:ext cx="204875" cy="192375"/>
            </a:xfrm>
            <a:custGeom>
              <a:avLst/>
              <a:gdLst/>
              <a:ahLst/>
              <a:cxnLst/>
              <a:rect l="l" t="t" r="r" b="b"/>
              <a:pathLst>
                <a:path w="8195" h="7695" extrusionOk="0">
                  <a:moveTo>
                    <a:pt x="6571" y="951"/>
                  </a:moveTo>
                  <a:lnTo>
                    <a:pt x="6571" y="951"/>
                  </a:lnTo>
                  <a:cubicBezTo>
                    <a:pt x="5247" y="3030"/>
                    <a:pt x="3798" y="5093"/>
                    <a:pt x="1727" y="6424"/>
                  </a:cubicBezTo>
                  <a:lnTo>
                    <a:pt x="1727" y="6424"/>
                  </a:lnTo>
                  <a:cubicBezTo>
                    <a:pt x="2612" y="4215"/>
                    <a:pt x="4386" y="1771"/>
                    <a:pt x="6571" y="951"/>
                  </a:cubicBezTo>
                  <a:close/>
                  <a:moveTo>
                    <a:pt x="7631" y="1"/>
                  </a:moveTo>
                  <a:cubicBezTo>
                    <a:pt x="7607" y="1"/>
                    <a:pt x="7583" y="3"/>
                    <a:pt x="7561" y="6"/>
                  </a:cubicBezTo>
                  <a:cubicBezTo>
                    <a:pt x="4075" y="582"/>
                    <a:pt x="1419" y="3913"/>
                    <a:pt x="373" y="7162"/>
                  </a:cubicBezTo>
                  <a:lnTo>
                    <a:pt x="373" y="7162"/>
                  </a:lnTo>
                  <a:cubicBezTo>
                    <a:pt x="1" y="7419"/>
                    <a:pt x="285" y="7695"/>
                    <a:pt x="675" y="7695"/>
                  </a:cubicBezTo>
                  <a:cubicBezTo>
                    <a:pt x="775" y="7695"/>
                    <a:pt x="881" y="7677"/>
                    <a:pt x="985" y="7636"/>
                  </a:cubicBezTo>
                  <a:cubicBezTo>
                    <a:pt x="4180" y="6178"/>
                    <a:pt x="6197" y="3294"/>
                    <a:pt x="8027" y="409"/>
                  </a:cubicBezTo>
                  <a:cubicBezTo>
                    <a:pt x="8194" y="129"/>
                    <a:pt x="7858" y="1"/>
                    <a:pt x="76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3405;p29">
              <a:extLst>
                <a:ext uri="{FF2B5EF4-FFF2-40B4-BE49-F238E27FC236}">
                  <a16:creationId xmlns:a16="http://schemas.microsoft.com/office/drawing/2014/main" id="{D0BC6526-FB73-491D-A804-1F593E7FF7F6}"/>
                </a:ext>
              </a:extLst>
            </p:cNvPr>
            <p:cNvSpPr/>
            <p:nvPr/>
          </p:nvSpPr>
          <p:spPr>
            <a:xfrm>
              <a:off x="3388900" y="2884800"/>
              <a:ext cx="251650" cy="86400"/>
            </a:xfrm>
            <a:custGeom>
              <a:avLst/>
              <a:gdLst/>
              <a:ahLst/>
              <a:cxnLst/>
              <a:rect l="l" t="t" r="r" b="b"/>
              <a:pathLst>
                <a:path w="10066" h="3456" extrusionOk="0">
                  <a:moveTo>
                    <a:pt x="3492" y="565"/>
                  </a:moveTo>
                  <a:cubicBezTo>
                    <a:pt x="5349" y="565"/>
                    <a:pt x="7136" y="945"/>
                    <a:pt x="8517" y="2362"/>
                  </a:cubicBezTo>
                  <a:lnTo>
                    <a:pt x="8517" y="2362"/>
                  </a:lnTo>
                  <a:cubicBezTo>
                    <a:pt x="8038" y="2772"/>
                    <a:pt x="7459" y="2939"/>
                    <a:pt x="6837" y="2939"/>
                  </a:cubicBezTo>
                  <a:cubicBezTo>
                    <a:pt x="5085" y="2939"/>
                    <a:pt x="2983" y="1617"/>
                    <a:pt x="1741" y="656"/>
                  </a:cubicBezTo>
                  <a:lnTo>
                    <a:pt x="1741" y="656"/>
                  </a:lnTo>
                  <a:cubicBezTo>
                    <a:pt x="2325" y="602"/>
                    <a:pt x="2911" y="565"/>
                    <a:pt x="3492" y="565"/>
                  </a:cubicBezTo>
                  <a:close/>
                  <a:moveTo>
                    <a:pt x="4097" y="1"/>
                  </a:moveTo>
                  <a:cubicBezTo>
                    <a:pt x="3013" y="1"/>
                    <a:pt x="1913" y="118"/>
                    <a:pt x="869" y="242"/>
                  </a:cubicBezTo>
                  <a:cubicBezTo>
                    <a:pt x="776" y="242"/>
                    <a:pt x="1" y="521"/>
                    <a:pt x="249" y="707"/>
                  </a:cubicBezTo>
                  <a:cubicBezTo>
                    <a:pt x="1821" y="2014"/>
                    <a:pt x="4349" y="3456"/>
                    <a:pt x="6627" y="3456"/>
                  </a:cubicBezTo>
                  <a:cubicBezTo>
                    <a:pt x="7464" y="3456"/>
                    <a:pt x="8267" y="3261"/>
                    <a:pt x="8977" y="2794"/>
                  </a:cubicBezTo>
                  <a:lnTo>
                    <a:pt x="8977" y="2794"/>
                  </a:lnTo>
                  <a:cubicBezTo>
                    <a:pt x="9006" y="2798"/>
                    <a:pt x="9037" y="2801"/>
                    <a:pt x="9070" y="2801"/>
                  </a:cubicBezTo>
                  <a:cubicBezTo>
                    <a:pt x="9440" y="2801"/>
                    <a:pt x="10065" y="2507"/>
                    <a:pt x="9896" y="2289"/>
                  </a:cubicBezTo>
                  <a:lnTo>
                    <a:pt x="9865" y="2289"/>
                  </a:lnTo>
                  <a:cubicBezTo>
                    <a:pt x="9824" y="2239"/>
                    <a:pt x="9782" y="2190"/>
                    <a:pt x="9740" y="2141"/>
                  </a:cubicBezTo>
                  <a:lnTo>
                    <a:pt x="9740" y="2141"/>
                  </a:lnTo>
                  <a:cubicBezTo>
                    <a:pt x="9761" y="2119"/>
                    <a:pt x="9782" y="2095"/>
                    <a:pt x="9803" y="2072"/>
                  </a:cubicBezTo>
                  <a:cubicBezTo>
                    <a:pt x="9923" y="1939"/>
                    <a:pt x="9791" y="1886"/>
                    <a:pt x="9584" y="1886"/>
                  </a:cubicBezTo>
                  <a:cubicBezTo>
                    <a:pt x="9559" y="1886"/>
                    <a:pt x="9532" y="1886"/>
                    <a:pt x="9506" y="1888"/>
                  </a:cubicBezTo>
                  <a:lnTo>
                    <a:pt x="9506" y="1888"/>
                  </a:lnTo>
                  <a:cubicBezTo>
                    <a:pt x="8047" y="399"/>
                    <a:pt x="6097" y="1"/>
                    <a:pt x="40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3406;p29">
              <a:extLst>
                <a:ext uri="{FF2B5EF4-FFF2-40B4-BE49-F238E27FC236}">
                  <a16:creationId xmlns:a16="http://schemas.microsoft.com/office/drawing/2014/main" id="{0725264D-15DE-41F0-A94F-BAD128D46529}"/>
                </a:ext>
              </a:extLst>
            </p:cNvPr>
            <p:cNvSpPr/>
            <p:nvPr/>
          </p:nvSpPr>
          <p:spPr>
            <a:xfrm>
              <a:off x="3060100" y="2488550"/>
              <a:ext cx="300900" cy="466975"/>
            </a:xfrm>
            <a:custGeom>
              <a:avLst/>
              <a:gdLst/>
              <a:ahLst/>
              <a:cxnLst/>
              <a:rect l="l" t="t" r="r" b="b"/>
              <a:pathLst>
                <a:path w="12036" h="18679" extrusionOk="0">
                  <a:moveTo>
                    <a:pt x="2705" y="2356"/>
                  </a:moveTo>
                  <a:cubicBezTo>
                    <a:pt x="3562" y="4879"/>
                    <a:pt x="4619" y="7489"/>
                    <a:pt x="6049" y="9609"/>
                  </a:cubicBezTo>
                  <a:cubicBezTo>
                    <a:pt x="7811" y="12222"/>
                    <a:pt x="10657" y="14391"/>
                    <a:pt x="10561" y="17746"/>
                  </a:cubicBezTo>
                  <a:lnTo>
                    <a:pt x="10561" y="17746"/>
                  </a:lnTo>
                  <a:cubicBezTo>
                    <a:pt x="7835" y="16142"/>
                    <a:pt x="4428" y="14109"/>
                    <a:pt x="2854" y="11439"/>
                  </a:cubicBezTo>
                  <a:cubicBezTo>
                    <a:pt x="2017" y="9981"/>
                    <a:pt x="2110" y="8306"/>
                    <a:pt x="2203" y="6662"/>
                  </a:cubicBezTo>
                  <a:cubicBezTo>
                    <a:pt x="2264" y="5224"/>
                    <a:pt x="2435" y="3785"/>
                    <a:pt x="2705" y="2356"/>
                  </a:cubicBezTo>
                  <a:close/>
                  <a:moveTo>
                    <a:pt x="2930" y="1"/>
                  </a:moveTo>
                  <a:cubicBezTo>
                    <a:pt x="2611" y="1"/>
                    <a:pt x="2122" y="190"/>
                    <a:pt x="2079" y="365"/>
                  </a:cubicBezTo>
                  <a:cubicBezTo>
                    <a:pt x="1303" y="3560"/>
                    <a:pt x="0" y="8678"/>
                    <a:pt x="1768" y="11718"/>
                  </a:cubicBezTo>
                  <a:cubicBezTo>
                    <a:pt x="3506" y="14789"/>
                    <a:pt x="7445" y="16898"/>
                    <a:pt x="10330" y="18635"/>
                  </a:cubicBezTo>
                  <a:cubicBezTo>
                    <a:pt x="10375" y="18666"/>
                    <a:pt x="10439" y="18679"/>
                    <a:pt x="10513" y="18679"/>
                  </a:cubicBezTo>
                  <a:cubicBezTo>
                    <a:pt x="10778" y="18679"/>
                    <a:pt x="11173" y="18512"/>
                    <a:pt x="11335" y="18376"/>
                  </a:cubicBezTo>
                  <a:lnTo>
                    <a:pt x="11335" y="18376"/>
                  </a:lnTo>
                  <a:cubicBezTo>
                    <a:pt x="11498" y="18314"/>
                    <a:pt x="11622" y="18230"/>
                    <a:pt x="11633" y="18139"/>
                  </a:cubicBezTo>
                  <a:cubicBezTo>
                    <a:pt x="12036" y="14851"/>
                    <a:pt x="9802" y="12711"/>
                    <a:pt x="7941" y="10322"/>
                  </a:cubicBezTo>
                  <a:cubicBezTo>
                    <a:pt x="5646" y="7437"/>
                    <a:pt x="4281" y="3591"/>
                    <a:pt x="3195" y="117"/>
                  </a:cubicBezTo>
                  <a:cubicBezTo>
                    <a:pt x="3168" y="34"/>
                    <a:pt x="3064" y="1"/>
                    <a:pt x="2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3407;p29">
              <a:extLst>
                <a:ext uri="{FF2B5EF4-FFF2-40B4-BE49-F238E27FC236}">
                  <a16:creationId xmlns:a16="http://schemas.microsoft.com/office/drawing/2014/main" id="{E011EAAD-00F6-4663-9CCB-7C1E2AFB2D23}"/>
                </a:ext>
              </a:extLst>
            </p:cNvPr>
            <p:cNvSpPr/>
            <p:nvPr/>
          </p:nvSpPr>
          <p:spPr>
            <a:xfrm>
              <a:off x="3026750" y="2889000"/>
              <a:ext cx="333600" cy="115875"/>
            </a:xfrm>
            <a:custGeom>
              <a:avLst/>
              <a:gdLst/>
              <a:ahLst/>
              <a:cxnLst/>
              <a:rect l="l" t="t" r="r" b="b"/>
              <a:pathLst>
                <a:path w="13344" h="4635" extrusionOk="0">
                  <a:moveTo>
                    <a:pt x="6896" y="830"/>
                  </a:moveTo>
                  <a:cubicBezTo>
                    <a:pt x="8651" y="830"/>
                    <a:pt x="10331" y="1198"/>
                    <a:pt x="11446" y="2216"/>
                  </a:cubicBezTo>
                  <a:lnTo>
                    <a:pt x="11446" y="2216"/>
                  </a:lnTo>
                  <a:cubicBezTo>
                    <a:pt x="10103" y="3070"/>
                    <a:pt x="8769" y="3754"/>
                    <a:pt x="7270" y="3754"/>
                  </a:cubicBezTo>
                  <a:cubicBezTo>
                    <a:pt x="6723" y="3754"/>
                    <a:pt x="6153" y="3663"/>
                    <a:pt x="5553" y="3455"/>
                  </a:cubicBezTo>
                  <a:cubicBezTo>
                    <a:pt x="4276" y="2995"/>
                    <a:pt x="3019" y="2325"/>
                    <a:pt x="1784" y="1687"/>
                  </a:cubicBezTo>
                  <a:lnTo>
                    <a:pt x="1784" y="1687"/>
                  </a:lnTo>
                  <a:cubicBezTo>
                    <a:pt x="3214" y="1217"/>
                    <a:pt x="5095" y="830"/>
                    <a:pt x="6896" y="830"/>
                  </a:cubicBezTo>
                  <a:close/>
                  <a:moveTo>
                    <a:pt x="7205" y="0"/>
                  </a:moveTo>
                  <a:cubicBezTo>
                    <a:pt x="4739" y="0"/>
                    <a:pt x="2141" y="657"/>
                    <a:pt x="435" y="1346"/>
                  </a:cubicBezTo>
                  <a:cubicBezTo>
                    <a:pt x="94" y="1470"/>
                    <a:pt x="0" y="1873"/>
                    <a:pt x="373" y="2028"/>
                  </a:cubicBezTo>
                  <a:cubicBezTo>
                    <a:pt x="2420" y="3052"/>
                    <a:pt x="4715" y="4603"/>
                    <a:pt x="7073" y="4634"/>
                  </a:cubicBezTo>
                  <a:cubicBezTo>
                    <a:pt x="7101" y="4634"/>
                    <a:pt x="7129" y="4634"/>
                    <a:pt x="7158" y="4634"/>
                  </a:cubicBezTo>
                  <a:cubicBezTo>
                    <a:pt x="8945" y="4634"/>
                    <a:pt x="10525" y="3791"/>
                    <a:pt x="11999" y="2843"/>
                  </a:cubicBezTo>
                  <a:lnTo>
                    <a:pt x="11999" y="2843"/>
                  </a:lnTo>
                  <a:cubicBezTo>
                    <a:pt x="12033" y="2891"/>
                    <a:pt x="12066" y="2940"/>
                    <a:pt x="12098" y="2990"/>
                  </a:cubicBezTo>
                  <a:cubicBezTo>
                    <a:pt x="12169" y="3105"/>
                    <a:pt x="12309" y="3154"/>
                    <a:pt x="12465" y="3154"/>
                  </a:cubicBezTo>
                  <a:cubicBezTo>
                    <a:pt x="12853" y="3154"/>
                    <a:pt x="13343" y="2848"/>
                    <a:pt x="13122" y="2493"/>
                  </a:cubicBezTo>
                  <a:cubicBezTo>
                    <a:pt x="13035" y="2359"/>
                    <a:pt x="12943" y="2232"/>
                    <a:pt x="12846" y="2110"/>
                  </a:cubicBezTo>
                  <a:lnTo>
                    <a:pt x="12846" y="2110"/>
                  </a:lnTo>
                  <a:cubicBezTo>
                    <a:pt x="12831" y="2038"/>
                    <a:pt x="12773" y="1974"/>
                    <a:pt x="12689" y="1925"/>
                  </a:cubicBezTo>
                  <a:lnTo>
                    <a:pt x="12689" y="1925"/>
                  </a:lnTo>
                  <a:cubicBezTo>
                    <a:pt x="11418" y="502"/>
                    <a:pt x="9362" y="0"/>
                    <a:pt x="72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3408;p29">
              <a:extLst>
                <a:ext uri="{FF2B5EF4-FFF2-40B4-BE49-F238E27FC236}">
                  <a16:creationId xmlns:a16="http://schemas.microsoft.com/office/drawing/2014/main" id="{0AA4BF72-FBD1-4486-81DA-7D9D71AC18A0}"/>
                </a:ext>
              </a:extLst>
            </p:cNvPr>
            <p:cNvSpPr/>
            <p:nvPr/>
          </p:nvSpPr>
          <p:spPr>
            <a:xfrm>
              <a:off x="3103525" y="3018500"/>
              <a:ext cx="382200" cy="152775"/>
            </a:xfrm>
            <a:custGeom>
              <a:avLst/>
              <a:gdLst/>
              <a:ahLst/>
              <a:cxnLst/>
              <a:rect l="l" t="t" r="r" b="b"/>
              <a:pathLst>
                <a:path w="15288" h="6111" extrusionOk="0">
                  <a:moveTo>
                    <a:pt x="11629" y="670"/>
                  </a:moveTo>
                  <a:cubicBezTo>
                    <a:pt x="12392" y="670"/>
                    <a:pt x="13146" y="896"/>
                    <a:pt x="13866" y="1470"/>
                  </a:cubicBezTo>
                  <a:cubicBezTo>
                    <a:pt x="13910" y="1505"/>
                    <a:pt x="13969" y="1527"/>
                    <a:pt x="14038" y="1537"/>
                  </a:cubicBezTo>
                  <a:lnTo>
                    <a:pt x="14038" y="1537"/>
                  </a:lnTo>
                  <a:cubicBezTo>
                    <a:pt x="13228" y="4218"/>
                    <a:pt x="10107" y="4686"/>
                    <a:pt x="7631" y="5099"/>
                  </a:cubicBezTo>
                  <a:cubicBezTo>
                    <a:pt x="5965" y="5354"/>
                    <a:pt x="4299" y="5487"/>
                    <a:pt x="2620" y="5487"/>
                  </a:cubicBezTo>
                  <a:cubicBezTo>
                    <a:pt x="2365" y="5487"/>
                    <a:pt x="2111" y="5484"/>
                    <a:pt x="1855" y="5478"/>
                  </a:cubicBezTo>
                  <a:lnTo>
                    <a:pt x="1855" y="5478"/>
                  </a:lnTo>
                  <a:lnTo>
                    <a:pt x="6359" y="2897"/>
                  </a:lnTo>
                  <a:cubicBezTo>
                    <a:pt x="7915" y="1977"/>
                    <a:pt x="9795" y="670"/>
                    <a:pt x="11629" y="670"/>
                  </a:cubicBezTo>
                  <a:close/>
                  <a:moveTo>
                    <a:pt x="11930" y="1"/>
                  </a:moveTo>
                  <a:cubicBezTo>
                    <a:pt x="11077" y="1"/>
                    <a:pt x="10207" y="204"/>
                    <a:pt x="9368" y="539"/>
                  </a:cubicBezTo>
                  <a:cubicBezTo>
                    <a:pt x="6204" y="1811"/>
                    <a:pt x="3257" y="3889"/>
                    <a:pt x="342" y="5595"/>
                  </a:cubicBezTo>
                  <a:cubicBezTo>
                    <a:pt x="0" y="5782"/>
                    <a:pt x="124" y="6061"/>
                    <a:pt x="466" y="6061"/>
                  </a:cubicBezTo>
                  <a:cubicBezTo>
                    <a:pt x="1069" y="6094"/>
                    <a:pt x="1671" y="6110"/>
                    <a:pt x="2271" y="6110"/>
                  </a:cubicBezTo>
                  <a:cubicBezTo>
                    <a:pt x="5039" y="6110"/>
                    <a:pt x="7778" y="5762"/>
                    <a:pt x="10454" y="5099"/>
                  </a:cubicBezTo>
                  <a:cubicBezTo>
                    <a:pt x="12780" y="4510"/>
                    <a:pt x="14766" y="3517"/>
                    <a:pt x="15262" y="974"/>
                  </a:cubicBezTo>
                  <a:cubicBezTo>
                    <a:pt x="15287" y="796"/>
                    <a:pt x="15116" y="722"/>
                    <a:pt x="14900" y="722"/>
                  </a:cubicBezTo>
                  <a:cubicBezTo>
                    <a:pt x="14787" y="722"/>
                    <a:pt x="14660" y="743"/>
                    <a:pt x="14544" y="780"/>
                  </a:cubicBezTo>
                  <a:lnTo>
                    <a:pt x="14544" y="780"/>
                  </a:lnTo>
                  <a:cubicBezTo>
                    <a:pt x="13731" y="232"/>
                    <a:pt x="12840" y="1"/>
                    <a:pt x="11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3409;p29">
              <a:extLst>
                <a:ext uri="{FF2B5EF4-FFF2-40B4-BE49-F238E27FC236}">
                  <a16:creationId xmlns:a16="http://schemas.microsoft.com/office/drawing/2014/main" id="{03922BF5-CD1A-4AC3-8A9A-EB0D540933BF}"/>
                </a:ext>
              </a:extLst>
            </p:cNvPr>
            <p:cNvSpPr/>
            <p:nvPr/>
          </p:nvSpPr>
          <p:spPr>
            <a:xfrm>
              <a:off x="3296100" y="3087275"/>
              <a:ext cx="216125" cy="333150"/>
            </a:xfrm>
            <a:custGeom>
              <a:avLst/>
              <a:gdLst/>
              <a:ahLst/>
              <a:cxnLst/>
              <a:rect l="l" t="t" r="r" b="b"/>
              <a:pathLst>
                <a:path w="8645" h="13326" extrusionOk="0">
                  <a:moveTo>
                    <a:pt x="5528" y="890"/>
                  </a:moveTo>
                  <a:cubicBezTo>
                    <a:pt x="7061" y="4499"/>
                    <a:pt x="7427" y="8493"/>
                    <a:pt x="6603" y="12314"/>
                  </a:cubicBezTo>
                  <a:lnTo>
                    <a:pt x="6603" y="12314"/>
                  </a:lnTo>
                  <a:cubicBezTo>
                    <a:pt x="3643" y="9738"/>
                    <a:pt x="1339" y="2794"/>
                    <a:pt x="5528" y="890"/>
                  </a:cubicBezTo>
                  <a:close/>
                  <a:moveTo>
                    <a:pt x="6188" y="1"/>
                  </a:moveTo>
                  <a:cubicBezTo>
                    <a:pt x="5837" y="1"/>
                    <a:pt x="5224" y="245"/>
                    <a:pt x="5295" y="363"/>
                  </a:cubicBezTo>
                  <a:cubicBezTo>
                    <a:pt x="5327" y="433"/>
                    <a:pt x="5359" y="503"/>
                    <a:pt x="5390" y="574"/>
                  </a:cubicBezTo>
                  <a:lnTo>
                    <a:pt x="5390" y="574"/>
                  </a:lnTo>
                  <a:cubicBezTo>
                    <a:pt x="1" y="2629"/>
                    <a:pt x="2231" y="11024"/>
                    <a:pt x="6411" y="13298"/>
                  </a:cubicBezTo>
                  <a:cubicBezTo>
                    <a:pt x="6449" y="13317"/>
                    <a:pt x="6512" y="13325"/>
                    <a:pt x="6590" y="13325"/>
                  </a:cubicBezTo>
                  <a:cubicBezTo>
                    <a:pt x="6894" y="13325"/>
                    <a:pt x="7416" y="13192"/>
                    <a:pt x="7466" y="13019"/>
                  </a:cubicBezTo>
                  <a:cubicBezTo>
                    <a:pt x="8645" y="8707"/>
                    <a:pt x="8272" y="4116"/>
                    <a:pt x="6411" y="84"/>
                  </a:cubicBezTo>
                  <a:cubicBezTo>
                    <a:pt x="6382" y="25"/>
                    <a:pt x="6297" y="1"/>
                    <a:pt x="6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3410;p29">
              <a:extLst>
                <a:ext uri="{FF2B5EF4-FFF2-40B4-BE49-F238E27FC236}">
                  <a16:creationId xmlns:a16="http://schemas.microsoft.com/office/drawing/2014/main" id="{3D9361CE-0A62-450E-B3C1-2BDFFB9543B8}"/>
                </a:ext>
              </a:extLst>
            </p:cNvPr>
            <p:cNvSpPr/>
            <p:nvPr/>
          </p:nvSpPr>
          <p:spPr>
            <a:xfrm>
              <a:off x="3568025" y="2838900"/>
              <a:ext cx="380325" cy="518525"/>
            </a:xfrm>
            <a:custGeom>
              <a:avLst/>
              <a:gdLst/>
              <a:ahLst/>
              <a:cxnLst/>
              <a:rect l="l" t="t" r="r" b="b"/>
              <a:pathLst>
                <a:path w="15213" h="20741" extrusionOk="0">
                  <a:moveTo>
                    <a:pt x="14007" y="1219"/>
                  </a:moveTo>
                  <a:lnTo>
                    <a:pt x="14007" y="1219"/>
                  </a:lnTo>
                  <a:cubicBezTo>
                    <a:pt x="13109" y="8350"/>
                    <a:pt x="6594" y="13065"/>
                    <a:pt x="3758" y="19468"/>
                  </a:cubicBezTo>
                  <a:lnTo>
                    <a:pt x="3758" y="19468"/>
                  </a:lnTo>
                  <a:cubicBezTo>
                    <a:pt x="2512" y="18332"/>
                    <a:pt x="2117" y="16355"/>
                    <a:pt x="2141" y="14703"/>
                  </a:cubicBezTo>
                  <a:cubicBezTo>
                    <a:pt x="2203" y="12345"/>
                    <a:pt x="3196" y="10112"/>
                    <a:pt x="4871" y="8468"/>
                  </a:cubicBezTo>
                  <a:cubicBezTo>
                    <a:pt x="7533" y="5723"/>
                    <a:pt x="10888" y="3499"/>
                    <a:pt x="14007" y="1219"/>
                  </a:cubicBezTo>
                  <a:close/>
                  <a:moveTo>
                    <a:pt x="14911" y="0"/>
                  </a:moveTo>
                  <a:cubicBezTo>
                    <a:pt x="14653" y="0"/>
                    <a:pt x="14301" y="142"/>
                    <a:pt x="14208" y="217"/>
                  </a:cubicBezTo>
                  <a:cubicBezTo>
                    <a:pt x="11881" y="1985"/>
                    <a:pt x="9555" y="3753"/>
                    <a:pt x="7260" y="5521"/>
                  </a:cubicBezTo>
                  <a:cubicBezTo>
                    <a:pt x="5460" y="6886"/>
                    <a:pt x="3599" y="8313"/>
                    <a:pt x="2389" y="10236"/>
                  </a:cubicBezTo>
                  <a:cubicBezTo>
                    <a:pt x="528" y="13121"/>
                    <a:pt x="1" y="19387"/>
                    <a:pt x="4096" y="20720"/>
                  </a:cubicBezTo>
                  <a:cubicBezTo>
                    <a:pt x="4133" y="20734"/>
                    <a:pt x="4178" y="20740"/>
                    <a:pt x="4228" y="20740"/>
                  </a:cubicBezTo>
                  <a:cubicBezTo>
                    <a:pt x="4637" y="20740"/>
                    <a:pt x="5382" y="20331"/>
                    <a:pt x="4995" y="20193"/>
                  </a:cubicBezTo>
                  <a:cubicBezTo>
                    <a:pt x="4850" y="20145"/>
                    <a:pt x="4711" y="20088"/>
                    <a:pt x="4578" y="20024"/>
                  </a:cubicBezTo>
                  <a:lnTo>
                    <a:pt x="4578" y="20024"/>
                  </a:lnTo>
                  <a:cubicBezTo>
                    <a:pt x="7322" y="13038"/>
                    <a:pt x="14705" y="8172"/>
                    <a:pt x="15200" y="248"/>
                  </a:cubicBezTo>
                  <a:cubicBezTo>
                    <a:pt x="15213" y="62"/>
                    <a:pt x="15082" y="0"/>
                    <a:pt x="149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3411;p29">
              <a:extLst>
                <a:ext uri="{FF2B5EF4-FFF2-40B4-BE49-F238E27FC236}">
                  <a16:creationId xmlns:a16="http://schemas.microsoft.com/office/drawing/2014/main" id="{2610EE39-9268-4F91-9407-15B5D6FB271D}"/>
                </a:ext>
              </a:extLst>
            </p:cNvPr>
            <p:cNvSpPr/>
            <p:nvPr/>
          </p:nvSpPr>
          <p:spPr>
            <a:xfrm>
              <a:off x="3653750" y="3228600"/>
              <a:ext cx="477550" cy="187900"/>
            </a:xfrm>
            <a:custGeom>
              <a:avLst/>
              <a:gdLst/>
              <a:ahLst/>
              <a:cxnLst/>
              <a:rect l="l" t="t" r="r" b="b"/>
              <a:pathLst>
                <a:path w="19102" h="7516" extrusionOk="0">
                  <a:moveTo>
                    <a:pt x="10660" y="570"/>
                  </a:moveTo>
                  <a:cubicBezTo>
                    <a:pt x="12462" y="570"/>
                    <a:pt x="14240" y="687"/>
                    <a:pt x="16030" y="687"/>
                  </a:cubicBezTo>
                  <a:cubicBezTo>
                    <a:pt x="16332" y="687"/>
                    <a:pt x="16635" y="684"/>
                    <a:pt x="16939" y="676"/>
                  </a:cubicBezTo>
                  <a:lnTo>
                    <a:pt x="16939" y="676"/>
                  </a:lnTo>
                  <a:cubicBezTo>
                    <a:pt x="14822" y="1878"/>
                    <a:pt x="13300" y="3966"/>
                    <a:pt x="11182" y="5194"/>
                  </a:cubicBezTo>
                  <a:cubicBezTo>
                    <a:pt x="10158" y="5784"/>
                    <a:pt x="9073" y="6218"/>
                    <a:pt x="7956" y="6497"/>
                  </a:cubicBezTo>
                  <a:cubicBezTo>
                    <a:pt x="7302" y="6652"/>
                    <a:pt x="6140" y="6884"/>
                    <a:pt x="5072" y="6884"/>
                  </a:cubicBezTo>
                  <a:cubicBezTo>
                    <a:pt x="4216" y="6884"/>
                    <a:pt x="3421" y="6735"/>
                    <a:pt x="2993" y="6280"/>
                  </a:cubicBezTo>
                  <a:cubicBezTo>
                    <a:pt x="2362" y="5650"/>
                    <a:pt x="2286" y="4814"/>
                    <a:pt x="1695" y="4290"/>
                  </a:cubicBezTo>
                  <a:lnTo>
                    <a:pt x="1695" y="4290"/>
                  </a:lnTo>
                  <a:cubicBezTo>
                    <a:pt x="1719" y="1121"/>
                    <a:pt x="8070" y="602"/>
                    <a:pt x="10220" y="573"/>
                  </a:cubicBezTo>
                  <a:cubicBezTo>
                    <a:pt x="10367" y="571"/>
                    <a:pt x="10514" y="570"/>
                    <a:pt x="10660" y="570"/>
                  </a:cubicBezTo>
                  <a:close/>
                  <a:moveTo>
                    <a:pt x="10987" y="0"/>
                  </a:moveTo>
                  <a:cubicBezTo>
                    <a:pt x="9356" y="0"/>
                    <a:pt x="7731" y="100"/>
                    <a:pt x="6126" y="479"/>
                  </a:cubicBezTo>
                  <a:cubicBezTo>
                    <a:pt x="4352" y="916"/>
                    <a:pt x="1113" y="2025"/>
                    <a:pt x="614" y="4061"/>
                  </a:cubicBezTo>
                  <a:lnTo>
                    <a:pt x="614" y="4061"/>
                  </a:lnTo>
                  <a:cubicBezTo>
                    <a:pt x="282" y="4185"/>
                    <a:pt x="1" y="4400"/>
                    <a:pt x="263" y="4512"/>
                  </a:cubicBezTo>
                  <a:cubicBezTo>
                    <a:pt x="367" y="4553"/>
                    <a:pt x="462" y="4601"/>
                    <a:pt x="549" y="4656"/>
                  </a:cubicBezTo>
                  <a:lnTo>
                    <a:pt x="549" y="4656"/>
                  </a:lnTo>
                  <a:cubicBezTo>
                    <a:pt x="551" y="4751"/>
                    <a:pt x="559" y="4848"/>
                    <a:pt x="573" y="4946"/>
                  </a:cubicBezTo>
                  <a:cubicBezTo>
                    <a:pt x="594" y="5060"/>
                    <a:pt x="732" y="5108"/>
                    <a:pt x="904" y="5108"/>
                  </a:cubicBezTo>
                  <a:cubicBezTo>
                    <a:pt x="947" y="5108"/>
                    <a:pt x="992" y="5105"/>
                    <a:pt x="1037" y="5100"/>
                  </a:cubicBezTo>
                  <a:lnTo>
                    <a:pt x="1037" y="5100"/>
                  </a:lnTo>
                  <a:cubicBezTo>
                    <a:pt x="1634" y="5841"/>
                    <a:pt x="1837" y="6924"/>
                    <a:pt x="2931" y="7273"/>
                  </a:cubicBezTo>
                  <a:cubicBezTo>
                    <a:pt x="3460" y="7446"/>
                    <a:pt x="4059" y="7515"/>
                    <a:pt x="4682" y="7515"/>
                  </a:cubicBezTo>
                  <a:cubicBezTo>
                    <a:pt x="5959" y="7515"/>
                    <a:pt x="7337" y="7223"/>
                    <a:pt x="8421" y="6931"/>
                  </a:cubicBezTo>
                  <a:cubicBezTo>
                    <a:pt x="10096" y="6466"/>
                    <a:pt x="11647" y="5691"/>
                    <a:pt x="13074" y="4698"/>
                  </a:cubicBezTo>
                  <a:cubicBezTo>
                    <a:pt x="14935" y="3333"/>
                    <a:pt x="16362" y="1286"/>
                    <a:pt x="18627" y="511"/>
                  </a:cubicBezTo>
                  <a:cubicBezTo>
                    <a:pt x="19102" y="362"/>
                    <a:pt x="18980" y="43"/>
                    <a:pt x="18534" y="43"/>
                  </a:cubicBezTo>
                  <a:cubicBezTo>
                    <a:pt x="18514" y="43"/>
                    <a:pt x="18493" y="44"/>
                    <a:pt x="18472" y="45"/>
                  </a:cubicBezTo>
                  <a:cubicBezTo>
                    <a:pt x="17759" y="99"/>
                    <a:pt x="17044" y="118"/>
                    <a:pt x="16327" y="118"/>
                  </a:cubicBezTo>
                  <a:cubicBezTo>
                    <a:pt x="14551" y="118"/>
                    <a:pt x="12765" y="0"/>
                    <a:pt x="109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3412;p29">
              <a:extLst>
                <a:ext uri="{FF2B5EF4-FFF2-40B4-BE49-F238E27FC236}">
                  <a16:creationId xmlns:a16="http://schemas.microsoft.com/office/drawing/2014/main" id="{C026541C-1D6A-43B7-99AD-341A1A059B36}"/>
                </a:ext>
              </a:extLst>
            </p:cNvPr>
            <p:cNvSpPr/>
            <p:nvPr/>
          </p:nvSpPr>
          <p:spPr>
            <a:xfrm>
              <a:off x="3316825" y="2947825"/>
              <a:ext cx="291075" cy="292850"/>
            </a:xfrm>
            <a:custGeom>
              <a:avLst/>
              <a:gdLst/>
              <a:ahLst/>
              <a:cxnLst/>
              <a:rect l="l" t="t" r="r" b="b"/>
              <a:pathLst>
                <a:path w="11643" h="11714" extrusionOk="0">
                  <a:moveTo>
                    <a:pt x="833" y="0"/>
                  </a:moveTo>
                  <a:cubicBezTo>
                    <a:pt x="551" y="0"/>
                    <a:pt x="1" y="279"/>
                    <a:pt x="247" y="388"/>
                  </a:cubicBezTo>
                  <a:lnTo>
                    <a:pt x="247" y="357"/>
                  </a:lnTo>
                  <a:cubicBezTo>
                    <a:pt x="5210" y="2405"/>
                    <a:pt x="9553" y="6220"/>
                    <a:pt x="10762" y="11617"/>
                  </a:cubicBezTo>
                  <a:cubicBezTo>
                    <a:pt x="10782" y="11685"/>
                    <a:pt x="10875" y="11713"/>
                    <a:pt x="10994" y="11713"/>
                  </a:cubicBezTo>
                  <a:cubicBezTo>
                    <a:pt x="11257" y="11713"/>
                    <a:pt x="11643" y="11572"/>
                    <a:pt x="11600" y="11400"/>
                  </a:cubicBezTo>
                  <a:cubicBezTo>
                    <a:pt x="10359" y="5910"/>
                    <a:pt x="5954" y="2095"/>
                    <a:pt x="929" y="16"/>
                  </a:cubicBezTo>
                  <a:cubicBezTo>
                    <a:pt x="904" y="5"/>
                    <a:pt x="871" y="0"/>
                    <a:pt x="8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3413;p29">
              <a:extLst>
                <a:ext uri="{FF2B5EF4-FFF2-40B4-BE49-F238E27FC236}">
                  <a16:creationId xmlns:a16="http://schemas.microsoft.com/office/drawing/2014/main" id="{3CC0EE3A-2D38-401E-BD96-91FD847DBE78}"/>
                </a:ext>
              </a:extLst>
            </p:cNvPr>
            <p:cNvSpPr/>
            <p:nvPr/>
          </p:nvSpPr>
          <p:spPr>
            <a:xfrm>
              <a:off x="3592850" y="2082700"/>
              <a:ext cx="154350" cy="1167000"/>
            </a:xfrm>
            <a:custGeom>
              <a:avLst/>
              <a:gdLst/>
              <a:ahLst/>
              <a:cxnLst/>
              <a:rect l="l" t="t" r="r" b="b"/>
              <a:pathLst>
                <a:path w="6174" h="46680" extrusionOk="0">
                  <a:moveTo>
                    <a:pt x="4057" y="1"/>
                  </a:moveTo>
                  <a:cubicBezTo>
                    <a:pt x="3776" y="1"/>
                    <a:pt x="3404" y="235"/>
                    <a:pt x="3537" y="500"/>
                  </a:cubicBezTo>
                  <a:cubicBezTo>
                    <a:pt x="4591" y="2392"/>
                    <a:pt x="5119" y="4595"/>
                    <a:pt x="5026" y="6766"/>
                  </a:cubicBezTo>
                  <a:cubicBezTo>
                    <a:pt x="4933" y="8627"/>
                    <a:pt x="4281" y="10395"/>
                    <a:pt x="4157" y="12194"/>
                  </a:cubicBezTo>
                  <a:cubicBezTo>
                    <a:pt x="4002" y="14025"/>
                    <a:pt x="4622" y="15824"/>
                    <a:pt x="4498" y="17623"/>
                  </a:cubicBezTo>
                  <a:cubicBezTo>
                    <a:pt x="4312" y="19608"/>
                    <a:pt x="2947" y="20973"/>
                    <a:pt x="2451" y="22803"/>
                  </a:cubicBezTo>
                  <a:cubicBezTo>
                    <a:pt x="1955" y="24633"/>
                    <a:pt x="2017" y="26494"/>
                    <a:pt x="1490" y="28293"/>
                  </a:cubicBezTo>
                  <a:cubicBezTo>
                    <a:pt x="931" y="30123"/>
                    <a:pt x="590" y="31985"/>
                    <a:pt x="435" y="33877"/>
                  </a:cubicBezTo>
                  <a:cubicBezTo>
                    <a:pt x="187" y="38064"/>
                    <a:pt x="125" y="42252"/>
                    <a:pt x="1" y="46440"/>
                  </a:cubicBezTo>
                  <a:cubicBezTo>
                    <a:pt x="1" y="46609"/>
                    <a:pt x="148" y="46680"/>
                    <a:pt x="320" y="46680"/>
                  </a:cubicBezTo>
                  <a:cubicBezTo>
                    <a:pt x="556" y="46680"/>
                    <a:pt x="838" y="46544"/>
                    <a:pt x="838" y="46347"/>
                  </a:cubicBezTo>
                  <a:cubicBezTo>
                    <a:pt x="993" y="42066"/>
                    <a:pt x="993" y="37723"/>
                    <a:pt x="1303" y="33443"/>
                  </a:cubicBezTo>
                  <a:cubicBezTo>
                    <a:pt x="1459" y="31364"/>
                    <a:pt x="2017" y="29534"/>
                    <a:pt x="2544" y="27549"/>
                  </a:cubicBezTo>
                  <a:cubicBezTo>
                    <a:pt x="3134" y="25315"/>
                    <a:pt x="2916" y="23082"/>
                    <a:pt x="4095" y="21004"/>
                  </a:cubicBezTo>
                  <a:cubicBezTo>
                    <a:pt x="4871" y="19577"/>
                    <a:pt x="5398" y="18460"/>
                    <a:pt x="5336" y="16816"/>
                  </a:cubicBezTo>
                  <a:cubicBezTo>
                    <a:pt x="5274" y="14614"/>
                    <a:pt x="4840" y="12660"/>
                    <a:pt x="5274" y="10426"/>
                  </a:cubicBezTo>
                  <a:cubicBezTo>
                    <a:pt x="5987" y="6704"/>
                    <a:pt x="6173" y="3602"/>
                    <a:pt x="4312" y="128"/>
                  </a:cubicBezTo>
                  <a:cubicBezTo>
                    <a:pt x="4268" y="39"/>
                    <a:pt x="4170" y="1"/>
                    <a:pt x="40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" name="Picture 10">
            <a:extLst>
              <a:ext uri="{FF2B5EF4-FFF2-40B4-BE49-F238E27FC236}">
                <a16:creationId xmlns:a16="http://schemas.microsoft.com/office/drawing/2014/main" id="{CCF28364-F5A6-43AF-9327-B9771DE52F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25" r="16489"/>
          <a:stretch/>
        </p:blipFill>
        <p:spPr>
          <a:xfrm>
            <a:off x="9061530" y="3723674"/>
            <a:ext cx="2404759" cy="3093049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C8FD1583-B4B8-47D3-A39C-CB01204FE13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34615" y="3749931"/>
            <a:ext cx="3948063" cy="280806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36D21323-FF7F-4F0C-96A4-CDFF517553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283578" y="56143"/>
            <a:ext cx="4040375" cy="2808060"/>
          </a:xfrm>
          <a:prstGeom prst="rect">
            <a:avLst/>
          </a:prstGeom>
        </p:spPr>
      </p:pic>
      <p:sp>
        <p:nvSpPr>
          <p:cNvPr id="151" name="Google Shape;3341;p29">
            <a:extLst>
              <a:ext uri="{FF2B5EF4-FFF2-40B4-BE49-F238E27FC236}">
                <a16:creationId xmlns:a16="http://schemas.microsoft.com/office/drawing/2014/main" id="{7E957DC1-459C-4C1A-824D-6ED5261EC20A}"/>
              </a:ext>
            </a:extLst>
          </p:cNvPr>
          <p:cNvSpPr/>
          <p:nvPr/>
        </p:nvSpPr>
        <p:spPr>
          <a:xfrm rot="9409066" flipH="1">
            <a:off x="9403972" y="-847907"/>
            <a:ext cx="2431520" cy="2173691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Nhóm 3">
            <a:extLst>
              <a:ext uri="{FF2B5EF4-FFF2-40B4-BE49-F238E27FC236}">
                <a16:creationId xmlns:a16="http://schemas.microsoft.com/office/drawing/2014/main" id="{FBBD63DF-462E-6FA8-2EEA-4A6FA28A0476}"/>
              </a:ext>
            </a:extLst>
          </p:cNvPr>
          <p:cNvGrpSpPr/>
          <p:nvPr/>
        </p:nvGrpSpPr>
        <p:grpSpPr>
          <a:xfrm>
            <a:off x="2609355" y="1454668"/>
            <a:ext cx="7103591" cy="4212679"/>
            <a:chOff x="3482854" y="385153"/>
            <a:chExt cx="5249620" cy="3408844"/>
          </a:xfrm>
        </p:grpSpPr>
        <p:pic>
          <p:nvPicPr>
            <p:cNvPr id="25" name="Hình ảnh 10">
              <a:extLst>
                <a:ext uri="{FF2B5EF4-FFF2-40B4-BE49-F238E27FC236}">
                  <a16:creationId xmlns:a16="http://schemas.microsoft.com/office/drawing/2014/main" id="{140AE289-9877-A1C1-E8AD-7F233897D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82854" y="385153"/>
              <a:ext cx="5249620" cy="3408844"/>
            </a:xfrm>
            <a:prstGeom prst="rect">
              <a:avLst/>
            </a:prstGeom>
          </p:spPr>
        </p:pic>
        <p:grpSp>
          <p:nvGrpSpPr>
            <p:cNvPr id="4" name="Google Shape;2539;p27">
              <a:extLst>
                <a:ext uri="{FF2B5EF4-FFF2-40B4-BE49-F238E27FC236}">
                  <a16:creationId xmlns:a16="http://schemas.microsoft.com/office/drawing/2014/main" id="{663DB8AA-81C9-D8C1-4944-678B2C86CCEE}"/>
                </a:ext>
              </a:extLst>
            </p:cNvPr>
            <p:cNvGrpSpPr/>
            <p:nvPr/>
          </p:nvGrpSpPr>
          <p:grpSpPr>
            <a:xfrm rot="-9221907" flipH="1">
              <a:off x="4551287" y="1390654"/>
              <a:ext cx="281036" cy="157632"/>
              <a:chOff x="7152923" y="3372582"/>
              <a:chExt cx="418855" cy="234934"/>
            </a:xfrm>
          </p:grpSpPr>
          <p:sp>
            <p:nvSpPr>
              <p:cNvPr id="5" name="Google Shape;2545;p27">
                <a:extLst>
                  <a:ext uri="{FF2B5EF4-FFF2-40B4-BE49-F238E27FC236}">
                    <a16:creationId xmlns:a16="http://schemas.microsoft.com/office/drawing/2014/main" id="{62CFCB9E-02DC-EA76-C26A-D879F62AF107}"/>
                  </a:ext>
                </a:extLst>
              </p:cNvPr>
              <p:cNvSpPr/>
              <p:nvPr/>
            </p:nvSpPr>
            <p:spPr>
              <a:xfrm>
                <a:off x="7152923" y="3424201"/>
                <a:ext cx="174460" cy="183315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2422" extrusionOk="0">
                    <a:moveTo>
                      <a:pt x="2271" y="1"/>
                    </a:moveTo>
                    <a:cubicBezTo>
                      <a:pt x="2263" y="1"/>
                      <a:pt x="2255" y="4"/>
                      <a:pt x="2249" y="11"/>
                    </a:cubicBezTo>
                    <a:lnTo>
                      <a:pt x="0" y="2420"/>
                    </a:lnTo>
                    <a:cubicBezTo>
                      <a:pt x="0" y="2421"/>
                      <a:pt x="1" y="2422"/>
                      <a:pt x="2" y="2422"/>
                    </a:cubicBezTo>
                    <a:cubicBezTo>
                      <a:pt x="66" y="2422"/>
                      <a:pt x="2271" y="51"/>
                      <a:pt x="2293" y="51"/>
                    </a:cubicBezTo>
                    <a:cubicBezTo>
                      <a:pt x="2293" y="51"/>
                      <a:pt x="2293" y="51"/>
                      <a:pt x="2293" y="51"/>
                    </a:cubicBezTo>
                    <a:cubicBezTo>
                      <a:pt x="2305" y="40"/>
                      <a:pt x="2304" y="20"/>
                      <a:pt x="2292" y="9"/>
                    </a:cubicBezTo>
                    <a:cubicBezTo>
                      <a:pt x="2286" y="4"/>
                      <a:pt x="2278" y="1"/>
                      <a:pt x="22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ubik Light"/>
                  <a:ea typeface="Arial Unicode MS"/>
                  <a:cs typeface="+mn-cs"/>
                </a:endParaRPr>
              </a:p>
            </p:txBody>
          </p:sp>
          <p:sp>
            <p:nvSpPr>
              <p:cNvPr id="24" name="Google Shape;2547;p27">
                <a:extLst>
                  <a:ext uri="{FF2B5EF4-FFF2-40B4-BE49-F238E27FC236}">
                    <a16:creationId xmlns:a16="http://schemas.microsoft.com/office/drawing/2014/main" id="{2BFD06AA-ACC2-1129-2751-F82BCE6F9B41}"/>
                  </a:ext>
                </a:extLst>
              </p:cNvPr>
              <p:cNvSpPr/>
              <p:nvPr/>
            </p:nvSpPr>
            <p:spPr>
              <a:xfrm>
                <a:off x="7324583" y="3372582"/>
                <a:ext cx="247195" cy="55857"/>
              </a:xfrm>
              <a:custGeom>
                <a:avLst/>
                <a:gdLst/>
                <a:ahLst/>
                <a:cxnLst/>
                <a:rect l="l" t="t" r="r" b="b"/>
                <a:pathLst>
                  <a:path w="3266" h="738" extrusionOk="0">
                    <a:moveTo>
                      <a:pt x="3254" y="0"/>
                    </a:moveTo>
                    <a:cubicBezTo>
                      <a:pt x="3057" y="0"/>
                      <a:pt x="104" y="678"/>
                      <a:pt x="37" y="678"/>
                    </a:cubicBezTo>
                    <a:cubicBezTo>
                      <a:pt x="36" y="678"/>
                      <a:pt x="36" y="678"/>
                      <a:pt x="36" y="678"/>
                    </a:cubicBezTo>
                    <a:lnTo>
                      <a:pt x="36" y="678"/>
                    </a:lnTo>
                    <a:cubicBezTo>
                      <a:pt x="1" y="685"/>
                      <a:pt x="11" y="738"/>
                      <a:pt x="43" y="738"/>
                    </a:cubicBezTo>
                    <a:cubicBezTo>
                      <a:pt x="45" y="738"/>
                      <a:pt x="47" y="737"/>
                      <a:pt x="50" y="737"/>
                    </a:cubicBezTo>
                    <a:cubicBezTo>
                      <a:pt x="50" y="737"/>
                      <a:pt x="3264" y="4"/>
                      <a:pt x="3264" y="4"/>
                    </a:cubicBezTo>
                    <a:cubicBezTo>
                      <a:pt x="3266" y="1"/>
                      <a:pt x="3262" y="0"/>
                      <a:pt x="32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ubik Light"/>
                  <a:ea typeface="Arial Unicode MS"/>
                  <a:cs typeface="+mn-cs"/>
                </a:endParaRPr>
              </a:p>
            </p:txBody>
          </p:sp>
        </p:grpSp>
      </p:grpSp>
      <p:pic>
        <p:nvPicPr>
          <p:cNvPr id="26" name="Picture 25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6B202AAF-E25A-6F18-4FF3-BC1B55B584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0944"/>
            <a:ext cx="12192000" cy="29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5970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5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2726;p24">
            <a:extLst>
              <a:ext uri="{FF2B5EF4-FFF2-40B4-BE49-F238E27FC236}">
                <a16:creationId xmlns:a16="http://schemas.microsoft.com/office/drawing/2014/main" id="{3308E0E9-7159-3BDD-BAD8-BAF2B11AEC0C}"/>
              </a:ext>
            </a:extLst>
          </p:cNvPr>
          <p:cNvGrpSpPr/>
          <p:nvPr/>
        </p:nvGrpSpPr>
        <p:grpSpPr>
          <a:xfrm rot="10800000" flipH="1">
            <a:off x="7640993" y="-1222127"/>
            <a:ext cx="5510241" cy="2491468"/>
            <a:chOff x="4178350" y="2375050"/>
            <a:chExt cx="938350" cy="515775"/>
          </a:xfrm>
        </p:grpSpPr>
        <p:sp>
          <p:nvSpPr>
            <p:cNvPr id="8" name="Google Shape;2727;p24">
              <a:extLst>
                <a:ext uri="{FF2B5EF4-FFF2-40B4-BE49-F238E27FC236}">
                  <a16:creationId xmlns:a16="http://schemas.microsoft.com/office/drawing/2014/main" id="{15D4EA29-1564-A06E-5485-54871A8AF393}"/>
                </a:ext>
              </a:extLst>
            </p:cNvPr>
            <p:cNvSpPr/>
            <p:nvPr/>
          </p:nvSpPr>
          <p:spPr>
            <a:xfrm>
              <a:off x="4178350" y="2375050"/>
              <a:ext cx="938350" cy="470050"/>
            </a:xfrm>
            <a:custGeom>
              <a:avLst/>
              <a:gdLst/>
              <a:ahLst/>
              <a:cxnLst/>
              <a:rect l="l" t="t" r="r" b="b"/>
              <a:pathLst>
                <a:path w="37534" h="18802" extrusionOk="0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2728;p24">
              <a:extLst>
                <a:ext uri="{FF2B5EF4-FFF2-40B4-BE49-F238E27FC236}">
                  <a16:creationId xmlns:a16="http://schemas.microsoft.com/office/drawing/2014/main" id="{1D858E76-6C07-602D-D5E0-A6E95BFA0344}"/>
                </a:ext>
              </a:extLst>
            </p:cNvPr>
            <p:cNvSpPr/>
            <p:nvPr/>
          </p:nvSpPr>
          <p:spPr>
            <a:xfrm>
              <a:off x="4192225" y="2449850"/>
              <a:ext cx="867875" cy="411650"/>
            </a:xfrm>
            <a:custGeom>
              <a:avLst/>
              <a:gdLst/>
              <a:ahLst/>
              <a:cxnLst/>
              <a:rect l="l" t="t" r="r" b="b"/>
              <a:pathLst>
                <a:path w="34715" h="16466" extrusionOk="0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729;p24">
              <a:extLst>
                <a:ext uri="{FF2B5EF4-FFF2-40B4-BE49-F238E27FC236}">
                  <a16:creationId xmlns:a16="http://schemas.microsoft.com/office/drawing/2014/main" id="{C6F61531-0FD7-66D4-A6A9-14ADA527B9C0}"/>
                </a:ext>
              </a:extLst>
            </p:cNvPr>
            <p:cNvSpPr/>
            <p:nvPr/>
          </p:nvSpPr>
          <p:spPr>
            <a:xfrm>
              <a:off x="4252800" y="2496850"/>
              <a:ext cx="761025" cy="376950"/>
            </a:xfrm>
            <a:custGeom>
              <a:avLst/>
              <a:gdLst/>
              <a:ahLst/>
              <a:cxnLst/>
              <a:rect l="l" t="t" r="r" b="b"/>
              <a:pathLst>
                <a:path w="30441" h="15078" extrusionOk="0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730;p24">
              <a:extLst>
                <a:ext uri="{FF2B5EF4-FFF2-40B4-BE49-F238E27FC236}">
                  <a16:creationId xmlns:a16="http://schemas.microsoft.com/office/drawing/2014/main" id="{AEB9B349-339D-5C0A-8C4B-A001F9C81311}"/>
                </a:ext>
              </a:extLst>
            </p:cNvPr>
            <p:cNvSpPr/>
            <p:nvPr/>
          </p:nvSpPr>
          <p:spPr>
            <a:xfrm>
              <a:off x="4311275" y="2568125"/>
              <a:ext cx="619300" cy="306050"/>
            </a:xfrm>
            <a:custGeom>
              <a:avLst/>
              <a:gdLst/>
              <a:ahLst/>
              <a:cxnLst/>
              <a:rect l="l" t="t" r="r" b="b"/>
              <a:pathLst>
                <a:path w="24772" h="12242" extrusionOk="0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731;p24">
              <a:extLst>
                <a:ext uri="{FF2B5EF4-FFF2-40B4-BE49-F238E27FC236}">
                  <a16:creationId xmlns:a16="http://schemas.microsoft.com/office/drawing/2014/main" id="{3AE635C0-29ED-4928-7B67-4466DA08F981}"/>
                </a:ext>
              </a:extLst>
            </p:cNvPr>
            <p:cNvSpPr/>
            <p:nvPr/>
          </p:nvSpPr>
          <p:spPr>
            <a:xfrm>
              <a:off x="4374000" y="2647325"/>
              <a:ext cx="513325" cy="228750"/>
            </a:xfrm>
            <a:custGeom>
              <a:avLst/>
              <a:gdLst/>
              <a:ahLst/>
              <a:cxnLst/>
              <a:rect l="l" t="t" r="r" b="b"/>
              <a:pathLst>
                <a:path w="20533" h="9150" extrusionOk="0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732;p24">
              <a:extLst>
                <a:ext uri="{FF2B5EF4-FFF2-40B4-BE49-F238E27FC236}">
                  <a16:creationId xmlns:a16="http://schemas.microsoft.com/office/drawing/2014/main" id="{A80D8149-69C5-4F6F-616C-0F59D5A4D5DA}"/>
                </a:ext>
              </a:extLst>
            </p:cNvPr>
            <p:cNvSpPr/>
            <p:nvPr/>
          </p:nvSpPr>
          <p:spPr>
            <a:xfrm>
              <a:off x="4437575" y="2724875"/>
              <a:ext cx="345675" cy="156550"/>
            </a:xfrm>
            <a:custGeom>
              <a:avLst/>
              <a:gdLst/>
              <a:ahLst/>
              <a:cxnLst/>
              <a:rect l="l" t="t" r="r" b="b"/>
              <a:pathLst>
                <a:path w="13827" h="6262" extrusionOk="0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733;p24">
              <a:extLst>
                <a:ext uri="{FF2B5EF4-FFF2-40B4-BE49-F238E27FC236}">
                  <a16:creationId xmlns:a16="http://schemas.microsoft.com/office/drawing/2014/main" id="{39641AA1-63A2-12E2-716E-7F07B108EC00}"/>
                </a:ext>
              </a:extLst>
            </p:cNvPr>
            <p:cNvSpPr/>
            <p:nvPr/>
          </p:nvSpPr>
          <p:spPr>
            <a:xfrm>
              <a:off x="4481575" y="2799000"/>
              <a:ext cx="244675" cy="91825"/>
            </a:xfrm>
            <a:custGeom>
              <a:avLst/>
              <a:gdLst/>
              <a:ahLst/>
              <a:cxnLst/>
              <a:rect l="l" t="t" r="r" b="b"/>
              <a:pathLst>
                <a:path w="9787" h="3673" extrusionOk="0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" name="Google Shape;2736;p24">
            <a:extLst>
              <a:ext uri="{FF2B5EF4-FFF2-40B4-BE49-F238E27FC236}">
                <a16:creationId xmlns:a16="http://schemas.microsoft.com/office/drawing/2014/main" id="{83643C1D-3EC2-C0DB-030F-F223504058FE}"/>
              </a:ext>
            </a:extLst>
          </p:cNvPr>
          <p:cNvGrpSpPr/>
          <p:nvPr/>
        </p:nvGrpSpPr>
        <p:grpSpPr>
          <a:xfrm rot="10799895">
            <a:off x="-580982" y="-1882975"/>
            <a:ext cx="7180915" cy="2864325"/>
            <a:chOff x="5619200" y="4458200"/>
            <a:chExt cx="1647150" cy="742900"/>
          </a:xfrm>
        </p:grpSpPr>
        <p:sp>
          <p:nvSpPr>
            <p:cNvPr id="16" name="Google Shape;2737;p24">
              <a:extLst>
                <a:ext uri="{FF2B5EF4-FFF2-40B4-BE49-F238E27FC236}">
                  <a16:creationId xmlns:a16="http://schemas.microsoft.com/office/drawing/2014/main" id="{059CEB7C-4DF2-2FEA-ADAB-56896D6EEE74}"/>
                </a:ext>
              </a:extLst>
            </p:cNvPr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738;p24">
              <a:extLst>
                <a:ext uri="{FF2B5EF4-FFF2-40B4-BE49-F238E27FC236}">
                  <a16:creationId xmlns:a16="http://schemas.microsoft.com/office/drawing/2014/main" id="{B3986336-9C9A-DC2C-2ACA-A3AD412CC732}"/>
                </a:ext>
              </a:extLst>
            </p:cNvPr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739;p24">
              <a:extLst>
                <a:ext uri="{FF2B5EF4-FFF2-40B4-BE49-F238E27FC236}">
                  <a16:creationId xmlns:a16="http://schemas.microsoft.com/office/drawing/2014/main" id="{284221E6-67C6-82E1-893D-2ED11266B3D6}"/>
                </a:ext>
              </a:extLst>
            </p:cNvPr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740;p24">
              <a:extLst>
                <a:ext uri="{FF2B5EF4-FFF2-40B4-BE49-F238E27FC236}">
                  <a16:creationId xmlns:a16="http://schemas.microsoft.com/office/drawing/2014/main" id="{8DCA5D53-CA2C-03CA-70A5-F2B1C2AA5F9A}"/>
                </a:ext>
              </a:extLst>
            </p:cNvPr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741;p24">
              <a:extLst>
                <a:ext uri="{FF2B5EF4-FFF2-40B4-BE49-F238E27FC236}">
                  <a16:creationId xmlns:a16="http://schemas.microsoft.com/office/drawing/2014/main" id="{537DABD3-C39E-7D2F-C01B-D8D428EE59F5}"/>
                </a:ext>
              </a:extLst>
            </p:cNvPr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1" name="Google Shape;2742;p24">
            <a:extLst>
              <a:ext uri="{FF2B5EF4-FFF2-40B4-BE49-F238E27FC236}">
                <a16:creationId xmlns:a16="http://schemas.microsoft.com/office/drawing/2014/main" id="{5EFBB501-1CF3-6255-F6DD-0F8C871B8E03}"/>
              </a:ext>
            </a:extLst>
          </p:cNvPr>
          <p:cNvSpPr/>
          <p:nvPr/>
        </p:nvSpPr>
        <p:spPr>
          <a:xfrm rot="9218179" flipH="1">
            <a:off x="227655" y="-772718"/>
            <a:ext cx="2335368" cy="2088060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 latinLnBrk="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2" name="Google Shape;2743;p24">
            <a:extLst>
              <a:ext uri="{FF2B5EF4-FFF2-40B4-BE49-F238E27FC236}">
                <a16:creationId xmlns:a16="http://schemas.microsoft.com/office/drawing/2014/main" id="{1962F70D-19FD-A09C-626B-40A59E5473AF}"/>
              </a:ext>
            </a:extLst>
          </p:cNvPr>
          <p:cNvGrpSpPr/>
          <p:nvPr/>
        </p:nvGrpSpPr>
        <p:grpSpPr>
          <a:xfrm rot="7750108" flipH="1">
            <a:off x="5856985" y="-1105481"/>
            <a:ext cx="1270012" cy="2039567"/>
            <a:chOff x="2402100" y="3854125"/>
            <a:chExt cx="435600" cy="698825"/>
          </a:xfrm>
        </p:grpSpPr>
        <p:sp>
          <p:nvSpPr>
            <p:cNvPr id="23" name="Google Shape;2744;p24">
              <a:extLst>
                <a:ext uri="{FF2B5EF4-FFF2-40B4-BE49-F238E27FC236}">
                  <a16:creationId xmlns:a16="http://schemas.microsoft.com/office/drawing/2014/main" id="{90C41273-BFAD-D169-C750-404736E55D38}"/>
                </a:ext>
              </a:extLst>
            </p:cNvPr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745;p24">
              <a:extLst>
                <a:ext uri="{FF2B5EF4-FFF2-40B4-BE49-F238E27FC236}">
                  <a16:creationId xmlns:a16="http://schemas.microsoft.com/office/drawing/2014/main" id="{7169F1F4-31B3-89D0-C432-7BB74076A4AE}"/>
                </a:ext>
              </a:extLst>
            </p:cNvPr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746;p24">
              <a:extLst>
                <a:ext uri="{FF2B5EF4-FFF2-40B4-BE49-F238E27FC236}">
                  <a16:creationId xmlns:a16="http://schemas.microsoft.com/office/drawing/2014/main" id="{E6C56EFB-CC62-4D93-0267-AEAD870DF458}"/>
                </a:ext>
              </a:extLst>
            </p:cNvPr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747;p24">
              <a:extLst>
                <a:ext uri="{FF2B5EF4-FFF2-40B4-BE49-F238E27FC236}">
                  <a16:creationId xmlns:a16="http://schemas.microsoft.com/office/drawing/2014/main" id="{BAEDD5E0-9BA5-0B71-2856-A93230817093}"/>
                </a:ext>
              </a:extLst>
            </p:cNvPr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748;p24">
              <a:extLst>
                <a:ext uri="{FF2B5EF4-FFF2-40B4-BE49-F238E27FC236}">
                  <a16:creationId xmlns:a16="http://schemas.microsoft.com/office/drawing/2014/main" id="{9110A406-A547-3393-E25E-61065B858BCE}"/>
                </a:ext>
              </a:extLst>
            </p:cNvPr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749;p24">
              <a:extLst>
                <a:ext uri="{FF2B5EF4-FFF2-40B4-BE49-F238E27FC236}">
                  <a16:creationId xmlns:a16="http://schemas.microsoft.com/office/drawing/2014/main" id="{3CB173E4-4CE8-C030-B42A-34130DA0BF2F}"/>
                </a:ext>
              </a:extLst>
            </p:cNvPr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750;p24">
              <a:extLst>
                <a:ext uri="{FF2B5EF4-FFF2-40B4-BE49-F238E27FC236}">
                  <a16:creationId xmlns:a16="http://schemas.microsoft.com/office/drawing/2014/main" id="{E2E78B3A-1204-1AB8-A8A3-7551DEC87607}"/>
                </a:ext>
              </a:extLst>
            </p:cNvPr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751;p24">
              <a:extLst>
                <a:ext uri="{FF2B5EF4-FFF2-40B4-BE49-F238E27FC236}">
                  <a16:creationId xmlns:a16="http://schemas.microsoft.com/office/drawing/2014/main" id="{073A2D14-9038-5823-6AB1-7C8B12CC94F2}"/>
                </a:ext>
              </a:extLst>
            </p:cNvPr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752;p24">
              <a:extLst>
                <a:ext uri="{FF2B5EF4-FFF2-40B4-BE49-F238E27FC236}">
                  <a16:creationId xmlns:a16="http://schemas.microsoft.com/office/drawing/2014/main" id="{64822014-716E-7BE7-B4E6-92FDB43BA3D1}"/>
                </a:ext>
              </a:extLst>
            </p:cNvPr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753;p24">
              <a:extLst>
                <a:ext uri="{FF2B5EF4-FFF2-40B4-BE49-F238E27FC236}">
                  <a16:creationId xmlns:a16="http://schemas.microsoft.com/office/drawing/2014/main" id="{7C0582C7-8C9D-8428-6ECC-46CB3E02D53E}"/>
                </a:ext>
              </a:extLst>
            </p:cNvPr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754;p24">
              <a:extLst>
                <a:ext uri="{FF2B5EF4-FFF2-40B4-BE49-F238E27FC236}">
                  <a16:creationId xmlns:a16="http://schemas.microsoft.com/office/drawing/2014/main" id="{53C3539C-316D-D028-AEBC-F3645686B79D}"/>
                </a:ext>
              </a:extLst>
            </p:cNvPr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755;p24">
              <a:extLst>
                <a:ext uri="{FF2B5EF4-FFF2-40B4-BE49-F238E27FC236}">
                  <a16:creationId xmlns:a16="http://schemas.microsoft.com/office/drawing/2014/main" id="{70562EA8-19F5-0D94-A994-DA0811F6D813}"/>
                </a:ext>
              </a:extLst>
            </p:cNvPr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756;p24">
              <a:extLst>
                <a:ext uri="{FF2B5EF4-FFF2-40B4-BE49-F238E27FC236}">
                  <a16:creationId xmlns:a16="http://schemas.microsoft.com/office/drawing/2014/main" id="{6866C458-F2D2-6618-C6B4-BFCC571D9305}"/>
                </a:ext>
              </a:extLst>
            </p:cNvPr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" name="Google Shape;2757;p24">
            <a:extLst>
              <a:ext uri="{FF2B5EF4-FFF2-40B4-BE49-F238E27FC236}">
                <a16:creationId xmlns:a16="http://schemas.microsoft.com/office/drawing/2014/main" id="{3BD76E02-260D-6342-EF54-3A92877A9FBF}"/>
              </a:ext>
            </a:extLst>
          </p:cNvPr>
          <p:cNvGrpSpPr/>
          <p:nvPr/>
        </p:nvGrpSpPr>
        <p:grpSpPr>
          <a:xfrm rot="-9070246">
            <a:off x="10465346" y="-520813"/>
            <a:ext cx="2125157" cy="1584216"/>
            <a:chOff x="4500175" y="3779525"/>
            <a:chExt cx="1136425" cy="847075"/>
          </a:xfrm>
        </p:grpSpPr>
        <p:sp>
          <p:nvSpPr>
            <p:cNvPr id="37" name="Google Shape;2758;p24">
              <a:extLst>
                <a:ext uri="{FF2B5EF4-FFF2-40B4-BE49-F238E27FC236}">
                  <a16:creationId xmlns:a16="http://schemas.microsoft.com/office/drawing/2014/main" id="{25907D93-FACA-A423-430A-55FE073DD42A}"/>
                </a:ext>
              </a:extLst>
            </p:cNvPr>
            <p:cNvSpPr/>
            <p:nvPr/>
          </p:nvSpPr>
          <p:spPr>
            <a:xfrm>
              <a:off x="4500175" y="3779525"/>
              <a:ext cx="272200" cy="333500"/>
            </a:xfrm>
            <a:custGeom>
              <a:avLst/>
              <a:gdLst/>
              <a:ahLst/>
              <a:cxnLst/>
              <a:rect l="l" t="t" r="r" b="b"/>
              <a:pathLst>
                <a:path w="10888" h="13340" extrusionOk="0">
                  <a:moveTo>
                    <a:pt x="0" y="1"/>
                  </a:moveTo>
                  <a:lnTo>
                    <a:pt x="0" y="1"/>
                  </a:lnTo>
                  <a:cubicBezTo>
                    <a:pt x="403" y="3010"/>
                    <a:pt x="869" y="6205"/>
                    <a:pt x="2792" y="8562"/>
                  </a:cubicBezTo>
                  <a:cubicBezTo>
                    <a:pt x="4591" y="10764"/>
                    <a:pt x="8127" y="12688"/>
                    <a:pt x="10888" y="13339"/>
                  </a:cubicBezTo>
                  <a:cubicBezTo>
                    <a:pt x="8872" y="7787"/>
                    <a:pt x="5025" y="3072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759;p24">
              <a:extLst>
                <a:ext uri="{FF2B5EF4-FFF2-40B4-BE49-F238E27FC236}">
                  <a16:creationId xmlns:a16="http://schemas.microsoft.com/office/drawing/2014/main" id="{71713BDF-2B30-7633-393A-E742700C9CF3}"/>
                </a:ext>
              </a:extLst>
            </p:cNvPr>
            <p:cNvSpPr/>
            <p:nvPr/>
          </p:nvSpPr>
          <p:spPr>
            <a:xfrm>
              <a:off x="4865425" y="3905150"/>
              <a:ext cx="121775" cy="341250"/>
            </a:xfrm>
            <a:custGeom>
              <a:avLst/>
              <a:gdLst/>
              <a:ahLst/>
              <a:cxnLst/>
              <a:rect l="l" t="t" r="r" b="b"/>
              <a:pathLst>
                <a:path w="4871" h="13650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10"/>
                    <a:pt x="62" y="4220"/>
                    <a:pt x="621" y="6267"/>
                  </a:cubicBezTo>
                  <a:cubicBezTo>
                    <a:pt x="1365" y="8810"/>
                    <a:pt x="2947" y="11044"/>
                    <a:pt x="4498" y="13246"/>
                  </a:cubicBezTo>
                  <a:lnTo>
                    <a:pt x="4870" y="13649"/>
                  </a:lnTo>
                  <a:cubicBezTo>
                    <a:pt x="4374" y="10703"/>
                    <a:pt x="3909" y="7663"/>
                    <a:pt x="2451" y="5057"/>
                  </a:cubicBezTo>
                  <a:cubicBezTo>
                    <a:pt x="2079" y="4375"/>
                    <a:pt x="1675" y="3754"/>
                    <a:pt x="1272" y="3072"/>
                  </a:cubicBezTo>
                  <a:cubicBezTo>
                    <a:pt x="745" y="2110"/>
                    <a:pt x="310" y="1087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760;p24">
              <a:extLst>
                <a:ext uri="{FF2B5EF4-FFF2-40B4-BE49-F238E27FC236}">
                  <a16:creationId xmlns:a16="http://schemas.microsoft.com/office/drawing/2014/main" id="{0278049C-F39F-04D6-09F6-D234561F69BC}"/>
                </a:ext>
              </a:extLst>
            </p:cNvPr>
            <p:cNvSpPr/>
            <p:nvPr/>
          </p:nvSpPr>
          <p:spPr>
            <a:xfrm>
              <a:off x="4578500" y="4253350"/>
              <a:ext cx="408700" cy="101825"/>
            </a:xfrm>
            <a:custGeom>
              <a:avLst/>
              <a:gdLst/>
              <a:ahLst/>
              <a:cxnLst/>
              <a:rect l="l" t="t" r="r" b="b"/>
              <a:pathLst>
                <a:path w="16348" h="4073" extrusionOk="0">
                  <a:moveTo>
                    <a:pt x="16254" y="1"/>
                  </a:moveTo>
                  <a:cubicBezTo>
                    <a:pt x="16101" y="56"/>
                    <a:pt x="15952" y="118"/>
                    <a:pt x="15804" y="186"/>
                  </a:cubicBezTo>
                  <a:lnTo>
                    <a:pt x="15804" y="186"/>
                  </a:lnTo>
                  <a:lnTo>
                    <a:pt x="16347" y="156"/>
                  </a:lnTo>
                  <a:lnTo>
                    <a:pt x="16254" y="1"/>
                  </a:lnTo>
                  <a:close/>
                  <a:moveTo>
                    <a:pt x="15804" y="186"/>
                  </a:moveTo>
                  <a:lnTo>
                    <a:pt x="9585" y="528"/>
                  </a:lnTo>
                  <a:cubicBezTo>
                    <a:pt x="6359" y="714"/>
                    <a:pt x="3071" y="931"/>
                    <a:pt x="0" y="1924"/>
                  </a:cubicBezTo>
                  <a:lnTo>
                    <a:pt x="3474" y="3071"/>
                  </a:lnTo>
                  <a:cubicBezTo>
                    <a:pt x="4997" y="3564"/>
                    <a:pt x="6616" y="4073"/>
                    <a:pt x="8193" y="4073"/>
                  </a:cubicBezTo>
                  <a:cubicBezTo>
                    <a:pt x="8800" y="4073"/>
                    <a:pt x="9402" y="3997"/>
                    <a:pt x="9988" y="3816"/>
                  </a:cubicBezTo>
                  <a:cubicBezTo>
                    <a:pt x="12160" y="3121"/>
                    <a:pt x="13737" y="1129"/>
                    <a:pt x="15804" y="1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761;p24">
              <a:extLst>
                <a:ext uri="{FF2B5EF4-FFF2-40B4-BE49-F238E27FC236}">
                  <a16:creationId xmlns:a16="http://schemas.microsoft.com/office/drawing/2014/main" id="{9049A3C1-1389-6255-60D4-97DD548BA8F7}"/>
                </a:ext>
              </a:extLst>
            </p:cNvPr>
            <p:cNvSpPr/>
            <p:nvPr/>
          </p:nvSpPr>
          <p:spPr>
            <a:xfrm>
              <a:off x="5091850" y="4023800"/>
              <a:ext cx="224925" cy="356750"/>
            </a:xfrm>
            <a:custGeom>
              <a:avLst/>
              <a:gdLst/>
              <a:ahLst/>
              <a:cxnLst/>
              <a:rect l="l" t="t" r="r" b="b"/>
              <a:pathLst>
                <a:path w="8997" h="14270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2172"/>
                    <a:pt x="776" y="4313"/>
                    <a:pt x="1707" y="6267"/>
                  </a:cubicBezTo>
                  <a:cubicBezTo>
                    <a:pt x="3181" y="9360"/>
                    <a:pt x="5356" y="12264"/>
                    <a:pt x="8332" y="13901"/>
                  </a:cubicBezTo>
                  <a:lnTo>
                    <a:pt x="8332" y="13901"/>
                  </a:lnTo>
                  <a:cubicBezTo>
                    <a:pt x="7447" y="12669"/>
                    <a:pt x="7145" y="11082"/>
                    <a:pt x="6639" y="9648"/>
                  </a:cubicBezTo>
                  <a:cubicBezTo>
                    <a:pt x="5367" y="5926"/>
                    <a:pt x="2638" y="2917"/>
                    <a:pt x="1" y="1"/>
                  </a:cubicBezTo>
                  <a:close/>
                  <a:moveTo>
                    <a:pt x="8332" y="13901"/>
                  </a:moveTo>
                  <a:cubicBezTo>
                    <a:pt x="8423" y="14028"/>
                    <a:pt x="8520" y="14151"/>
                    <a:pt x="8624" y="14270"/>
                  </a:cubicBezTo>
                  <a:lnTo>
                    <a:pt x="8997" y="14239"/>
                  </a:lnTo>
                  <a:cubicBezTo>
                    <a:pt x="8771" y="14133"/>
                    <a:pt x="8549" y="14020"/>
                    <a:pt x="8332" y="139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762;p24">
              <a:extLst>
                <a:ext uri="{FF2B5EF4-FFF2-40B4-BE49-F238E27FC236}">
                  <a16:creationId xmlns:a16="http://schemas.microsoft.com/office/drawing/2014/main" id="{E69B34EA-824E-5C92-2B6A-BD11AA0B360F}"/>
                </a:ext>
              </a:extLst>
            </p:cNvPr>
            <p:cNvSpPr/>
            <p:nvPr/>
          </p:nvSpPr>
          <p:spPr>
            <a:xfrm>
              <a:off x="4806475" y="4389050"/>
              <a:ext cx="524250" cy="230525"/>
            </a:xfrm>
            <a:custGeom>
              <a:avLst/>
              <a:gdLst/>
              <a:ahLst/>
              <a:cxnLst/>
              <a:rect l="l" t="t" r="r" b="b"/>
              <a:pathLst>
                <a:path w="20970" h="9221" extrusionOk="0">
                  <a:moveTo>
                    <a:pt x="20970" y="1"/>
                  </a:moveTo>
                  <a:lnTo>
                    <a:pt x="20970" y="1"/>
                  </a:lnTo>
                  <a:cubicBezTo>
                    <a:pt x="20925" y="59"/>
                    <a:pt x="20880" y="117"/>
                    <a:pt x="20834" y="175"/>
                  </a:cubicBezTo>
                  <a:lnTo>
                    <a:pt x="20834" y="175"/>
                  </a:lnTo>
                  <a:cubicBezTo>
                    <a:pt x="20869" y="179"/>
                    <a:pt x="20904" y="183"/>
                    <a:pt x="20939" y="187"/>
                  </a:cubicBezTo>
                  <a:lnTo>
                    <a:pt x="20970" y="1"/>
                  </a:lnTo>
                  <a:close/>
                  <a:moveTo>
                    <a:pt x="20002" y="130"/>
                  </a:moveTo>
                  <a:cubicBezTo>
                    <a:pt x="17600" y="130"/>
                    <a:pt x="15257" y="1222"/>
                    <a:pt x="13060" y="2265"/>
                  </a:cubicBezTo>
                  <a:lnTo>
                    <a:pt x="4064" y="6608"/>
                  </a:lnTo>
                  <a:cubicBezTo>
                    <a:pt x="2849" y="7186"/>
                    <a:pt x="1608" y="7765"/>
                    <a:pt x="289" y="7765"/>
                  </a:cubicBezTo>
                  <a:cubicBezTo>
                    <a:pt x="193" y="7765"/>
                    <a:pt x="97" y="7762"/>
                    <a:pt x="1" y="7756"/>
                  </a:cubicBezTo>
                  <a:lnTo>
                    <a:pt x="1" y="7756"/>
                  </a:lnTo>
                  <a:cubicBezTo>
                    <a:pt x="1714" y="8719"/>
                    <a:pt x="3657" y="9221"/>
                    <a:pt x="5633" y="9221"/>
                  </a:cubicBezTo>
                  <a:cubicBezTo>
                    <a:pt x="5947" y="9221"/>
                    <a:pt x="6262" y="9208"/>
                    <a:pt x="6577" y="9183"/>
                  </a:cubicBezTo>
                  <a:cubicBezTo>
                    <a:pt x="8779" y="8903"/>
                    <a:pt x="10889" y="8190"/>
                    <a:pt x="12781" y="7042"/>
                  </a:cubicBezTo>
                  <a:cubicBezTo>
                    <a:pt x="15881" y="5310"/>
                    <a:pt x="18624" y="2982"/>
                    <a:pt x="20834" y="175"/>
                  </a:cubicBezTo>
                  <a:lnTo>
                    <a:pt x="20834" y="175"/>
                  </a:lnTo>
                  <a:cubicBezTo>
                    <a:pt x="20556" y="144"/>
                    <a:pt x="20279" y="130"/>
                    <a:pt x="20002" y="13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763;p24">
              <a:extLst>
                <a:ext uri="{FF2B5EF4-FFF2-40B4-BE49-F238E27FC236}">
                  <a16:creationId xmlns:a16="http://schemas.microsoft.com/office/drawing/2014/main" id="{55963B6C-95C7-9F06-ACC9-09CD7B0C5E0D}"/>
                </a:ext>
              </a:extLst>
            </p:cNvPr>
            <p:cNvSpPr/>
            <p:nvPr/>
          </p:nvSpPr>
          <p:spPr>
            <a:xfrm>
              <a:off x="4686050" y="4050575"/>
              <a:ext cx="950550" cy="367300"/>
            </a:xfrm>
            <a:custGeom>
              <a:avLst/>
              <a:gdLst/>
              <a:ahLst/>
              <a:cxnLst/>
              <a:rect l="l" t="t" r="r" b="b"/>
              <a:pathLst>
                <a:path w="38022" h="14692" extrusionOk="0">
                  <a:moveTo>
                    <a:pt x="999" y="1"/>
                  </a:moveTo>
                  <a:cubicBezTo>
                    <a:pt x="663" y="1"/>
                    <a:pt x="0" y="316"/>
                    <a:pt x="103" y="419"/>
                  </a:cubicBezTo>
                  <a:cubicBezTo>
                    <a:pt x="5190" y="5258"/>
                    <a:pt x="11673" y="8918"/>
                    <a:pt x="18125" y="11617"/>
                  </a:cubicBezTo>
                  <a:cubicBezTo>
                    <a:pt x="22199" y="13331"/>
                    <a:pt x="26470" y="14691"/>
                    <a:pt x="30759" y="14691"/>
                  </a:cubicBezTo>
                  <a:cubicBezTo>
                    <a:pt x="33066" y="14691"/>
                    <a:pt x="35378" y="14298"/>
                    <a:pt x="37667" y="13354"/>
                  </a:cubicBezTo>
                  <a:cubicBezTo>
                    <a:pt x="38021" y="13202"/>
                    <a:pt x="37872" y="13151"/>
                    <a:pt x="37621" y="13151"/>
                  </a:cubicBezTo>
                  <a:cubicBezTo>
                    <a:pt x="37411" y="13151"/>
                    <a:pt x="37129" y="13187"/>
                    <a:pt x="37016" y="13230"/>
                  </a:cubicBezTo>
                  <a:cubicBezTo>
                    <a:pt x="35119" y="14024"/>
                    <a:pt x="33150" y="14356"/>
                    <a:pt x="31160" y="14356"/>
                  </a:cubicBezTo>
                  <a:cubicBezTo>
                    <a:pt x="25765" y="14356"/>
                    <a:pt x="20219" y="11912"/>
                    <a:pt x="15551" y="9600"/>
                  </a:cubicBezTo>
                  <a:cubicBezTo>
                    <a:pt x="10432" y="7088"/>
                    <a:pt x="5314" y="4017"/>
                    <a:pt x="1158" y="47"/>
                  </a:cubicBezTo>
                  <a:cubicBezTo>
                    <a:pt x="1125" y="14"/>
                    <a:pt x="1070" y="1"/>
                    <a:pt x="9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764;p24">
              <a:extLst>
                <a:ext uri="{FF2B5EF4-FFF2-40B4-BE49-F238E27FC236}">
                  <a16:creationId xmlns:a16="http://schemas.microsoft.com/office/drawing/2014/main" id="{4C1334DF-4B7D-73CA-4271-1E22E98BA2D5}"/>
                </a:ext>
              </a:extLst>
            </p:cNvPr>
            <p:cNvSpPr/>
            <p:nvPr/>
          </p:nvSpPr>
          <p:spPr>
            <a:xfrm>
              <a:off x="4853625" y="4301350"/>
              <a:ext cx="270725" cy="158925"/>
            </a:xfrm>
            <a:custGeom>
              <a:avLst/>
              <a:gdLst/>
              <a:ahLst/>
              <a:cxnLst/>
              <a:rect l="l" t="t" r="r" b="b"/>
              <a:pathLst>
                <a:path w="10829" h="6357" extrusionOk="0">
                  <a:moveTo>
                    <a:pt x="8253" y="670"/>
                  </a:moveTo>
                  <a:cubicBezTo>
                    <a:pt x="8749" y="670"/>
                    <a:pt x="9239" y="780"/>
                    <a:pt x="9716" y="1027"/>
                  </a:cubicBezTo>
                  <a:cubicBezTo>
                    <a:pt x="9731" y="1035"/>
                    <a:pt x="9748" y="1041"/>
                    <a:pt x="9766" y="1046"/>
                  </a:cubicBezTo>
                  <a:lnTo>
                    <a:pt x="9766" y="1046"/>
                  </a:lnTo>
                  <a:cubicBezTo>
                    <a:pt x="8643" y="1435"/>
                    <a:pt x="7794" y="2072"/>
                    <a:pt x="6893" y="2889"/>
                  </a:cubicBezTo>
                  <a:cubicBezTo>
                    <a:pt x="5273" y="4401"/>
                    <a:pt x="3534" y="5114"/>
                    <a:pt x="1514" y="5601"/>
                  </a:cubicBezTo>
                  <a:lnTo>
                    <a:pt x="1514" y="5601"/>
                  </a:lnTo>
                  <a:cubicBezTo>
                    <a:pt x="2969" y="3652"/>
                    <a:pt x="5671" y="670"/>
                    <a:pt x="8253" y="670"/>
                  </a:cubicBezTo>
                  <a:close/>
                  <a:moveTo>
                    <a:pt x="8567" y="0"/>
                  </a:moveTo>
                  <a:cubicBezTo>
                    <a:pt x="5201" y="0"/>
                    <a:pt x="1836" y="3662"/>
                    <a:pt x="162" y="6083"/>
                  </a:cubicBezTo>
                  <a:cubicBezTo>
                    <a:pt x="0" y="6306"/>
                    <a:pt x="234" y="6357"/>
                    <a:pt x="451" y="6357"/>
                  </a:cubicBezTo>
                  <a:cubicBezTo>
                    <a:pt x="566" y="6357"/>
                    <a:pt x="677" y="6342"/>
                    <a:pt x="720" y="6332"/>
                  </a:cubicBezTo>
                  <a:cubicBezTo>
                    <a:pt x="2364" y="5990"/>
                    <a:pt x="4009" y="5618"/>
                    <a:pt x="5497" y="4812"/>
                  </a:cubicBezTo>
                  <a:cubicBezTo>
                    <a:pt x="7172" y="3912"/>
                    <a:pt x="8351" y="1989"/>
                    <a:pt x="10243" y="1431"/>
                  </a:cubicBezTo>
                  <a:cubicBezTo>
                    <a:pt x="10790" y="1281"/>
                    <a:pt x="10819" y="933"/>
                    <a:pt x="10458" y="896"/>
                  </a:cubicBezTo>
                  <a:lnTo>
                    <a:pt x="10458" y="896"/>
                  </a:lnTo>
                  <a:cubicBezTo>
                    <a:pt x="10691" y="773"/>
                    <a:pt x="10829" y="607"/>
                    <a:pt x="10616" y="500"/>
                  </a:cubicBezTo>
                  <a:cubicBezTo>
                    <a:pt x="9942" y="153"/>
                    <a:pt x="9255" y="0"/>
                    <a:pt x="85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765;p24">
              <a:extLst>
                <a:ext uri="{FF2B5EF4-FFF2-40B4-BE49-F238E27FC236}">
                  <a16:creationId xmlns:a16="http://schemas.microsoft.com/office/drawing/2014/main" id="{8B4DF492-47FF-A8E4-4C4A-47BF5A453A30}"/>
                </a:ext>
              </a:extLst>
            </p:cNvPr>
            <p:cNvSpPr/>
            <p:nvPr/>
          </p:nvSpPr>
          <p:spPr>
            <a:xfrm>
              <a:off x="4713425" y="4154200"/>
              <a:ext cx="193025" cy="58850"/>
            </a:xfrm>
            <a:custGeom>
              <a:avLst/>
              <a:gdLst/>
              <a:ahLst/>
              <a:cxnLst/>
              <a:rect l="l" t="t" r="r" b="b"/>
              <a:pathLst>
                <a:path w="7721" h="2354" extrusionOk="0">
                  <a:moveTo>
                    <a:pt x="2637" y="810"/>
                  </a:moveTo>
                  <a:cubicBezTo>
                    <a:pt x="3291" y="810"/>
                    <a:pt x="4017" y="1058"/>
                    <a:pt x="4693" y="1369"/>
                  </a:cubicBezTo>
                  <a:lnTo>
                    <a:pt x="4693" y="1369"/>
                  </a:lnTo>
                  <a:cubicBezTo>
                    <a:pt x="4139" y="1390"/>
                    <a:pt x="3582" y="1436"/>
                    <a:pt x="3031" y="1436"/>
                  </a:cubicBezTo>
                  <a:cubicBezTo>
                    <a:pt x="2486" y="1436"/>
                    <a:pt x="1947" y="1391"/>
                    <a:pt x="1425" y="1228"/>
                  </a:cubicBezTo>
                  <a:lnTo>
                    <a:pt x="1425" y="1228"/>
                  </a:lnTo>
                  <a:cubicBezTo>
                    <a:pt x="1767" y="929"/>
                    <a:pt x="2185" y="810"/>
                    <a:pt x="2637" y="810"/>
                  </a:cubicBezTo>
                  <a:close/>
                  <a:moveTo>
                    <a:pt x="2637" y="1"/>
                  </a:moveTo>
                  <a:cubicBezTo>
                    <a:pt x="1679" y="1"/>
                    <a:pt x="802" y="338"/>
                    <a:pt x="187" y="1268"/>
                  </a:cubicBezTo>
                  <a:cubicBezTo>
                    <a:pt x="1" y="1423"/>
                    <a:pt x="94" y="1733"/>
                    <a:pt x="311" y="1795"/>
                  </a:cubicBezTo>
                  <a:cubicBezTo>
                    <a:pt x="1074" y="2151"/>
                    <a:pt x="1858" y="2231"/>
                    <a:pt x="2651" y="2231"/>
                  </a:cubicBezTo>
                  <a:cubicBezTo>
                    <a:pt x="3292" y="2231"/>
                    <a:pt x="3938" y="2179"/>
                    <a:pt x="4583" y="2179"/>
                  </a:cubicBezTo>
                  <a:cubicBezTo>
                    <a:pt x="5084" y="2179"/>
                    <a:pt x="5584" y="2210"/>
                    <a:pt x="6080" y="2323"/>
                  </a:cubicBezTo>
                  <a:cubicBezTo>
                    <a:pt x="6121" y="2332"/>
                    <a:pt x="6162" y="2336"/>
                    <a:pt x="6203" y="2336"/>
                  </a:cubicBezTo>
                  <a:cubicBezTo>
                    <a:pt x="6280" y="2336"/>
                    <a:pt x="6355" y="2320"/>
                    <a:pt x="6425" y="2294"/>
                  </a:cubicBezTo>
                  <a:lnTo>
                    <a:pt x="6425" y="2294"/>
                  </a:lnTo>
                  <a:cubicBezTo>
                    <a:pt x="6494" y="2335"/>
                    <a:pt x="6580" y="2353"/>
                    <a:pt x="6672" y="2353"/>
                  </a:cubicBezTo>
                  <a:cubicBezTo>
                    <a:pt x="7121" y="2353"/>
                    <a:pt x="7721" y="1922"/>
                    <a:pt x="7259" y="1640"/>
                  </a:cubicBezTo>
                  <a:cubicBezTo>
                    <a:pt x="6056" y="942"/>
                    <a:pt x="4235" y="1"/>
                    <a:pt x="26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766;p24">
              <a:extLst>
                <a:ext uri="{FF2B5EF4-FFF2-40B4-BE49-F238E27FC236}">
                  <a16:creationId xmlns:a16="http://schemas.microsoft.com/office/drawing/2014/main" id="{312061C8-895F-DEC8-5405-F5962B36C496}"/>
                </a:ext>
              </a:extLst>
            </p:cNvPr>
            <p:cNvSpPr/>
            <p:nvPr/>
          </p:nvSpPr>
          <p:spPr>
            <a:xfrm>
              <a:off x="5030750" y="4164750"/>
              <a:ext cx="105750" cy="162700"/>
            </a:xfrm>
            <a:custGeom>
              <a:avLst/>
              <a:gdLst/>
              <a:ahLst/>
              <a:cxnLst/>
              <a:rect l="l" t="t" r="r" b="b"/>
              <a:pathLst>
                <a:path w="4230" h="6508" extrusionOk="0">
                  <a:moveTo>
                    <a:pt x="1434" y="1535"/>
                  </a:moveTo>
                  <a:cubicBezTo>
                    <a:pt x="2003" y="2203"/>
                    <a:pt x="2346" y="3036"/>
                    <a:pt x="2571" y="3918"/>
                  </a:cubicBezTo>
                  <a:lnTo>
                    <a:pt x="2571" y="3918"/>
                  </a:lnTo>
                  <a:cubicBezTo>
                    <a:pt x="2071" y="3188"/>
                    <a:pt x="1688" y="2384"/>
                    <a:pt x="1434" y="1535"/>
                  </a:cubicBezTo>
                  <a:close/>
                  <a:moveTo>
                    <a:pt x="830" y="1"/>
                  </a:moveTo>
                  <a:cubicBezTo>
                    <a:pt x="498" y="1"/>
                    <a:pt x="1" y="173"/>
                    <a:pt x="25" y="443"/>
                  </a:cubicBezTo>
                  <a:cubicBezTo>
                    <a:pt x="295" y="2566"/>
                    <a:pt x="1342" y="4487"/>
                    <a:pt x="2918" y="5901"/>
                  </a:cubicBezTo>
                  <a:lnTo>
                    <a:pt x="2918" y="5901"/>
                  </a:lnTo>
                  <a:cubicBezTo>
                    <a:pt x="2937" y="6058"/>
                    <a:pt x="2955" y="6213"/>
                    <a:pt x="2972" y="6367"/>
                  </a:cubicBezTo>
                  <a:cubicBezTo>
                    <a:pt x="2992" y="6466"/>
                    <a:pt x="3117" y="6508"/>
                    <a:pt x="3278" y="6508"/>
                  </a:cubicBezTo>
                  <a:cubicBezTo>
                    <a:pt x="3624" y="6508"/>
                    <a:pt x="4131" y="6311"/>
                    <a:pt x="4089" y="6057"/>
                  </a:cubicBezTo>
                  <a:cubicBezTo>
                    <a:pt x="4083" y="5998"/>
                    <a:pt x="4076" y="5939"/>
                    <a:pt x="4070" y="5879"/>
                  </a:cubicBezTo>
                  <a:lnTo>
                    <a:pt x="4070" y="5879"/>
                  </a:lnTo>
                  <a:cubicBezTo>
                    <a:pt x="4181" y="5795"/>
                    <a:pt x="4229" y="5701"/>
                    <a:pt x="4151" y="5623"/>
                  </a:cubicBezTo>
                  <a:lnTo>
                    <a:pt x="4151" y="5623"/>
                  </a:lnTo>
                  <a:lnTo>
                    <a:pt x="4151" y="5654"/>
                  </a:lnTo>
                  <a:cubicBezTo>
                    <a:pt x="4111" y="5621"/>
                    <a:pt x="4071" y="5587"/>
                    <a:pt x="4032" y="5553"/>
                  </a:cubicBezTo>
                  <a:lnTo>
                    <a:pt x="4032" y="5553"/>
                  </a:lnTo>
                  <a:cubicBezTo>
                    <a:pt x="3765" y="3350"/>
                    <a:pt x="3210" y="1106"/>
                    <a:pt x="1049" y="39"/>
                  </a:cubicBezTo>
                  <a:cubicBezTo>
                    <a:pt x="997" y="13"/>
                    <a:pt x="919" y="1"/>
                    <a:pt x="8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767;p24">
              <a:extLst>
                <a:ext uri="{FF2B5EF4-FFF2-40B4-BE49-F238E27FC236}">
                  <a16:creationId xmlns:a16="http://schemas.microsoft.com/office/drawing/2014/main" id="{BC2A54E5-EED1-4AA0-50CE-6EA43EA074AB}"/>
                </a:ext>
              </a:extLst>
            </p:cNvPr>
            <p:cNvSpPr/>
            <p:nvPr/>
          </p:nvSpPr>
          <p:spPr>
            <a:xfrm>
              <a:off x="5238400" y="4401775"/>
              <a:ext cx="151175" cy="224825"/>
            </a:xfrm>
            <a:custGeom>
              <a:avLst/>
              <a:gdLst/>
              <a:ahLst/>
              <a:cxnLst/>
              <a:rect l="l" t="t" r="r" b="b"/>
              <a:pathLst>
                <a:path w="6047" h="8993" extrusionOk="0">
                  <a:moveTo>
                    <a:pt x="4378" y="2090"/>
                  </a:moveTo>
                  <a:cubicBezTo>
                    <a:pt x="3712" y="4090"/>
                    <a:pt x="2803" y="5986"/>
                    <a:pt x="1318" y="7445"/>
                  </a:cubicBezTo>
                  <a:lnTo>
                    <a:pt x="1318" y="7445"/>
                  </a:lnTo>
                  <a:cubicBezTo>
                    <a:pt x="1776" y="5480"/>
                    <a:pt x="3028" y="3672"/>
                    <a:pt x="4378" y="2090"/>
                  </a:cubicBezTo>
                  <a:close/>
                  <a:moveTo>
                    <a:pt x="5444" y="1"/>
                  </a:moveTo>
                  <a:cubicBezTo>
                    <a:pt x="5230" y="1"/>
                    <a:pt x="4999" y="66"/>
                    <a:pt x="4872" y="205"/>
                  </a:cubicBezTo>
                  <a:lnTo>
                    <a:pt x="4903" y="205"/>
                  </a:lnTo>
                  <a:cubicBezTo>
                    <a:pt x="2762" y="2470"/>
                    <a:pt x="250" y="5386"/>
                    <a:pt x="33" y="8643"/>
                  </a:cubicBezTo>
                  <a:cubicBezTo>
                    <a:pt x="0" y="8902"/>
                    <a:pt x="188" y="8992"/>
                    <a:pt x="411" y="8992"/>
                  </a:cubicBezTo>
                  <a:cubicBezTo>
                    <a:pt x="614" y="8992"/>
                    <a:pt x="845" y="8917"/>
                    <a:pt x="963" y="8829"/>
                  </a:cubicBezTo>
                  <a:cubicBezTo>
                    <a:pt x="3817" y="6843"/>
                    <a:pt x="5120" y="3648"/>
                    <a:pt x="5988" y="360"/>
                  </a:cubicBezTo>
                  <a:cubicBezTo>
                    <a:pt x="6046" y="175"/>
                    <a:pt x="5922" y="76"/>
                    <a:pt x="5738" y="49"/>
                  </a:cubicBezTo>
                  <a:lnTo>
                    <a:pt x="5738" y="49"/>
                  </a:lnTo>
                  <a:cubicBezTo>
                    <a:pt x="5655" y="17"/>
                    <a:pt x="555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768;p24">
              <a:extLst>
                <a:ext uri="{FF2B5EF4-FFF2-40B4-BE49-F238E27FC236}">
                  <a16:creationId xmlns:a16="http://schemas.microsoft.com/office/drawing/2014/main" id="{3E76AB4D-A94E-D193-BA85-945C44DE9FB6}"/>
                </a:ext>
              </a:extLst>
            </p:cNvPr>
            <p:cNvSpPr/>
            <p:nvPr/>
          </p:nvSpPr>
          <p:spPr>
            <a:xfrm>
              <a:off x="5265900" y="4177950"/>
              <a:ext cx="148575" cy="238175"/>
            </a:xfrm>
            <a:custGeom>
              <a:avLst/>
              <a:gdLst/>
              <a:ahLst/>
              <a:cxnLst/>
              <a:rect l="l" t="t" r="r" b="b"/>
              <a:pathLst>
                <a:path w="5943" h="9527" extrusionOk="0">
                  <a:moveTo>
                    <a:pt x="1409" y="1401"/>
                  </a:moveTo>
                  <a:cubicBezTo>
                    <a:pt x="3252" y="2956"/>
                    <a:pt x="4246" y="5305"/>
                    <a:pt x="4088" y="7701"/>
                  </a:cubicBezTo>
                  <a:lnTo>
                    <a:pt x="4088" y="7701"/>
                  </a:lnTo>
                  <a:cubicBezTo>
                    <a:pt x="2828" y="5778"/>
                    <a:pt x="1917" y="3637"/>
                    <a:pt x="1409" y="1401"/>
                  </a:cubicBezTo>
                  <a:close/>
                  <a:moveTo>
                    <a:pt x="836" y="0"/>
                  </a:moveTo>
                  <a:cubicBezTo>
                    <a:pt x="511" y="0"/>
                    <a:pt x="0" y="173"/>
                    <a:pt x="49" y="442"/>
                  </a:cubicBezTo>
                  <a:cubicBezTo>
                    <a:pt x="515" y="3482"/>
                    <a:pt x="1724" y="6336"/>
                    <a:pt x="3523" y="8817"/>
                  </a:cubicBezTo>
                  <a:cubicBezTo>
                    <a:pt x="3570" y="8886"/>
                    <a:pt x="3671" y="8916"/>
                    <a:pt x="3794" y="8916"/>
                  </a:cubicBezTo>
                  <a:cubicBezTo>
                    <a:pt x="3831" y="8916"/>
                    <a:pt x="3869" y="8913"/>
                    <a:pt x="3909" y="8908"/>
                  </a:cubicBezTo>
                  <a:lnTo>
                    <a:pt x="3909" y="8908"/>
                  </a:lnTo>
                  <a:cubicBezTo>
                    <a:pt x="3877" y="9044"/>
                    <a:pt x="3842" y="9179"/>
                    <a:pt x="3803" y="9313"/>
                  </a:cubicBezTo>
                  <a:cubicBezTo>
                    <a:pt x="3765" y="9462"/>
                    <a:pt x="3922" y="9527"/>
                    <a:pt x="4129" y="9527"/>
                  </a:cubicBezTo>
                  <a:cubicBezTo>
                    <a:pt x="4439" y="9527"/>
                    <a:pt x="4864" y="9382"/>
                    <a:pt x="4919" y="9158"/>
                  </a:cubicBezTo>
                  <a:cubicBezTo>
                    <a:pt x="5943" y="5591"/>
                    <a:pt x="4330" y="1776"/>
                    <a:pt x="1042" y="39"/>
                  </a:cubicBezTo>
                  <a:cubicBezTo>
                    <a:pt x="996" y="13"/>
                    <a:pt x="923" y="0"/>
                    <a:pt x="8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" name="Google Shape;2769;p24">
            <a:extLst>
              <a:ext uri="{FF2B5EF4-FFF2-40B4-BE49-F238E27FC236}">
                <a16:creationId xmlns:a16="http://schemas.microsoft.com/office/drawing/2014/main" id="{0C22CFD4-6DA9-C187-7BF9-EED51D7ED711}"/>
              </a:ext>
            </a:extLst>
          </p:cNvPr>
          <p:cNvGrpSpPr/>
          <p:nvPr/>
        </p:nvGrpSpPr>
        <p:grpSpPr>
          <a:xfrm>
            <a:off x="2617118" y="257218"/>
            <a:ext cx="933933" cy="848100"/>
            <a:chOff x="3652400" y="3788700"/>
            <a:chExt cx="700450" cy="636075"/>
          </a:xfrm>
        </p:grpSpPr>
        <p:sp>
          <p:nvSpPr>
            <p:cNvPr id="49" name="Google Shape;2770;p24">
              <a:extLst>
                <a:ext uri="{FF2B5EF4-FFF2-40B4-BE49-F238E27FC236}">
                  <a16:creationId xmlns:a16="http://schemas.microsoft.com/office/drawing/2014/main" id="{2700BD3B-7BA8-6D5B-08E0-8E1E82449830}"/>
                </a:ext>
              </a:extLst>
            </p:cNvPr>
            <p:cNvSpPr/>
            <p:nvPr/>
          </p:nvSpPr>
          <p:spPr>
            <a:xfrm>
              <a:off x="3941050" y="3916900"/>
              <a:ext cx="65150" cy="72250"/>
            </a:xfrm>
            <a:custGeom>
              <a:avLst/>
              <a:gdLst/>
              <a:ahLst/>
              <a:cxnLst/>
              <a:rect l="l" t="t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771;p24">
              <a:extLst>
                <a:ext uri="{FF2B5EF4-FFF2-40B4-BE49-F238E27FC236}">
                  <a16:creationId xmlns:a16="http://schemas.microsoft.com/office/drawing/2014/main" id="{B45CFA16-E276-DAF3-13D6-736A21BAA81C}"/>
                </a:ext>
              </a:extLst>
            </p:cNvPr>
            <p:cNvSpPr/>
            <p:nvPr/>
          </p:nvSpPr>
          <p:spPr>
            <a:xfrm>
              <a:off x="4125850" y="3918850"/>
              <a:ext cx="58725" cy="76325"/>
            </a:xfrm>
            <a:custGeom>
              <a:avLst/>
              <a:gdLst/>
              <a:ahLst/>
              <a:cxnLst/>
              <a:rect l="l" t="t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772;p24">
              <a:extLst>
                <a:ext uri="{FF2B5EF4-FFF2-40B4-BE49-F238E27FC236}">
                  <a16:creationId xmlns:a16="http://schemas.microsoft.com/office/drawing/2014/main" id="{EA2C2A24-FAB2-413B-94F2-6566C5897297}"/>
                </a:ext>
              </a:extLst>
            </p:cNvPr>
            <p:cNvSpPr/>
            <p:nvPr/>
          </p:nvSpPr>
          <p:spPr>
            <a:xfrm>
              <a:off x="4000750" y="4053225"/>
              <a:ext cx="75575" cy="74650"/>
            </a:xfrm>
            <a:custGeom>
              <a:avLst/>
              <a:gdLst/>
              <a:ahLst/>
              <a:cxnLst/>
              <a:rect l="l" t="t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773;p24">
              <a:extLst>
                <a:ext uri="{FF2B5EF4-FFF2-40B4-BE49-F238E27FC236}">
                  <a16:creationId xmlns:a16="http://schemas.microsoft.com/office/drawing/2014/main" id="{BC923001-E90A-4894-81EE-C889674110F2}"/>
                </a:ext>
              </a:extLst>
            </p:cNvPr>
            <p:cNvSpPr/>
            <p:nvPr/>
          </p:nvSpPr>
          <p:spPr>
            <a:xfrm>
              <a:off x="3800675" y="4048800"/>
              <a:ext cx="69825" cy="77400"/>
            </a:xfrm>
            <a:custGeom>
              <a:avLst/>
              <a:gdLst/>
              <a:ahLst/>
              <a:cxnLst/>
              <a:rect l="l" t="t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2774;p24">
              <a:extLst>
                <a:ext uri="{FF2B5EF4-FFF2-40B4-BE49-F238E27FC236}">
                  <a16:creationId xmlns:a16="http://schemas.microsoft.com/office/drawing/2014/main" id="{CDC91270-8D72-1FC6-B36C-C219C3199303}"/>
                </a:ext>
              </a:extLst>
            </p:cNvPr>
            <p:cNvSpPr/>
            <p:nvPr/>
          </p:nvSpPr>
          <p:spPr>
            <a:xfrm>
              <a:off x="3854875" y="4183625"/>
              <a:ext cx="67575" cy="96850"/>
            </a:xfrm>
            <a:custGeom>
              <a:avLst/>
              <a:gdLst/>
              <a:ahLst/>
              <a:cxnLst/>
              <a:rect l="l" t="t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2775;p24">
              <a:extLst>
                <a:ext uri="{FF2B5EF4-FFF2-40B4-BE49-F238E27FC236}">
                  <a16:creationId xmlns:a16="http://schemas.microsoft.com/office/drawing/2014/main" id="{06BC1436-9D4C-C0F0-0DE4-51E9E1A8C738}"/>
                </a:ext>
              </a:extLst>
            </p:cNvPr>
            <p:cNvSpPr/>
            <p:nvPr/>
          </p:nvSpPr>
          <p:spPr>
            <a:xfrm>
              <a:off x="4105450" y="4181350"/>
              <a:ext cx="54300" cy="88550"/>
            </a:xfrm>
            <a:custGeom>
              <a:avLst/>
              <a:gdLst/>
              <a:ahLst/>
              <a:cxnLst/>
              <a:rect l="l" t="t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776;p24">
              <a:extLst>
                <a:ext uri="{FF2B5EF4-FFF2-40B4-BE49-F238E27FC236}">
                  <a16:creationId xmlns:a16="http://schemas.microsoft.com/office/drawing/2014/main" id="{C7C08691-54B8-88D2-93F5-40FDA002036C}"/>
                </a:ext>
              </a:extLst>
            </p:cNvPr>
            <p:cNvSpPr/>
            <p:nvPr/>
          </p:nvSpPr>
          <p:spPr>
            <a:xfrm>
              <a:off x="4174475" y="4054800"/>
              <a:ext cx="64375" cy="71425"/>
            </a:xfrm>
            <a:custGeom>
              <a:avLst/>
              <a:gdLst/>
              <a:ahLst/>
              <a:cxnLst/>
              <a:rect l="l" t="t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777;p24">
              <a:extLst>
                <a:ext uri="{FF2B5EF4-FFF2-40B4-BE49-F238E27FC236}">
                  <a16:creationId xmlns:a16="http://schemas.microsoft.com/office/drawing/2014/main" id="{C3BC9973-0DF6-74D5-850E-DE28BE54C5D6}"/>
                </a:ext>
              </a:extLst>
            </p:cNvPr>
            <p:cNvSpPr/>
            <p:nvPr/>
          </p:nvSpPr>
          <p:spPr>
            <a:xfrm>
              <a:off x="4066675" y="3788700"/>
              <a:ext cx="50425" cy="73275"/>
            </a:xfrm>
            <a:custGeom>
              <a:avLst/>
              <a:gdLst/>
              <a:ahLst/>
              <a:cxnLst/>
              <a:rect l="l" t="t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778;p24">
              <a:extLst>
                <a:ext uri="{FF2B5EF4-FFF2-40B4-BE49-F238E27FC236}">
                  <a16:creationId xmlns:a16="http://schemas.microsoft.com/office/drawing/2014/main" id="{8B40247C-AB1C-4AC8-C7AB-A832FC5981E6}"/>
                </a:ext>
              </a:extLst>
            </p:cNvPr>
            <p:cNvSpPr/>
            <p:nvPr/>
          </p:nvSpPr>
          <p:spPr>
            <a:xfrm>
              <a:off x="3819300" y="3848450"/>
              <a:ext cx="66700" cy="75350"/>
            </a:xfrm>
            <a:custGeom>
              <a:avLst/>
              <a:gdLst/>
              <a:ahLst/>
              <a:cxnLst/>
              <a:rect l="l" t="t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779;p24">
              <a:extLst>
                <a:ext uri="{FF2B5EF4-FFF2-40B4-BE49-F238E27FC236}">
                  <a16:creationId xmlns:a16="http://schemas.microsoft.com/office/drawing/2014/main" id="{5A6D642C-1F5E-E57B-9390-BDCBB58DFC0D}"/>
                </a:ext>
              </a:extLst>
            </p:cNvPr>
            <p:cNvSpPr/>
            <p:nvPr/>
          </p:nvSpPr>
          <p:spPr>
            <a:xfrm>
              <a:off x="4278375" y="3872450"/>
              <a:ext cx="63625" cy="77775"/>
            </a:xfrm>
            <a:custGeom>
              <a:avLst/>
              <a:gdLst/>
              <a:ahLst/>
              <a:cxnLst/>
              <a:rect l="l" t="t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780;p24">
              <a:extLst>
                <a:ext uri="{FF2B5EF4-FFF2-40B4-BE49-F238E27FC236}">
                  <a16:creationId xmlns:a16="http://schemas.microsoft.com/office/drawing/2014/main" id="{C1E4AC73-E0FF-9E61-CB5D-6FE9F98A2AA6}"/>
                </a:ext>
              </a:extLst>
            </p:cNvPr>
            <p:cNvSpPr/>
            <p:nvPr/>
          </p:nvSpPr>
          <p:spPr>
            <a:xfrm>
              <a:off x="4287675" y="4167850"/>
              <a:ext cx="65175" cy="79700"/>
            </a:xfrm>
            <a:custGeom>
              <a:avLst/>
              <a:gdLst/>
              <a:ahLst/>
              <a:cxnLst/>
              <a:rect l="l" t="t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781;p24">
              <a:extLst>
                <a:ext uri="{FF2B5EF4-FFF2-40B4-BE49-F238E27FC236}">
                  <a16:creationId xmlns:a16="http://schemas.microsoft.com/office/drawing/2014/main" id="{F5312683-960B-6B74-0160-157B186D668B}"/>
                </a:ext>
              </a:extLst>
            </p:cNvPr>
            <p:cNvSpPr/>
            <p:nvPr/>
          </p:nvSpPr>
          <p:spPr>
            <a:xfrm>
              <a:off x="3652400" y="4192450"/>
              <a:ext cx="73850" cy="83825"/>
            </a:xfrm>
            <a:custGeom>
              <a:avLst/>
              <a:gdLst/>
              <a:ahLst/>
              <a:cxnLst/>
              <a:rect l="l" t="t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782;p24">
              <a:extLst>
                <a:ext uri="{FF2B5EF4-FFF2-40B4-BE49-F238E27FC236}">
                  <a16:creationId xmlns:a16="http://schemas.microsoft.com/office/drawing/2014/main" id="{A1622B8A-EF39-6711-B537-3B831D89AB8D}"/>
                </a:ext>
              </a:extLst>
            </p:cNvPr>
            <p:cNvSpPr/>
            <p:nvPr/>
          </p:nvSpPr>
          <p:spPr>
            <a:xfrm>
              <a:off x="3725450" y="4337000"/>
              <a:ext cx="71150" cy="87775"/>
            </a:xfrm>
            <a:custGeom>
              <a:avLst/>
              <a:gdLst/>
              <a:ahLst/>
              <a:cxnLst/>
              <a:rect l="l" t="t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2783;p24">
              <a:extLst>
                <a:ext uri="{FF2B5EF4-FFF2-40B4-BE49-F238E27FC236}">
                  <a16:creationId xmlns:a16="http://schemas.microsoft.com/office/drawing/2014/main" id="{5306F996-20C1-20E9-E990-6A7C9B19837D}"/>
                </a:ext>
              </a:extLst>
            </p:cNvPr>
            <p:cNvSpPr/>
            <p:nvPr/>
          </p:nvSpPr>
          <p:spPr>
            <a:xfrm>
              <a:off x="3960575" y="4329600"/>
              <a:ext cx="56500" cy="67600"/>
            </a:xfrm>
            <a:custGeom>
              <a:avLst/>
              <a:gdLst/>
              <a:ahLst/>
              <a:cxnLst/>
              <a:rect l="l" t="t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784;p24">
              <a:extLst>
                <a:ext uri="{FF2B5EF4-FFF2-40B4-BE49-F238E27FC236}">
                  <a16:creationId xmlns:a16="http://schemas.microsoft.com/office/drawing/2014/main" id="{861BE840-D31B-555E-53EC-2A05D7F10B79}"/>
                </a:ext>
              </a:extLst>
            </p:cNvPr>
            <p:cNvSpPr/>
            <p:nvPr/>
          </p:nvSpPr>
          <p:spPr>
            <a:xfrm>
              <a:off x="4174850" y="4333225"/>
              <a:ext cx="77200" cy="87325"/>
            </a:xfrm>
            <a:custGeom>
              <a:avLst/>
              <a:gdLst/>
              <a:ahLst/>
              <a:cxnLst/>
              <a:rect l="l" t="t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4" name="Google Shape;2785;p24">
            <a:extLst>
              <a:ext uri="{FF2B5EF4-FFF2-40B4-BE49-F238E27FC236}">
                <a16:creationId xmlns:a16="http://schemas.microsoft.com/office/drawing/2014/main" id="{F29C97A4-EF90-39BF-3CA8-4E95A3F90D40}"/>
              </a:ext>
            </a:extLst>
          </p:cNvPr>
          <p:cNvSpPr/>
          <p:nvPr/>
        </p:nvSpPr>
        <p:spPr>
          <a:xfrm>
            <a:off x="10356833" y="1050717"/>
            <a:ext cx="504760" cy="423184"/>
          </a:xfrm>
          <a:custGeom>
            <a:avLst/>
            <a:gdLst/>
            <a:ahLst/>
            <a:cxnLst/>
            <a:rect l="l" t="t" r="r" b="b"/>
            <a:pathLst>
              <a:path w="11540" h="9675" extrusionOk="0">
                <a:moveTo>
                  <a:pt x="5370" y="0"/>
                </a:moveTo>
                <a:cubicBezTo>
                  <a:pt x="4691" y="0"/>
                  <a:pt x="4009" y="111"/>
                  <a:pt x="3350" y="337"/>
                </a:cubicBezTo>
                <a:lnTo>
                  <a:pt x="3885" y="225"/>
                </a:lnTo>
                <a:lnTo>
                  <a:pt x="3885" y="225"/>
                </a:lnTo>
                <a:cubicBezTo>
                  <a:pt x="2335" y="639"/>
                  <a:pt x="949" y="1659"/>
                  <a:pt x="404" y="3160"/>
                </a:cubicBezTo>
                <a:cubicBezTo>
                  <a:pt x="0" y="4308"/>
                  <a:pt x="93" y="5610"/>
                  <a:pt x="683" y="6696"/>
                </a:cubicBezTo>
                <a:cubicBezTo>
                  <a:pt x="1303" y="7782"/>
                  <a:pt x="2234" y="8650"/>
                  <a:pt x="3350" y="9147"/>
                </a:cubicBezTo>
                <a:cubicBezTo>
                  <a:pt x="4136" y="9496"/>
                  <a:pt x="4993" y="9675"/>
                  <a:pt x="5843" y="9675"/>
                </a:cubicBezTo>
                <a:cubicBezTo>
                  <a:pt x="7106" y="9675"/>
                  <a:pt x="8354" y="9280"/>
                  <a:pt x="9337" y="8464"/>
                </a:cubicBezTo>
                <a:cubicBezTo>
                  <a:pt x="10950" y="7130"/>
                  <a:pt x="11540" y="4587"/>
                  <a:pt x="10516" y="2788"/>
                </a:cubicBezTo>
                <a:cubicBezTo>
                  <a:pt x="10175" y="2198"/>
                  <a:pt x="9740" y="1702"/>
                  <a:pt x="9213" y="1299"/>
                </a:cubicBezTo>
                <a:cubicBezTo>
                  <a:pt x="8094" y="449"/>
                  <a:pt x="6738" y="0"/>
                  <a:pt x="537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 latinLnBrk="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5" name="Google Shape;2786;p24">
            <a:extLst>
              <a:ext uri="{FF2B5EF4-FFF2-40B4-BE49-F238E27FC236}">
                <a16:creationId xmlns:a16="http://schemas.microsoft.com/office/drawing/2014/main" id="{5E9AEEE7-8A72-2452-759B-EB1E780A6578}"/>
              </a:ext>
            </a:extLst>
          </p:cNvPr>
          <p:cNvSpPr/>
          <p:nvPr/>
        </p:nvSpPr>
        <p:spPr>
          <a:xfrm>
            <a:off x="5766833" y="682133"/>
            <a:ext cx="504760" cy="423184"/>
          </a:xfrm>
          <a:custGeom>
            <a:avLst/>
            <a:gdLst/>
            <a:ahLst/>
            <a:cxnLst/>
            <a:rect l="l" t="t" r="r" b="b"/>
            <a:pathLst>
              <a:path w="11540" h="9675" extrusionOk="0">
                <a:moveTo>
                  <a:pt x="5370" y="0"/>
                </a:moveTo>
                <a:cubicBezTo>
                  <a:pt x="4691" y="0"/>
                  <a:pt x="4009" y="111"/>
                  <a:pt x="3350" y="337"/>
                </a:cubicBezTo>
                <a:lnTo>
                  <a:pt x="3885" y="225"/>
                </a:lnTo>
                <a:lnTo>
                  <a:pt x="3885" y="225"/>
                </a:lnTo>
                <a:cubicBezTo>
                  <a:pt x="2335" y="639"/>
                  <a:pt x="949" y="1659"/>
                  <a:pt x="404" y="3160"/>
                </a:cubicBezTo>
                <a:cubicBezTo>
                  <a:pt x="0" y="4308"/>
                  <a:pt x="93" y="5610"/>
                  <a:pt x="683" y="6696"/>
                </a:cubicBezTo>
                <a:cubicBezTo>
                  <a:pt x="1303" y="7782"/>
                  <a:pt x="2234" y="8650"/>
                  <a:pt x="3350" y="9147"/>
                </a:cubicBezTo>
                <a:cubicBezTo>
                  <a:pt x="4136" y="9496"/>
                  <a:pt x="4993" y="9675"/>
                  <a:pt x="5843" y="9675"/>
                </a:cubicBezTo>
                <a:cubicBezTo>
                  <a:pt x="7106" y="9675"/>
                  <a:pt x="8354" y="9280"/>
                  <a:pt x="9337" y="8464"/>
                </a:cubicBezTo>
                <a:cubicBezTo>
                  <a:pt x="10950" y="7130"/>
                  <a:pt x="11540" y="4587"/>
                  <a:pt x="10516" y="2788"/>
                </a:cubicBezTo>
                <a:cubicBezTo>
                  <a:pt x="10175" y="2198"/>
                  <a:pt x="9740" y="1702"/>
                  <a:pt x="9213" y="1299"/>
                </a:cubicBezTo>
                <a:cubicBezTo>
                  <a:pt x="8094" y="449"/>
                  <a:pt x="6738" y="0"/>
                  <a:pt x="53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 latinLnBrk="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66" name="Google Shape;2787;p24">
            <a:extLst>
              <a:ext uri="{FF2B5EF4-FFF2-40B4-BE49-F238E27FC236}">
                <a16:creationId xmlns:a16="http://schemas.microsoft.com/office/drawing/2014/main" id="{5048B826-9289-1D50-E086-DDF2DD0436C6}"/>
              </a:ext>
            </a:extLst>
          </p:cNvPr>
          <p:cNvGrpSpPr/>
          <p:nvPr/>
        </p:nvGrpSpPr>
        <p:grpSpPr>
          <a:xfrm rot="-10423553">
            <a:off x="7469577" y="-880363"/>
            <a:ext cx="1107001" cy="1952585"/>
            <a:chOff x="2797700" y="3217325"/>
            <a:chExt cx="682725" cy="1204225"/>
          </a:xfrm>
        </p:grpSpPr>
        <p:sp>
          <p:nvSpPr>
            <p:cNvPr id="67" name="Google Shape;2788;p24">
              <a:extLst>
                <a:ext uri="{FF2B5EF4-FFF2-40B4-BE49-F238E27FC236}">
                  <a16:creationId xmlns:a16="http://schemas.microsoft.com/office/drawing/2014/main" id="{4FB42367-1598-F461-F778-62704E3CED4B}"/>
                </a:ext>
              </a:extLst>
            </p:cNvPr>
            <p:cNvSpPr/>
            <p:nvPr/>
          </p:nvSpPr>
          <p:spPr>
            <a:xfrm>
              <a:off x="2797700" y="3824925"/>
              <a:ext cx="500825" cy="451000"/>
            </a:xfrm>
            <a:custGeom>
              <a:avLst/>
              <a:gdLst/>
              <a:ahLst/>
              <a:cxnLst/>
              <a:rect l="l" t="t" r="r" b="b"/>
              <a:pathLst>
                <a:path w="20033" h="18040" extrusionOk="0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2789;p24">
              <a:extLst>
                <a:ext uri="{FF2B5EF4-FFF2-40B4-BE49-F238E27FC236}">
                  <a16:creationId xmlns:a16="http://schemas.microsoft.com/office/drawing/2014/main" id="{C081390A-90B2-E0AF-3062-B6F2CEFBFC43}"/>
                </a:ext>
              </a:extLst>
            </p:cNvPr>
            <p:cNvSpPr/>
            <p:nvPr/>
          </p:nvSpPr>
          <p:spPr>
            <a:xfrm>
              <a:off x="2799200" y="3824650"/>
              <a:ext cx="633925" cy="527825"/>
            </a:xfrm>
            <a:custGeom>
              <a:avLst/>
              <a:gdLst/>
              <a:ahLst/>
              <a:cxnLst/>
              <a:rect l="l" t="t" r="r" b="b"/>
              <a:pathLst>
                <a:path w="25357" h="21113" extrusionOk="0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2790;p24">
              <a:extLst>
                <a:ext uri="{FF2B5EF4-FFF2-40B4-BE49-F238E27FC236}">
                  <a16:creationId xmlns:a16="http://schemas.microsoft.com/office/drawing/2014/main" id="{70FFBD41-9831-6EBB-B246-CAEA02171FCC}"/>
                </a:ext>
              </a:extLst>
            </p:cNvPr>
            <p:cNvSpPr/>
            <p:nvPr/>
          </p:nvSpPr>
          <p:spPr>
            <a:xfrm>
              <a:off x="3258625" y="3484850"/>
              <a:ext cx="221800" cy="706250"/>
            </a:xfrm>
            <a:custGeom>
              <a:avLst/>
              <a:gdLst/>
              <a:ahLst/>
              <a:cxnLst/>
              <a:rect l="l" t="t" r="r" b="b"/>
              <a:pathLst>
                <a:path w="8872" h="28250" extrusionOk="0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2791;p24">
              <a:extLst>
                <a:ext uri="{FF2B5EF4-FFF2-40B4-BE49-F238E27FC236}">
                  <a16:creationId xmlns:a16="http://schemas.microsoft.com/office/drawing/2014/main" id="{08204C4F-2215-7328-5851-483DBF577EBC}"/>
                </a:ext>
              </a:extLst>
            </p:cNvPr>
            <p:cNvSpPr/>
            <p:nvPr/>
          </p:nvSpPr>
          <p:spPr>
            <a:xfrm>
              <a:off x="3342800" y="3512850"/>
              <a:ext cx="102725" cy="837725"/>
            </a:xfrm>
            <a:custGeom>
              <a:avLst/>
              <a:gdLst/>
              <a:ahLst/>
              <a:cxnLst/>
              <a:rect l="l" t="t" r="r" b="b"/>
              <a:pathLst>
                <a:path w="4109" h="33509" extrusionOk="0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2792;p24">
              <a:extLst>
                <a:ext uri="{FF2B5EF4-FFF2-40B4-BE49-F238E27FC236}">
                  <a16:creationId xmlns:a16="http://schemas.microsoft.com/office/drawing/2014/main" id="{42F71984-6E41-D9DD-F02C-8D9A1AC821EF}"/>
                </a:ext>
              </a:extLst>
            </p:cNvPr>
            <p:cNvSpPr/>
            <p:nvPr/>
          </p:nvSpPr>
          <p:spPr>
            <a:xfrm>
              <a:off x="3139775" y="3858825"/>
              <a:ext cx="334875" cy="562725"/>
            </a:xfrm>
            <a:custGeom>
              <a:avLst/>
              <a:gdLst/>
              <a:ahLst/>
              <a:cxnLst/>
              <a:rect l="l" t="t" r="r" b="b"/>
              <a:pathLst>
                <a:path w="13395" h="22509" extrusionOk="0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2793;p24">
              <a:extLst>
                <a:ext uri="{FF2B5EF4-FFF2-40B4-BE49-F238E27FC236}">
                  <a16:creationId xmlns:a16="http://schemas.microsoft.com/office/drawing/2014/main" id="{C9D86B2B-639D-860C-06AF-4B24F99D5021}"/>
                </a:ext>
              </a:extLst>
            </p:cNvPr>
            <p:cNvSpPr/>
            <p:nvPr/>
          </p:nvSpPr>
          <p:spPr>
            <a:xfrm>
              <a:off x="2926700" y="3217325"/>
              <a:ext cx="246850" cy="708075"/>
            </a:xfrm>
            <a:custGeom>
              <a:avLst/>
              <a:gdLst/>
              <a:ahLst/>
              <a:cxnLst/>
              <a:rect l="l" t="t" r="r" b="b"/>
              <a:pathLst>
                <a:path w="9874" h="28323" extrusionOk="0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2794;p24">
              <a:extLst>
                <a:ext uri="{FF2B5EF4-FFF2-40B4-BE49-F238E27FC236}">
                  <a16:creationId xmlns:a16="http://schemas.microsoft.com/office/drawing/2014/main" id="{BEAF9125-C83B-A63F-2861-80B5DED46CA1}"/>
                </a:ext>
              </a:extLst>
            </p:cNvPr>
            <p:cNvSpPr/>
            <p:nvPr/>
          </p:nvSpPr>
          <p:spPr>
            <a:xfrm>
              <a:off x="2975275" y="3249325"/>
              <a:ext cx="199675" cy="674700"/>
            </a:xfrm>
            <a:custGeom>
              <a:avLst/>
              <a:gdLst/>
              <a:ahLst/>
              <a:cxnLst/>
              <a:rect l="l" t="t" r="r" b="b"/>
              <a:pathLst>
                <a:path w="7987" h="26988" extrusionOk="0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86956078-36A8-0CDB-E8FF-2E372CEFE9AE}"/>
              </a:ext>
            </a:extLst>
          </p:cNvPr>
          <p:cNvSpPr/>
          <p:nvPr/>
        </p:nvSpPr>
        <p:spPr>
          <a:xfrm>
            <a:off x="1049867" y="1341457"/>
            <a:ext cx="7078757" cy="371822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8FC1DC93-FA10-1BC9-2075-C7542E859687}"/>
              </a:ext>
            </a:extLst>
          </p:cNvPr>
          <p:cNvSpPr txBox="1"/>
          <p:nvPr/>
        </p:nvSpPr>
        <p:spPr>
          <a:xfrm>
            <a:off x="1557870" y="2111525"/>
            <a:ext cx="615648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 latinLnBrk="0">
              <a:buClr>
                <a:srgbClr val="000000"/>
              </a:buClr>
            </a:pPr>
            <a:r>
              <a:rPr lang="vi-VN" sz="4000" b="1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Trao đổi với người thân về một hoạt động của lớp hoặc của trường đã để lại cho em nhiều cảm xúc.</a:t>
            </a:r>
            <a:endParaRPr lang="en-US" sz="4000" b="1" kern="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8" name="Picture 6">
            <a:extLst>
              <a:ext uri="{FF2B5EF4-FFF2-40B4-BE49-F238E27FC236}">
                <a16:creationId xmlns:a16="http://schemas.microsoft.com/office/drawing/2014/main" id="{E3420DF4-1934-028C-C16C-E93C3893FF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8013670" y="2700774"/>
            <a:ext cx="4252679" cy="396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10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1000"/>
                            </p:stCondLst>
                            <p:childTnLst>
                              <p:par>
                                <p:cTn id="6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5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64" grpId="0" animBg="1"/>
      <p:bldP spid="65" grpId="0" animBg="1"/>
      <p:bldP spid="74" grpId="0" animBg="1"/>
      <p:bldP spid="7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zV025-16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32" y="592174"/>
            <a:ext cx="10368904" cy="6000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228600" y="592173"/>
            <a:ext cx="8874457" cy="485999"/>
          </a:xfrm>
          <a:prstGeom prst="rect">
            <a:avLst/>
          </a:prstGeom>
        </p:spPr>
        <p:txBody>
          <a:bodyPr wrap="none" lIns="81638" tIns="40820" rIns="81638" bIns="40820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8163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174" b="1" i="0" u="none" strike="noStrike" kern="10" cap="none" spc="0" normalizeH="0" baseline="0" noProof="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Chân thành cảm ơn quý thầy, cô cùng các em</a:t>
            </a:r>
            <a:r>
              <a:rPr kumimoji="0" lang="en-US" sz="3174" b="1" i="0" u="none" strike="noStrike" kern="10" cap="none" spc="0" normalizeH="0" baseline="0" noProof="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.</a:t>
            </a:r>
            <a:endParaRPr kumimoji="0" lang="en-SG" sz="3174" b="1" i="0" u="none" strike="noStrike" kern="10" cap="none" spc="0" normalizeH="0" baseline="0" noProof="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0000FF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4495801" y="3429001"/>
            <a:ext cx="3352801" cy="914261"/>
          </a:xfrm>
          <a:prstGeom prst="rect">
            <a:avLst/>
          </a:prstGeom>
        </p:spPr>
        <p:txBody>
          <a:bodyPr wrap="none" lIns="81638" tIns="40820" rIns="81638" bIns="40820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8163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857" b="1" i="1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Chào tạm biệt!</a:t>
            </a:r>
          </a:p>
        </p:txBody>
      </p:sp>
    </p:spTree>
    <p:extLst>
      <p:ext uri="{BB962C8B-B14F-4D97-AF65-F5344CB8AC3E}">
        <p14:creationId xmlns:p14="http://schemas.microsoft.com/office/powerpoint/2010/main" val="1166625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3327;p29">
            <a:extLst>
              <a:ext uri="{FF2B5EF4-FFF2-40B4-BE49-F238E27FC236}">
                <a16:creationId xmlns:a16="http://schemas.microsoft.com/office/drawing/2014/main" id="{32CE2CE2-6190-4D23-95F2-07453E272C46}"/>
              </a:ext>
            </a:extLst>
          </p:cNvPr>
          <p:cNvGrpSpPr/>
          <p:nvPr/>
        </p:nvGrpSpPr>
        <p:grpSpPr>
          <a:xfrm>
            <a:off x="-1674446" y="5528263"/>
            <a:ext cx="6869473" cy="3775748"/>
            <a:chOff x="4178350" y="2375050"/>
            <a:chExt cx="938350" cy="515775"/>
          </a:xfrm>
        </p:grpSpPr>
        <p:sp>
          <p:nvSpPr>
            <p:cNvPr id="10" name="Google Shape;3328;p29">
              <a:extLst>
                <a:ext uri="{FF2B5EF4-FFF2-40B4-BE49-F238E27FC236}">
                  <a16:creationId xmlns:a16="http://schemas.microsoft.com/office/drawing/2014/main" id="{51AF78F1-3A21-42A1-8682-685DE60AA41C}"/>
                </a:ext>
              </a:extLst>
            </p:cNvPr>
            <p:cNvSpPr/>
            <p:nvPr/>
          </p:nvSpPr>
          <p:spPr>
            <a:xfrm>
              <a:off x="4178350" y="2375050"/>
              <a:ext cx="938350" cy="470050"/>
            </a:xfrm>
            <a:custGeom>
              <a:avLst/>
              <a:gdLst/>
              <a:ahLst/>
              <a:cxnLst/>
              <a:rect l="l" t="t" r="r" b="b"/>
              <a:pathLst>
                <a:path w="37534" h="18802" extrusionOk="0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3329;p29">
              <a:extLst>
                <a:ext uri="{FF2B5EF4-FFF2-40B4-BE49-F238E27FC236}">
                  <a16:creationId xmlns:a16="http://schemas.microsoft.com/office/drawing/2014/main" id="{AFE7D7A9-D4A4-4362-9AA0-51A75FC0B750}"/>
                </a:ext>
              </a:extLst>
            </p:cNvPr>
            <p:cNvSpPr/>
            <p:nvPr/>
          </p:nvSpPr>
          <p:spPr>
            <a:xfrm>
              <a:off x="4192225" y="2449850"/>
              <a:ext cx="867875" cy="411650"/>
            </a:xfrm>
            <a:custGeom>
              <a:avLst/>
              <a:gdLst/>
              <a:ahLst/>
              <a:cxnLst/>
              <a:rect l="l" t="t" r="r" b="b"/>
              <a:pathLst>
                <a:path w="34715" h="16466" extrusionOk="0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3330;p29">
              <a:extLst>
                <a:ext uri="{FF2B5EF4-FFF2-40B4-BE49-F238E27FC236}">
                  <a16:creationId xmlns:a16="http://schemas.microsoft.com/office/drawing/2014/main" id="{EBDF45ED-2DA8-4BCF-BF05-DDC854C167B4}"/>
                </a:ext>
              </a:extLst>
            </p:cNvPr>
            <p:cNvSpPr/>
            <p:nvPr/>
          </p:nvSpPr>
          <p:spPr>
            <a:xfrm>
              <a:off x="4252800" y="2496850"/>
              <a:ext cx="761025" cy="376950"/>
            </a:xfrm>
            <a:custGeom>
              <a:avLst/>
              <a:gdLst/>
              <a:ahLst/>
              <a:cxnLst/>
              <a:rect l="l" t="t" r="r" b="b"/>
              <a:pathLst>
                <a:path w="30441" h="15078" extrusionOk="0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3331;p29">
              <a:extLst>
                <a:ext uri="{FF2B5EF4-FFF2-40B4-BE49-F238E27FC236}">
                  <a16:creationId xmlns:a16="http://schemas.microsoft.com/office/drawing/2014/main" id="{11326BCD-6B3F-424A-8283-CFC800D4040A}"/>
                </a:ext>
              </a:extLst>
            </p:cNvPr>
            <p:cNvSpPr/>
            <p:nvPr/>
          </p:nvSpPr>
          <p:spPr>
            <a:xfrm>
              <a:off x="4311275" y="2568125"/>
              <a:ext cx="619300" cy="306050"/>
            </a:xfrm>
            <a:custGeom>
              <a:avLst/>
              <a:gdLst/>
              <a:ahLst/>
              <a:cxnLst/>
              <a:rect l="l" t="t" r="r" b="b"/>
              <a:pathLst>
                <a:path w="24772" h="12242" extrusionOk="0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3332;p29">
              <a:extLst>
                <a:ext uri="{FF2B5EF4-FFF2-40B4-BE49-F238E27FC236}">
                  <a16:creationId xmlns:a16="http://schemas.microsoft.com/office/drawing/2014/main" id="{B0A329E8-8163-40D7-AB17-A0CB70F517F9}"/>
                </a:ext>
              </a:extLst>
            </p:cNvPr>
            <p:cNvSpPr/>
            <p:nvPr/>
          </p:nvSpPr>
          <p:spPr>
            <a:xfrm>
              <a:off x="4374000" y="2647325"/>
              <a:ext cx="513325" cy="228750"/>
            </a:xfrm>
            <a:custGeom>
              <a:avLst/>
              <a:gdLst/>
              <a:ahLst/>
              <a:cxnLst/>
              <a:rect l="l" t="t" r="r" b="b"/>
              <a:pathLst>
                <a:path w="20533" h="9150" extrusionOk="0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3333;p29">
              <a:extLst>
                <a:ext uri="{FF2B5EF4-FFF2-40B4-BE49-F238E27FC236}">
                  <a16:creationId xmlns:a16="http://schemas.microsoft.com/office/drawing/2014/main" id="{22D9260C-FD83-4B79-87C3-E891A1DA4BCA}"/>
                </a:ext>
              </a:extLst>
            </p:cNvPr>
            <p:cNvSpPr/>
            <p:nvPr/>
          </p:nvSpPr>
          <p:spPr>
            <a:xfrm>
              <a:off x="4437575" y="2724875"/>
              <a:ext cx="345675" cy="156550"/>
            </a:xfrm>
            <a:custGeom>
              <a:avLst/>
              <a:gdLst/>
              <a:ahLst/>
              <a:cxnLst/>
              <a:rect l="l" t="t" r="r" b="b"/>
              <a:pathLst>
                <a:path w="13827" h="6262" extrusionOk="0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3334;p29">
              <a:extLst>
                <a:ext uri="{FF2B5EF4-FFF2-40B4-BE49-F238E27FC236}">
                  <a16:creationId xmlns:a16="http://schemas.microsoft.com/office/drawing/2014/main" id="{33211FC1-0D03-4839-A9BD-F48CE8B05011}"/>
                </a:ext>
              </a:extLst>
            </p:cNvPr>
            <p:cNvSpPr/>
            <p:nvPr/>
          </p:nvSpPr>
          <p:spPr>
            <a:xfrm>
              <a:off x="4481575" y="2799000"/>
              <a:ext cx="244675" cy="91825"/>
            </a:xfrm>
            <a:custGeom>
              <a:avLst/>
              <a:gdLst/>
              <a:ahLst/>
              <a:cxnLst/>
              <a:rect l="l" t="t" r="r" b="b"/>
              <a:pathLst>
                <a:path w="9787" h="3673" extrusionOk="0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7" name="Google Shape;3335;p29">
            <a:extLst>
              <a:ext uri="{FF2B5EF4-FFF2-40B4-BE49-F238E27FC236}">
                <a16:creationId xmlns:a16="http://schemas.microsoft.com/office/drawing/2014/main" id="{90E24020-22F4-4AE6-8F22-D6B235AECD89}"/>
              </a:ext>
            </a:extLst>
          </p:cNvPr>
          <p:cNvGrpSpPr/>
          <p:nvPr/>
        </p:nvGrpSpPr>
        <p:grpSpPr>
          <a:xfrm rot="10799904">
            <a:off x="5919300" y="-1498355"/>
            <a:ext cx="7886773" cy="3557203"/>
            <a:chOff x="5619200" y="4458200"/>
            <a:chExt cx="1647150" cy="742900"/>
          </a:xfrm>
        </p:grpSpPr>
        <p:sp>
          <p:nvSpPr>
            <p:cNvPr id="18" name="Google Shape;3336;p29">
              <a:extLst>
                <a:ext uri="{FF2B5EF4-FFF2-40B4-BE49-F238E27FC236}">
                  <a16:creationId xmlns:a16="http://schemas.microsoft.com/office/drawing/2014/main" id="{7C840A0D-095C-42B0-A7E1-E16AE032F806}"/>
                </a:ext>
              </a:extLst>
            </p:cNvPr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3337;p29">
              <a:extLst>
                <a:ext uri="{FF2B5EF4-FFF2-40B4-BE49-F238E27FC236}">
                  <a16:creationId xmlns:a16="http://schemas.microsoft.com/office/drawing/2014/main" id="{2C50ED8D-7F84-4F35-A7DD-66C1E0FD56ED}"/>
                </a:ext>
              </a:extLst>
            </p:cNvPr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3338;p29">
              <a:extLst>
                <a:ext uri="{FF2B5EF4-FFF2-40B4-BE49-F238E27FC236}">
                  <a16:creationId xmlns:a16="http://schemas.microsoft.com/office/drawing/2014/main" id="{2524E7D0-BF9D-4E06-9262-80C1C6735C15}"/>
                </a:ext>
              </a:extLst>
            </p:cNvPr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3339;p29">
              <a:extLst>
                <a:ext uri="{FF2B5EF4-FFF2-40B4-BE49-F238E27FC236}">
                  <a16:creationId xmlns:a16="http://schemas.microsoft.com/office/drawing/2014/main" id="{A14679E7-DFB4-4995-A908-CEC85B0B1618}"/>
                </a:ext>
              </a:extLst>
            </p:cNvPr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3340;p29">
              <a:extLst>
                <a:ext uri="{FF2B5EF4-FFF2-40B4-BE49-F238E27FC236}">
                  <a16:creationId xmlns:a16="http://schemas.microsoft.com/office/drawing/2014/main" id="{304C2050-A451-46A3-91C4-6ACFA6425FC9}"/>
                </a:ext>
              </a:extLst>
            </p:cNvPr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" name="Google Shape;3341;p29">
            <a:extLst>
              <a:ext uri="{FF2B5EF4-FFF2-40B4-BE49-F238E27FC236}">
                <a16:creationId xmlns:a16="http://schemas.microsoft.com/office/drawing/2014/main" id="{7CA3F72F-BCDD-4BF2-8C8D-E8E568576044}"/>
              </a:ext>
            </a:extLst>
          </p:cNvPr>
          <p:cNvSpPr/>
          <p:nvPr/>
        </p:nvSpPr>
        <p:spPr>
          <a:xfrm rot="9409066" flipH="1">
            <a:off x="-270132" y="-369099"/>
            <a:ext cx="2431520" cy="2173691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8" name="Google Shape;3356;p29">
            <a:extLst>
              <a:ext uri="{FF2B5EF4-FFF2-40B4-BE49-F238E27FC236}">
                <a16:creationId xmlns:a16="http://schemas.microsoft.com/office/drawing/2014/main" id="{BE2310A6-24EE-4739-8445-63E9A6B50FF0}"/>
              </a:ext>
            </a:extLst>
          </p:cNvPr>
          <p:cNvGrpSpPr/>
          <p:nvPr/>
        </p:nvGrpSpPr>
        <p:grpSpPr>
          <a:xfrm rot="-2991672" flipH="1">
            <a:off x="10180195" y="5153146"/>
            <a:ext cx="2471792" cy="1842439"/>
            <a:chOff x="4500175" y="3779525"/>
            <a:chExt cx="1136425" cy="847075"/>
          </a:xfrm>
        </p:grpSpPr>
        <p:sp>
          <p:nvSpPr>
            <p:cNvPr id="39" name="Google Shape;3357;p29">
              <a:extLst>
                <a:ext uri="{FF2B5EF4-FFF2-40B4-BE49-F238E27FC236}">
                  <a16:creationId xmlns:a16="http://schemas.microsoft.com/office/drawing/2014/main" id="{ABBBA3CD-20AC-4762-8D78-023E154ED054}"/>
                </a:ext>
              </a:extLst>
            </p:cNvPr>
            <p:cNvSpPr/>
            <p:nvPr/>
          </p:nvSpPr>
          <p:spPr>
            <a:xfrm>
              <a:off x="4500175" y="3779525"/>
              <a:ext cx="272200" cy="333500"/>
            </a:xfrm>
            <a:custGeom>
              <a:avLst/>
              <a:gdLst/>
              <a:ahLst/>
              <a:cxnLst/>
              <a:rect l="l" t="t" r="r" b="b"/>
              <a:pathLst>
                <a:path w="10888" h="13340" extrusionOk="0">
                  <a:moveTo>
                    <a:pt x="0" y="1"/>
                  </a:moveTo>
                  <a:lnTo>
                    <a:pt x="0" y="1"/>
                  </a:lnTo>
                  <a:cubicBezTo>
                    <a:pt x="403" y="3010"/>
                    <a:pt x="869" y="6205"/>
                    <a:pt x="2792" y="8562"/>
                  </a:cubicBezTo>
                  <a:cubicBezTo>
                    <a:pt x="4591" y="10764"/>
                    <a:pt x="8127" y="12688"/>
                    <a:pt x="10888" y="13339"/>
                  </a:cubicBezTo>
                  <a:cubicBezTo>
                    <a:pt x="8872" y="7787"/>
                    <a:pt x="5025" y="3072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3358;p29">
              <a:extLst>
                <a:ext uri="{FF2B5EF4-FFF2-40B4-BE49-F238E27FC236}">
                  <a16:creationId xmlns:a16="http://schemas.microsoft.com/office/drawing/2014/main" id="{F0F4E3AA-015C-442E-BD88-2F5E6DDB0083}"/>
                </a:ext>
              </a:extLst>
            </p:cNvPr>
            <p:cNvSpPr/>
            <p:nvPr/>
          </p:nvSpPr>
          <p:spPr>
            <a:xfrm>
              <a:off x="4865425" y="3905150"/>
              <a:ext cx="121775" cy="341250"/>
            </a:xfrm>
            <a:custGeom>
              <a:avLst/>
              <a:gdLst/>
              <a:ahLst/>
              <a:cxnLst/>
              <a:rect l="l" t="t" r="r" b="b"/>
              <a:pathLst>
                <a:path w="4871" h="13650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10"/>
                    <a:pt x="62" y="4220"/>
                    <a:pt x="621" y="6267"/>
                  </a:cubicBezTo>
                  <a:cubicBezTo>
                    <a:pt x="1365" y="8810"/>
                    <a:pt x="2947" y="11044"/>
                    <a:pt x="4498" y="13246"/>
                  </a:cubicBezTo>
                  <a:lnTo>
                    <a:pt x="4870" y="13649"/>
                  </a:lnTo>
                  <a:cubicBezTo>
                    <a:pt x="4374" y="10703"/>
                    <a:pt x="3909" y="7663"/>
                    <a:pt x="2451" y="5057"/>
                  </a:cubicBezTo>
                  <a:cubicBezTo>
                    <a:pt x="2079" y="4375"/>
                    <a:pt x="1675" y="3754"/>
                    <a:pt x="1272" y="3072"/>
                  </a:cubicBezTo>
                  <a:cubicBezTo>
                    <a:pt x="745" y="2110"/>
                    <a:pt x="310" y="1087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3359;p29">
              <a:extLst>
                <a:ext uri="{FF2B5EF4-FFF2-40B4-BE49-F238E27FC236}">
                  <a16:creationId xmlns:a16="http://schemas.microsoft.com/office/drawing/2014/main" id="{2BE6CBF3-CA15-4318-B431-434DFEC392C0}"/>
                </a:ext>
              </a:extLst>
            </p:cNvPr>
            <p:cNvSpPr/>
            <p:nvPr/>
          </p:nvSpPr>
          <p:spPr>
            <a:xfrm>
              <a:off x="4578500" y="4253350"/>
              <a:ext cx="408700" cy="101825"/>
            </a:xfrm>
            <a:custGeom>
              <a:avLst/>
              <a:gdLst/>
              <a:ahLst/>
              <a:cxnLst/>
              <a:rect l="l" t="t" r="r" b="b"/>
              <a:pathLst>
                <a:path w="16348" h="4073" extrusionOk="0">
                  <a:moveTo>
                    <a:pt x="16254" y="1"/>
                  </a:moveTo>
                  <a:cubicBezTo>
                    <a:pt x="16101" y="56"/>
                    <a:pt x="15952" y="118"/>
                    <a:pt x="15804" y="186"/>
                  </a:cubicBezTo>
                  <a:lnTo>
                    <a:pt x="15804" y="186"/>
                  </a:lnTo>
                  <a:lnTo>
                    <a:pt x="16347" y="156"/>
                  </a:lnTo>
                  <a:lnTo>
                    <a:pt x="16254" y="1"/>
                  </a:lnTo>
                  <a:close/>
                  <a:moveTo>
                    <a:pt x="15804" y="186"/>
                  </a:moveTo>
                  <a:lnTo>
                    <a:pt x="9585" y="528"/>
                  </a:lnTo>
                  <a:cubicBezTo>
                    <a:pt x="6359" y="714"/>
                    <a:pt x="3071" y="931"/>
                    <a:pt x="0" y="1924"/>
                  </a:cubicBezTo>
                  <a:lnTo>
                    <a:pt x="3474" y="3071"/>
                  </a:lnTo>
                  <a:cubicBezTo>
                    <a:pt x="4997" y="3564"/>
                    <a:pt x="6616" y="4073"/>
                    <a:pt x="8193" y="4073"/>
                  </a:cubicBezTo>
                  <a:cubicBezTo>
                    <a:pt x="8800" y="4073"/>
                    <a:pt x="9402" y="3997"/>
                    <a:pt x="9988" y="3816"/>
                  </a:cubicBezTo>
                  <a:cubicBezTo>
                    <a:pt x="12160" y="3121"/>
                    <a:pt x="13737" y="1129"/>
                    <a:pt x="15804" y="18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3360;p29">
              <a:extLst>
                <a:ext uri="{FF2B5EF4-FFF2-40B4-BE49-F238E27FC236}">
                  <a16:creationId xmlns:a16="http://schemas.microsoft.com/office/drawing/2014/main" id="{8284231B-8EAD-4824-9FD4-3B3C0D3F20E1}"/>
                </a:ext>
              </a:extLst>
            </p:cNvPr>
            <p:cNvSpPr/>
            <p:nvPr/>
          </p:nvSpPr>
          <p:spPr>
            <a:xfrm>
              <a:off x="5091850" y="4023800"/>
              <a:ext cx="224925" cy="356750"/>
            </a:xfrm>
            <a:custGeom>
              <a:avLst/>
              <a:gdLst/>
              <a:ahLst/>
              <a:cxnLst/>
              <a:rect l="l" t="t" r="r" b="b"/>
              <a:pathLst>
                <a:path w="8997" h="14270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2172"/>
                    <a:pt x="776" y="4313"/>
                    <a:pt x="1707" y="6267"/>
                  </a:cubicBezTo>
                  <a:cubicBezTo>
                    <a:pt x="3181" y="9360"/>
                    <a:pt x="5356" y="12264"/>
                    <a:pt x="8332" y="13901"/>
                  </a:cubicBezTo>
                  <a:lnTo>
                    <a:pt x="8332" y="13901"/>
                  </a:lnTo>
                  <a:cubicBezTo>
                    <a:pt x="7447" y="12669"/>
                    <a:pt x="7145" y="11082"/>
                    <a:pt x="6639" y="9648"/>
                  </a:cubicBezTo>
                  <a:cubicBezTo>
                    <a:pt x="5367" y="5926"/>
                    <a:pt x="2638" y="2917"/>
                    <a:pt x="1" y="1"/>
                  </a:cubicBezTo>
                  <a:close/>
                  <a:moveTo>
                    <a:pt x="8332" y="13901"/>
                  </a:moveTo>
                  <a:cubicBezTo>
                    <a:pt x="8423" y="14028"/>
                    <a:pt x="8520" y="14151"/>
                    <a:pt x="8624" y="14270"/>
                  </a:cubicBezTo>
                  <a:lnTo>
                    <a:pt x="8997" y="14239"/>
                  </a:lnTo>
                  <a:cubicBezTo>
                    <a:pt x="8771" y="14133"/>
                    <a:pt x="8549" y="14020"/>
                    <a:pt x="8332" y="139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3361;p29">
              <a:extLst>
                <a:ext uri="{FF2B5EF4-FFF2-40B4-BE49-F238E27FC236}">
                  <a16:creationId xmlns:a16="http://schemas.microsoft.com/office/drawing/2014/main" id="{BC379137-C92D-44AD-97F3-E02E3E95DC0F}"/>
                </a:ext>
              </a:extLst>
            </p:cNvPr>
            <p:cNvSpPr/>
            <p:nvPr/>
          </p:nvSpPr>
          <p:spPr>
            <a:xfrm>
              <a:off x="4806475" y="4389050"/>
              <a:ext cx="524250" cy="230525"/>
            </a:xfrm>
            <a:custGeom>
              <a:avLst/>
              <a:gdLst/>
              <a:ahLst/>
              <a:cxnLst/>
              <a:rect l="l" t="t" r="r" b="b"/>
              <a:pathLst>
                <a:path w="20970" h="9221" extrusionOk="0">
                  <a:moveTo>
                    <a:pt x="20970" y="1"/>
                  </a:moveTo>
                  <a:lnTo>
                    <a:pt x="20970" y="1"/>
                  </a:lnTo>
                  <a:cubicBezTo>
                    <a:pt x="20925" y="59"/>
                    <a:pt x="20880" y="117"/>
                    <a:pt x="20834" y="175"/>
                  </a:cubicBezTo>
                  <a:lnTo>
                    <a:pt x="20834" y="175"/>
                  </a:lnTo>
                  <a:cubicBezTo>
                    <a:pt x="20869" y="179"/>
                    <a:pt x="20904" y="183"/>
                    <a:pt x="20939" y="187"/>
                  </a:cubicBezTo>
                  <a:lnTo>
                    <a:pt x="20970" y="1"/>
                  </a:lnTo>
                  <a:close/>
                  <a:moveTo>
                    <a:pt x="20002" y="130"/>
                  </a:moveTo>
                  <a:cubicBezTo>
                    <a:pt x="17600" y="130"/>
                    <a:pt x="15257" y="1222"/>
                    <a:pt x="13060" y="2265"/>
                  </a:cubicBezTo>
                  <a:lnTo>
                    <a:pt x="4064" y="6608"/>
                  </a:lnTo>
                  <a:cubicBezTo>
                    <a:pt x="2849" y="7186"/>
                    <a:pt x="1608" y="7765"/>
                    <a:pt x="289" y="7765"/>
                  </a:cubicBezTo>
                  <a:cubicBezTo>
                    <a:pt x="193" y="7765"/>
                    <a:pt x="97" y="7762"/>
                    <a:pt x="1" y="7756"/>
                  </a:cubicBezTo>
                  <a:lnTo>
                    <a:pt x="1" y="7756"/>
                  </a:lnTo>
                  <a:cubicBezTo>
                    <a:pt x="1714" y="8719"/>
                    <a:pt x="3657" y="9221"/>
                    <a:pt x="5633" y="9221"/>
                  </a:cubicBezTo>
                  <a:cubicBezTo>
                    <a:pt x="5947" y="9221"/>
                    <a:pt x="6262" y="9208"/>
                    <a:pt x="6577" y="9183"/>
                  </a:cubicBezTo>
                  <a:cubicBezTo>
                    <a:pt x="8779" y="8903"/>
                    <a:pt x="10889" y="8190"/>
                    <a:pt x="12781" y="7042"/>
                  </a:cubicBezTo>
                  <a:cubicBezTo>
                    <a:pt x="15881" y="5310"/>
                    <a:pt x="18624" y="2982"/>
                    <a:pt x="20834" y="175"/>
                  </a:cubicBezTo>
                  <a:lnTo>
                    <a:pt x="20834" y="175"/>
                  </a:lnTo>
                  <a:cubicBezTo>
                    <a:pt x="20556" y="144"/>
                    <a:pt x="20279" y="130"/>
                    <a:pt x="20002" y="1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3362;p29">
              <a:extLst>
                <a:ext uri="{FF2B5EF4-FFF2-40B4-BE49-F238E27FC236}">
                  <a16:creationId xmlns:a16="http://schemas.microsoft.com/office/drawing/2014/main" id="{BA028F63-9BF7-4E7B-9770-9862EAA6EAC2}"/>
                </a:ext>
              </a:extLst>
            </p:cNvPr>
            <p:cNvSpPr/>
            <p:nvPr/>
          </p:nvSpPr>
          <p:spPr>
            <a:xfrm>
              <a:off x="4686050" y="4050575"/>
              <a:ext cx="950550" cy="367300"/>
            </a:xfrm>
            <a:custGeom>
              <a:avLst/>
              <a:gdLst/>
              <a:ahLst/>
              <a:cxnLst/>
              <a:rect l="l" t="t" r="r" b="b"/>
              <a:pathLst>
                <a:path w="38022" h="14692" extrusionOk="0">
                  <a:moveTo>
                    <a:pt x="999" y="1"/>
                  </a:moveTo>
                  <a:cubicBezTo>
                    <a:pt x="663" y="1"/>
                    <a:pt x="0" y="316"/>
                    <a:pt x="103" y="419"/>
                  </a:cubicBezTo>
                  <a:cubicBezTo>
                    <a:pt x="5190" y="5258"/>
                    <a:pt x="11673" y="8918"/>
                    <a:pt x="18125" y="11617"/>
                  </a:cubicBezTo>
                  <a:cubicBezTo>
                    <a:pt x="22199" y="13331"/>
                    <a:pt x="26470" y="14691"/>
                    <a:pt x="30759" y="14691"/>
                  </a:cubicBezTo>
                  <a:cubicBezTo>
                    <a:pt x="33066" y="14691"/>
                    <a:pt x="35378" y="14298"/>
                    <a:pt x="37667" y="13354"/>
                  </a:cubicBezTo>
                  <a:cubicBezTo>
                    <a:pt x="38021" y="13202"/>
                    <a:pt x="37872" y="13151"/>
                    <a:pt x="37621" y="13151"/>
                  </a:cubicBezTo>
                  <a:cubicBezTo>
                    <a:pt x="37411" y="13151"/>
                    <a:pt x="37129" y="13187"/>
                    <a:pt x="37016" y="13230"/>
                  </a:cubicBezTo>
                  <a:cubicBezTo>
                    <a:pt x="35119" y="14024"/>
                    <a:pt x="33150" y="14356"/>
                    <a:pt x="31160" y="14356"/>
                  </a:cubicBezTo>
                  <a:cubicBezTo>
                    <a:pt x="25765" y="14356"/>
                    <a:pt x="20219" y="11912"/>
                    <a:pt x="15551" y="9600"/>
                  </a:cubicBezTo>
                  <a:cubicBezTo>
                    <a:pt x="10432" y="7088"/>
                    <a:pt x="5314" y="4017"/>
                    <a:pt x="1158" y="47"/>
                  </a:cubicBezTo>
                  <a:cubicBezTo>
                    <a:pt x="1125" y="14"/>
                    <a:pt x="1070" y="1"/>
                    <a:pt x="9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3363;p29">
              <a:extLst>
                <a:ext uri="{FF2B5EF4-FFF2-40B4-BE49-F238E27FC236}">
                  <a16:creationId xmlns:a16="http://schemas.microsoft.com/office/drawing/2014/main" id="{8F6B3764-2FE1-49B3-81B2-D36EB5B9B96E}"/>
                </a:ext>
              </a:extLst>
            </p:cNvPr>
            <p:cNvSpPr/>
            <p:nvPr/>
          </p:nvSpPr>
          <p:spPr>
            <a:xfrm>
              <a:off x="4853625" y="4301350"/>
              <a:ext cx="270725" cy="158925"/>
            </a:xfrm>
            <a:custGeom>
              <a:avLst/>
              <a:gdLst/>
              <a:ahLst/>
              <a:cxnLst/>
              <a:rect l="l" t="t" r="r" b="b"/>
              <a:pathLst>
                <a:path w="10829" h="6357" extrusionOk="0">
                  <a:moveTo>
                    <a:pt x="8253" y="670"/>
                  </a:moveTo>
                  <a:cubicBezTo>
                    <a:pt x="8749" y="670"/>
                    <a:pt x="9239" y="780"/>
                    <a:pt x="9716" y="1027"/>
                  </a:cubicBezTo>
                  <a:cubicBezTo>
                    <a:pt x="9731" y="1035"/>
                    <a:pt x="9748" y="1041"/>
                    <a:pt x="9766" y="1046"/>
                  </a:cubicBezTo>
                  <a:lnTo>
                    <a:pt x="9766" y="1046"/>
                  </a:lnTo>
                  <a:cubicBezTo>
                    <a:pt x="8643" y="1435"/>
                    <a:pt x="7794" y="2072"/>
                    <a:pt x="6893" y="2889"/>
                  </a:cubicBezTo>
                  <a:cubicBezTo>
                    <a:pt x="5273" y="4401"/>
                    <a:pt x="3534" y="5114"/>
                    <a:pt x="1514" y="5601"/>
                  </a:cubicBezTo>
                  <a:lnTo>
                    <a:pt x="1514" y="5601"/>
                  </a:lnTo>
                  <a:cubicBezTo>
                    <a:pt x="2969" y="3652"/>
                    <a:pt x="5671" y="670"/>
                    <a:pt x="8253" y="670"/>
                  </a:cubicBezTo>
                  <a:close/>
                  <a:moveTo>
                    <a:pt x="8567" y="0"/>
                  </a:moveTo>
                  <a:cubicBezTo>
                    <a:pt x="5201" y="0"/>
                    <a:pt x="1836" y="3662"/>
                    <a:pt x="162" y="6083"/>
                  </a:cubicBezTo>
                  <a:cubicBezTo>
                    <a:pt x="0" y="6306"/>
                    <a:pt x="234" y="6357"/>
                    <a:pt x="451" y="6357"/>
                  </a:cubicBezTo>
                  <a:cubicBezTo>
                    <a:pt x="566" y="6357"/>
                    <a:pt x="677" y="6342"/>
                    <a:pt x="720" y="6332"/>
                  </a:cubicBezTo>
                  <a:cubicBezTo>
                    <a:pt x="2364" y="5990"/>
                    <a:pt x="4009" y="5618"/>
                    <a:pt x="5497" y="4812"/>
                  </a:cubicBezTo>
                  <a:cubicBezTo>
                    <a:pt x="7172" y="3912"/>
                    <a:pt x="8351" y="1989"/>
                    <a:pt x="10243" y="1431"/>
                  </a:cubicBezTo>
                  <a:cubicBezTo>
                    <a:pt x="10790" y="1281"/>
                    <a:pt x="10819" y="933"/>
                    <a:pt x="10458" y="896"/>
                  </a:cubicBezTo>
                  <a:lnTo>
                    <a:pt x="10458" y="896"/>
                  </a:lnTo>
                  <a:cubicBezTo>
                    <a:pt x="10691" y="773"/>
                    <a:pt x="10829" y="607"/>
                    <a:pt x="10616" y="500"/>
                  </a:cubicBezTo>
                  <a:cubicBezTo>
                    <a:pt x="9942" y="153"/>
                    <a:pt x="9255" y="0"/>
                    <a:pt x="85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3364;p29">
              <a:extLst>
                <a:ext uri="{FF2B5EF4-FFF2-40B4-BE49-F238E27FC236}">
                  <a16:creationId xmlns:a16="http://schemas.microsoft.com/office/drawing/2014/main" id="{BD8AF935-6F4A-4DF3-A447-B4E308B3832C}"/>
                </a:ext>
              </a:extLst>
            </p:cNvPr>
            <p:cNvSpPr/>
            <p:nvPr/>
          </p:nvSpPr>
          <p:spPr>
            <a:xfrm>
              <a:off x="4713425" y="4154200"/>
              <a:ext cx="193025" cy="58850"/>
            </a:xfrm>
            <a:custGeom>
              <a:avLst/>
              <a:gdLst/>
              <a:ahLst/>
              <a:cxnLst/>
              <a:rect l="l" t="t" r="r" b="b"/>
              <a:pathLst>
                <a:path w="7721" h="2354" extrusionOk="0">
                  <a:moveTo>
                    <a:pt x="2637" y="810"/>
                  </a:moveTo>
                  <a:cubicBezTo>
                    <a:pt x="3291" y="810"/>
                    <a:pt x="4017" y="1058"/>
                    <a:pt x="4693" y="1369"/>
                  </a:cubicBezTo>
                  <a:lnTo>
                    <a:pt x="4693" y="1369"/>
                  </a:lnTo>
                  <a:cubicBezTo>
                    <a:pt x="4139" y="1390"/>
                    <a:pt x="3582" y="1436"/>
                    <a:pt x="3031" y="1436"/>
                  </a:cubicBezTo>
                  <a:cubicBezTo>
                    <a:pt x="2486" y="1436"/>
                    <a:pt x="1947" y="1391"/>
                    <a:pt x="1425" y="1228"/>
                  </a:cubicBezTo>
                  <a:lnTo>
                    <a:pt x="1425" y="1228"/>
                  </a:lnTo>
                  <a:cubicBezTo>
                    <a:pt x="1767" y="929"/>
                    <a:pt x="2185" y="810"/>
                    <a:pt x="2637" y="810"/>
                  </a:cubicBezTo>
                  <a:close/>
                  <a:moveTo>
                    <a:pt x="2637" y="1"/>
                  </a:moveTo>
                  <a:cubicBezTo>
                    <a:pt x="1679" y="1"/>
                    <a:pt x="802" y="338"/>
                    <a:pt x="187" y="1268"/>
                  </a:cubicBezTo>
                  <a:cubicBezTo>
                    <a:pt x="1" y="1423"/>
                    <a:pt x="94" y="1733"/>
                    <a:pt x="311" y="1795"/>
                  </a:cubicBezTo>
                  <a:cubicBezTo>
                    <a:pt x="1074" y="2151"/>
                    <a:pt x="1858" y="2231"/>
                    <a:pt x="2651" y="2231"/>
                  </a:cubicBezTo>
                  <a:cubicBezTo>
                    <a:pt x="3292" y="2231"/>
                    <a:pt x="3938" y="2179"/>
                    <a:pt x="4583" y="2179"/>
                  </a:cubicBezTo>
                  <a:cubicBezTo>
                    <a:pt x="5084" y="2179"/>
                    <a:pt x="5584" y="2210"/>
                    <a:pt x="6080" y="2323"/>
                  </a:cubicBezTo>
                  <a:cubicBezTo>
                    <a:pt x="6121" y="2332"/>
                    <a:pt x="6162" y="2336"/>
                    <a:pt x="6203" y="2336"/>
                  </a:cubicBezTo>
                  <a:cubicBezTo>
                    <a:pt x="6280" y="2336"/>
                    <a:pt x="6355" y="2320"/>
                    <a:pt x="6425" y="2294"/>
                  </a:cubicBezTo>
                  <a:lnTo>
                    <a:pt x="6425" y="2294"/>
                  </a:lnTo>
                  <a:cubicBezTo>
                    <a:pt x="6494" y="2335"/>
                    <a:pt x="6580" y="2353"/>
                    <a:pt x="6672" y="2353"/>
                  </a:cubicBezTo>
                  <a:cubicBezTo>
                    <a:pt x="7121" y="2353"/>
                    <a:pt x="7721" y="1922"/>
                    <a:pt x="7259" y="1640"/>
                  </a:cubicBezTo>
                  <a:cubicBezTo>
                    <a:pt x="6056" y="942"/>
                    <a:pt x="4235" y="1"/>
                    <a:pt x="26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3365;p29">
              <a:extLst>
                <a:ext uri="{FF2B5EF4-FFF2-40B4-BE49-F238E27FC236}">
                  <a16:creationId xmlns:a16="http://schemas.microsoft.com/office/drawing/2014/main" id="{9DA910F2-2C93-4897-838E-7D616D180444}"/>
                </a:ext>
              </a:extLst>
            </p:cNvPr>
            <p:cNvSpPr/>
            <p:nvPr/>
          </p:nvSpPr>
          <p:spPr>
            <a:xfrm>
              <a:off x="5030750" y="4164750"/>
              <a:ext cx="105750" cy="162700"/>
            </a:xfrm>
            <a:custGeom>
              <a:avLst/>
              <a:gdLst/>
              <a:ahLst/>
              <a:cxnLst/>
              <a:rect l="l" t="t" r="r" b="b"/>
              <a:pathLst>
                <a:path w="4230" h="6508" extrusionOk="0">
                  <a:moveTo>
                    <a:pt x="1434" y="1535"/>
                  </a:moveTo>
                  <a:cubicBezTo>
                    <a:pt x="2003" y="2203"/>
                    <a:pt x="2346" y="3036"/>
                    <a:pt x="2571" y="3918"/>
                  </a:cubicBezTo>
                  <a:lnTo>
                    <a:pt x="2571" y="3918"/>
                  </a:lnTo>
                  <a:cubicBezTo>
                    <a:pt x="2071" y="3188"/>
                    <a:pt x="1688" y="2384"/>
                    <a:pt x="1434" y="1535"/>
                  </a:cubicBezTo>
                  <a:close/>
                  <a:moveTo>
                    <a:pt x="830" y="1"/>
                  </a:moveTo>
                  <a:cubicBezTo>
                    <a:pt x="498" y="1"/>
                    <a:pt x="1" y="173"/>
                    <a:pt x="25" y="443"/>
                  </a:cubicBezTo>
                  <a:cubicBezTo>
                    <a:pt x="295" y="2566"/>
                    <a:pt x="1342" y="4487"/>
                    <a:pt x="2918" y="5901"/>
                  </a:cubicBezTo>
                  <a:lnTo>
                    <a:pt x="2918" y="5901"/>
                  </a:lnTo>
                  <a:cubicBezTo>
                    <a:pt x="2937" y="6058"/>
                    <a:pt x="2955" y="6213"/>
                    <a:pt x="2972" y="6367"/>
                  </a:cubicBezTo>
                  <a:cubicBezTo>
                    <a:pt x="2992" y="6466"/>
                    <a:pt x="3117" y="6508"/>
                    <a:pt x="3278" y="6508"/>
                  </a:cubicBezTo>
                  <a:cubicBezTo>
                    <a:pt x="3624" y="6508"/>
                    <a:pt x="4131" y="6311"/>
                    <a:pt x="4089" y="6057"/>
                  </a:cubicBezTo>
                  <a:cubicBezTo>
                    <a:pt x="4083" y="5998"/>
                    <a:pt x="4076" y="5939"/>
                    <a:pt x="4070" y="5879"/>
                  </a:cubicBezTo>
                  <a:lnTo>
                    <a:pt x="4070" y="5879"/>
                  </a:lnTo>
                  <a:cubicBezTo>
                    <a:pt x="4181" y="5795"/>
                    <a:pt x="4229" y="5701"/>
                    <a:pt x="4151" y="5623"/>
                  </a:cubicBezTo>
                  <a:lnTo>
                    <a:pt x="4151" y="5623"/>
                  </a:lnTo>
                  <a:lnTo>
                    <a:pt x="4151" y="5654"/>
                  </a:lnTo>
                  <a:cubicBezTo>
                    <a:pt x="4111" y="5621"/>
                    <a:pt x="4071" y="5587"/>
                    <a:pt x="4032" y="5553"/>
                  </a:cubicBezTo>
                  <a:lnTo>
                    <a:pt x="4032" y="5553"/>
                  </a:lnTo>
                  <a:cubicBezTo>
                    <a:pt x="3765" y="3350"/>
                    <a:pt x="3210" y="1106"/>
                    <a:pt x="1049" y="39"/>
                  </a:cubicBezTo>
                  <a:cubicBezTo>
                    <a:pt x="997" y="13"/>
                    <a:pt x="919" y="1"/>
                    <a:pt x="8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3366;p29">
              <a:extLst>
                <a:ext uri="{FF2B5EF4-FFF2-40B4-BE49-F238E27FC236}">
                  <a16:creationId xmlns:a16="http://schemas.microsoft.com/office/drawing/2014/main" id="{82CB5282-B89C-473E-B120-9CC39452CF0A}"/>
                </a:ext>
              </a:extLst>
            </p:cNvPr>
            <p:cNvSpPr/>
            <p:nvPr/>
          </p:nvSpPr>
          <p:spPr>
            <a:xfrm>
              <a:off x="5238400" y="4401775"/>
              <a:ext cx="151175" cy="224825"/>
            </a:xfrm>
            <a:custGeom>
              <a:avLst/>
              <a:gdLst/>
              <a:ahLst/>
              <a:cxnLst/>
              <a:rect l="l" t="t" r="r" b="b"/>
              <a:pathLst>
                <a:path w="6047" h="8993" extrusionOk="0">
                  <a:moveTo>
                    <a:pt x="4378" y="2090"/>
                  </a:moveTo>
                  <a:cubicBezTo>
                    <a:pt x="3712" y="4090"/>
                    <a:pt x="2803" y="5986"/>
                    <a:pt x="1318" y="7445"/>
                  </a:cubicBezTo>
                  <a:lnTo>
                    <a:pt x="1318" y="7445"/>
                  </a:lnTo>
                  <a:cubicBezTo>
                    <a:pt x="1776" y="5480"/>
                    <a:pt x="3028" y="3672"/>
                    <a:pt x="4378" y="2090"/>
                  </a:cubicBezTo>
                  <a:close/>
                  <a:moveTo>
                    <a:pt x="5444" y="1"/>
                  </a:moveTo>
                  <a:cubicBezTo>
                    <a:pt x="5230" y="1"/>
                    <a:pt x="4999" y="66"/>
                    <a:pt x="4872" y="205"/>
                  </a:cubicBezTo>
                  <a:lnTo>
                    <a:pt x="4903" y="205"/>
                  </a:lnTo>
                  <a:cubicBezTo>
                    <a:pt x="2762" y="2470"/>
                    <a:pt x="250" y="5386"/>
                    <a:pt x="33" y="8643"/>
                  </a:cubicBezTo>
                  <a:cubicBezTo>
                    <a:pt x="0" y="8902"/>
                    <a:pt x="188" y="8992"/>
                    <a:pt x="411" y="8992"/>
                  </a:cubicBezTo>
                  <a:cubicBezTo>
                    <a:pt x="614" y="8992"/>
                    <a:pt x="845" y="8917"/>
                    <a:pt x="963" y="8829"/>
                  </a:cubicBezTo>
                  <a:cubicBezTo>
                    <a:pt x="3817" y="6843"/>
                    <a:pt x="5120" y="3648"/>
                    <a:pt x="5988" y="360"/>
                  </a:cubicBezTo>
                  <a:cubicBezTo>
                    <a:pt x="6046" y="175"/>
                    <a:pt x="5922" y="76"/>
                    <a:pt x="5738" y="49"/>
                  </a:cubicBezTo>
                  <a:lnTo>
                    <a:pt x="5738" y="49"/>
                  </a:lnTo>
                  <a:cubicBezTo>
                    <a:pt x="5655" y="17"/>
                    <a:pt x="5552" y="1"/>
                    <a:pt x="54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3367;p29">
              <a:extLst>
                <a:ext uri="{FF2B5EF4-FFF2-40B4-BE49-F238E27FC236}">
                  <a16:creationId xmlns:a16="http://schemas.microsoft.com/office/drawing/2014/main" id="{275A93D6-6BCB-4806-9051-B0E09C6256DE}"/>
                </a:ext>
              </a:extLst>
            </p:cNvPr>
            <p:cNvSpPr/>
            <p:nvPr/>
          </p:nvSpPr>
          <p:spPr>
            <a:xfrm>
              <a:off x="5265900" y="4177950"/>
              <a:ext cx="148575" cy="238175"/>
            </a:xfrm>
            <a:custGeom>
              <a:avLst/>
              <a:gdLst/>
              <a:ahLst/>
              <a:cxnLst/>
              <a:rect l="l" t="t" r="r" b="b"/>
              <a:pathLst>
                <a:path w="5943" h="9527" extrusionOk="0">
                  <a:moveTo>
                    <a:pt x="1409" y="1401"/>
                  </a:moveTo>
                  <a:cubicBezTo>
                    <a:pt x="3252" y="2956"/>
                    <a:pt x="4246" y="5305"/>
                    <a:pt x="4088" y="7701"/>
                  </a:cubicBezTo>
                  <a:lnTo>
                    <a:pt x="4088" y="7701"/>
                  </a:lnTo>
                  <a:cubicBezTo>
                    <a:pt x="2828" y="5778"/>
                    <a:pt x="1917" y="3637"/>
                    <a:pt x="1409" y="1401"/>
                  </a:cubicBezTo>
                  <a:close/>
                  <a:moveTo>
                    <a:pt x="836" y="0"/>
                  </a:moveTo>
                  <a:cubicBezTo>
                    <a:pt x="511" y="0"/>
                    <a:pt x="0" y="173"/>
                    <a:pt x="49" y="442"/>
                  </a:cubicBezTo>
                  <a:cubicBezTo>
                    <a:pt x="515" y="3482"/>
                    <a:pt x="1724" y="6336"/>
                    <a:pt x="3523" y="8817"/>
                  </a:cubicBezTo>
                  <a:cubicBezTo>
                    <a:pt x="3570" y="8886"/>
                    <a:pt x="3671" y="8916"/>
                    <a:pt x="3794" y="8916"/>
                  </a:cubicBezTo>
                  <a:cubicBezTo>
                    <a:pt x="3831" y="8916"/>
                    <a:pt x="3869" y="8913"/>
                    <a:pt x="3909" y="8908"/>
                  </a:cubicBezTo>
                  <a:lnTo>
                    <a:pt x="3909" y="8908"/>
                  </a:lnTo>
                  <a:cubicBezTo>
                    <a:pt x="3877" y="9044"/>
                    <a:pt x="3842" y="9179"/>
                    <a:pt x="3803" y="9313"/>
                  </a:cubicBezTo>
                  <a:cubicBezTo>
                    <a:pt x="3765" y="9462"/>
                    <a:pt x="3922" y="9527"/>
                    <a:pt x="4129" y="9527"/>
                  </a:cubicBezTo>
                  <a:cubicBezTo>
                    <a:pt x="4439" y="9527"/>
                    <a:pt x="4864" y="9382"/>
                    <a:pt x="4919" y="9158"/>
                  </a:cubicBezTo>
                  <a:cubicBezTo>
                    <a:pt x="5943" y="5591"/>
                    <a:pt x="4330" y="1776"/>
                    <a:pt x="1042" y="39"/>
                  </a:cubicBezTo>
                  <a:cubicBezTo>
                    <a:pt x="996" y="13"/>
                    <a:pt x="923" y="0"/>
                    <a:pt x="8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8" name="Google Shape;3376;p29">
            <a:extLst>
              <a:ext uri="{FF2B5EF4-FFF2-40B4-BE49-F238E27FC236}">
                <a16:creationId xmlns:a16="http://schemas.microsoft.com/office/drawing/2014/main" id="{26126DD2-BBCF-4A6E-A979-2FD40EB35B30}"/>
              </a:ext>
            </a:extLst>
          </p:cNvPr>
          <p:cNvGrpSpPr/>
          <p:nvPr/>
        </p:nvGrpSpPr>
        <p:grpSpPr>
          <a:xfrm>
            <a:off x="986318" y="5224085"/>
            <a:ext cx="933933" cy="848100"/>
            <a:chOff x="3652400" y="3788700"/>
            <a:chExt cx="700450" cy="636075"/>
          </a:xfrm>
        </p:grpSpPr>
        <p:sp>
          <p:nvSpPr>
            <p:cNvPr id="59" name="Google Shape;3377;p29">
              <a:extLst>
                <a:ext uri="{FF2B5EF4-FFF2-40B4-BE49-F238E27FC236}">
                  <a16:creationId xmlns:a16="http://schemas.microsoft.com/office/drawing/2014/main" id="{4CFA9EB3-BC7E-49FE-A717-62A5C26E4472}"/>
                </a:ext>
              </a:extLst>
            </p:cNvPr>
            <p:cNvSpPr/>
            <p:nvPr/>
          </p:nvSpPr>
          <p:spPr>
            <a:xfrm>
              <a:off x="3941050" y="3916900"/>
              <a:ext cx="65150" cy="72250"/>
            </a:xfrm>
            <a:custGeom>
              <a:avLst/>
              <a:gdLst/>
              <a:ahLst/>
              <a:cxnLst/>
              <a:rect l="l" t="t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3378;p29">
              <a:extLst>
                <a:ext uri="{FF2B5EF4-FFF2-40B4-BE49-F238E27FC236}">
                  <a16:creationId xmlns:a16="http://schemas.microsoft.com/office/drawing/2014/main" id="{716918CA-6DBE-47D0-87A1-2588AB4C6AD7}"/>
                </a:ext>
              </a:extLst>
            </p:cNvPr>
            <p:cNvSpPr/>
            <p:nvPr/>
          </p:nvSpPr>
          <p:spPr>
            <a:xfrm>
              <a:off x="4125850" y="3918850"/>
              <a:ext cx="58725" cy="76325"/>
            </a:xfrm>
            <a:custGeom>
              <a:avLst/>
              <a:gdLst/>
              <a:ahLst/>
              <a:cxnLst/>
              <a:rect l="l" t="t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3379;p29">
              <a:extLst>
                <a:ext uri="{FF2B5EF4-FFF2-40B4-BE49-F238E27FC236}">
                  <a16:creationId xmlns:a16="http://schemas.microsoft.com/office/drawing/2014/main" id="{AAD16542-EDC7-442D-AC79-D16AFB93439C}"/>
                </a:ext>
              </a:extLst>
            </p:cNvPr>
            <p:cNvSpPr/>
            <p:nvPr/>
          </p:nvSpPr>
          <p:spPr>
            <a:xfrm>
              <a:off x="4000750" y="4053225"/>
              <a:ext cx="75575" cy="74650"/>
            </a:xfrm>
            <a:custGeom>
              <a:avLst/>
              <a:gdLst/>
              <a:ahLst/>
              <a:cxnLst/>
              <a:rect l="l" t="t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3380;p29">
              <a:extLst>
                <a:ext uri="{FF2B5EF4-FFF2-40B4-BE49-F238E27FC236}">
                  <a16:creationId xmlns:a16="http://schemas.microsoft.com/office/drawing/2014/main" id="{1F97C17C-29C6-4429-A011-3B545AE801D5}"/>
                </a:ext>
              </a:extLst>
            </p:cNvPr>
            <p:cNvSpPr/>
            <p:nvPr/>
          </p:nvSpPr>
          <p:spPr>
            <a:xfrm>
              <a:off x="3800675" y="4048800"/>
              <a:ext cx="69825" cy="77400"/>
            </a:xfrm>
            <a:custGeom>
              <a:avLst/>
              <a:gdLst/>
              <a:ahLst/>
              <a:cxnLst/>
              <a:rect l="l" t="t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3381;p29">
              <a:extLst>
                <a:ext uri="{FF2B5EF4-FFF2-40B4-BE49-F238E27FC236}">
                  <a16:creationId xmlns:a16="http://schemas.microsoft.com/office/drawing/2014/main" id="{BCA98875-C50A-41AD-B6FA-547BAFD6DFA1}"/>
                </a:ext>
              </a:extLst>
            </p:cNvPr>
            <p:cNvSpPr/>
            <p:nvPr/>
          </p:nvSpPr>
          <p:spPr>
            <a:xfrm>
              <a:off x="3854875" y="4183625"/>
              <a:ext cx="67575" cy="96850"/>
            </a:xfrm>
            <a:custGeom>
              <a:avLst/>
              <a:gdLst/>
              <a:ahLst/>
              <a:cxnLst/>
              <a:rect l="l" t="t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3382;p29">
              <a:extLst>
                <a:ext uri="{FF2B5EF4-FFF2-40B4-BE49-F238E27FC236}">
                  <a16:creationId xmlns:a16="http://schemas.microsoft.com/office/drawing/2014/main" id="{445E6082-4072-481C-9013-89D91515AEFA}"/>
                </a:ext>
              </a:extLst>
            </p:cNvPr>
            <p:cNvSpPr/>
            <p:nvPr/>
          </p:nvSpPr>
          <p:spPr>
            <a:xfrm>
              <a:off x="4105450" y="4181350"/>
              <a:ext cx="54300" cy="88550"/>
            </a:xfrm>
            <a:custGeom>
              <a:avLst/>
              <a:gdLst/>
              <a:ahLst/>
              <a:cxnLst/>
              <a:rect l="l" t="t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3383;p29">
              <a:extLst>
                <a:ext uri="{FF2B5EF4-FFF2-40B4-BE49-F238E27FC236}">
                  <a16:creationId xmlns:a16="http://schemas.microsoft.com/office/drawing/2014/main" id="{0DACC880-33EC-442A-8F0D-134855BB7A0E}"/>
                </a:ext>
              </a:extLst>
            </p:cNvPr>
            <p:cNvSpPr/>
            <p:nvPr/>
          </p:nvSpPr>
          <p:spPr>
            <a:xfrm>
              <a:off x="4174475" y="4054800"/>
              <a:ext cx="64375" cy="71425"/>
            </a:xfrm>
            <a:custGeom>
              <a:avLst/>
              <a:gdLst/>
              <a:ahLst/>
              <a:cxnLst/>
              <a:rect l="l" t="t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3384;p29">
              <a:extLst>
                <a:ext uri="{FF2B5EF4-FFF2-40B4-BE49-F238E27FC236}">
                  <a16:creationId xmlns:a16="http://schemas.microsoft.com/office/drawing/2014/main" id="{32ACB068-7FBC-4882-AEA2-AE06798A49F6}"/>
                </a:ext>
              </a:extLst>
            </p:cNvPr>
            <p:cNvSpPr/>
            <p:nvPr/>
          </p:nvSpPr>
          <p:spPr>
            <a:xfrm>
              <a:off x="4066675" y="3788700"/>
              <a:ext cx="50425" cy="73275"/>
            </a:xfrm>
            <a:custGeom>
              <a:avLst/>
              <a:gdLst/>
              <a:ahLst/>
              <a:cxnLst/>
              <a:rect l="l" t="t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3385;p29">
              <a:extLst>
                <a:ext uri="{FF2B5EF4-FFF2-40B4-BE49-F238E27FC236}">
                  <a16:creationId xmlns:a16="http://schemas.microsoft.com/office/drawing/2014/main" id="{BDB0AAF3-A3BF-41E1-A59E-9FD0D694C148}"/>
                </a:ext>
              </a:extLst>
            </p:cNvPr>
            <p:cNvSpPr/>
            <p:nvPr/>
          </p:nvSpPr>
          <p:spPr>
            <a:xfrm>
              <a:off x="3819300" y="3848450"/>
              <a:ext cx="66700" cy="75350"/>
            </a:xfrm>
            <a:custGeom>
              <a:avLst/>
              <a:gdLst/>
              <a:ahLst/>
              <a:cxnLst/>
              <a:rect l="l" t="t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3386;p29">
              <a:extLst>
                <a:ext uri="{FF2B5EF4-FFF2-40B4-BE49-F238E27FC236}">
                  <a16:creationId xmlns:a16="http://schemas.microsoft.com/office/drawing/2014/main" id="{31EF1787-784F-49D9-A8A3-8A4E8C002ADD}"/>
                </a:ext>
              </a:extLst>
            </p:cNvPr>
            <p:cNvSpPr/>
            <p:nvPr/>
          </p:nvSpPr>
          <p:spPr>
            <a:xfrm>
              <a:off x="4278375" y="3872450"/>
              <a:ext cx="63625" cy="77775"/>
            </a:xfrm>
            <a:custGeom>
              <a:avLst/>
              <a:gdLst/>
              <a:ahLst/>
              <a:cxnLst/>
              <a:rect l="l" t="t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3387;p29">
              <a:extLst>
                <a:ext uri="{FF2B5EF4-FFF2-40B4-BE49-F238E27FC236}">
                  <a16:creationId xmlns:a16="http://schemas.microsoft.com/office/drawing/2014/main" id="{EF14EA17-FBE1-463B-AEA2-4EB74ABA485E}"/>
                </a:ext>
              </a:extLst>
            </p:cNvPr>
            <p:cNvSpPr/>
            <p:nvPr/>
          </p:nvSpPr>
          <p:spPr>
            <a:xfrm>
              <a:off x="4287675" y="4167850"/>
              <a:ext cx="65175" cy="79700"/>
            </a:xfrm>
            <a:custGeom>
              <a:avLst/>
              <a:gdLst/>
              <a:ahLst/>
              <a:cxnLst/>
              <a:rect l="l" t="t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3388;p29">
              <a:extLst>
                <a:ext uri="{FF2B5EF4-FFF2-40B4-BE49-F238E27FC236}">
                  <a16:creationId xmlns:a16="http://schemas.microsoft.com/office/drawing/2014/main" id="{D86D3BC0-2077-48F7-BD29-94C5A8760744}"/>
                </a:ext>
              </a:extLst>
            </p:cNvPr>
            <p:cNvSpPr/>
            <p:nvPr/>
          </p:nvSpPr>
          <p:spPr>
            <a:xfrm>
              <a:off x="3652400" y="4192450"/>
              <a:ext cx="73850" cy="83825"/>
            </a:xfrm>
            <a:custGeom>
              <a:avLst/>
              <a:gdLst/>
              <a:ahLst/>
              <a:cxnLst/>
              <a:rect l="l" t="t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3389;p29">
              <a:extLst>
                <a:ext uri="{FF2B5EF4-FFF2-40B4-BE49-F238E27FC236}">
                  <a16:creationId xmlns:a16="http://schemas.microsoft.com/office/drawing/2014/main" id="{EBD036B0-A7CD-4AB6-A42F-F9366171C1D8}"/>
                </a:ext>
              </a:extLst>
            </p:cNvPr>
            <p:cNvSpPr/>
            <p:nvPr/>
          </p:nvSpPr>
          <p:spPr>
            <a:xfrm>
              <a:off x="3725450" y="4337000"/>
              <a:ext cx="71150" cy="87775"/>
            </a:xfrm>
            <a:custGeom>
              <a:avLst/>
              <a:gdLst/>
              <a:ahLst/>
              <a:cxnLst/>
              <a:rect l="l" t="t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3390;p29">
              <a:extLst>
                <a:ext uri="{FF2B5EF4-FFF2-40B4-BE49-F238E27FC236}">
                  <a16:creationId xmlns:a16="http://schemas.microsoft.com/office/drawing/2014/main" id="{80B2185A-36EA-4352-9EB8-94483E3B6AB7}"/>
                </a:ext>
              </a:extLst>
            </p:cNvPr>
            <p:cNvSpPr/>
            <p:nvPr/>
          </p:nvSpPr>
          <p:spPr>
            <a:xfrm>
              <a:off x="3960575" y="4329600"/>
              <a:ext cx="56500" cy="67600"/>
            </a:xfrm>
            <a:custGeom>
              <a:avLst/>
              <a:gdLst/>
              <a:ahLst/>
              <a:cxnLst/>
              <a:rect l="l" t="t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3391;p29">
              <a:extLst>
                <a:ext uri="{FF2B5EF4-FFF2-40B4-BE49-F238E27FC236}">
                  <a16:creationId xmlns:a16="http://schemas.microsoft.com/office/drawing/2014/main" id="{D9E20327-77D5-4920-8781-35F10AA7695D}"/>
                </a:ext>
              </a:extLst>
            </p:cNvPr>
            <p:cNvSpPr/>
            <p:nvPr/>
          </p:nvSpPr>
          <p:spPr>
            <a:xfrm>
              <a:off x="4174850" y="4333225"/>
              <a:ext cx="77200" cy="87325"/>
            </a:xfrm>
            <a:custGeom>
              <a:avLst/>
              <a:gdLst/>
              <a:ahLst/>
              <a:cxnLst/>
              <a:rect l="l" t="t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6" name="Google Shape;3394;p29">
            <a:extLst>
              <a:ext uri="{FF2B5EF4-FFF2-40B4-BE49-F238E27FC236}">
                <a16:creationId xmlns:a16="http://schemas.microsoft.com/office/drawing/2014/main" id="{2284408B-BEC4-4279-BC3E-E30820BB5FF9}"/>
              </a:ext>
            </a:extLst>
          </p:cNvPr>
          <p:cNvGrpSpPr/>
          <p:nvPr/>
        </p:nvGrpSpPr>
        <p:grpSpPr>
          <a:xfrm rot="9809556" flipH="1">
            <a:off x="10591548" y="-247031"/>
            <a:ext cx="1974912" cy="3326040"/>
            <a:chOff x="3026750" y="1552825"/>
            <a:chExt cx="1108700" cy="1867600"/>
          </a:xfrm>
        </p:grpSpPr>
        <p:sp>
          <p:nvSpPr>
            <p:cNvPr id="77" name="Google Shape;3395;p29">
              <a:extLst>
                <a:ext uri="{FF2B5EF4-FFF2-40B4-BE49-F238E27FC236}">
                  <a16:creationId xmlns:a16="http://schemas.microsoft.com/office/drawing/2014/main" id="{2533E3C7-DB31-45A8-8D12-8B4B2762610D}"/>
                </a:ext>
              </a:extLst>
            </p:cNvPr>
            <p:cNvSpPr/>
            <p:nvPr/>
          </p:nvSpPr>
          <p:spPr>
            <a:xfrm>
              <a:off x="3517625" y="1552825"/>
              <a:ext cx="235775" cy="558625"/>
            </a:xfrm>
            <a:custGeom>
              <a:avLst/>
              <a:gdLst/>
              <a:ahLst/>
              <a:cxnLst/>
              <a:rect l="l" t="t" r="r" b="b"/>
              <a:pathLst>
                <a:path w="9431" h="22345" extrusionOk="0">
                  <a:moveTo>
                    <a:pt x="5310" y="1463"/>
                  </a:moveTo>
                  <a:cubicBezTo>
                    <a:pt x="5816" y="2596"/>
                    <a:pt x="6477" y="3510"/>
                    <a:pt x="7197" y="4604"/>
                  </a:cubicBezTo>
                  <a:cubicBezTo>
                    <a:pt x="8283" y="6279"/>
                    <a:pt x="8190" y="8233"/>
                    <a:pt x="8159" y="10156"/>
                  </a:cubicBezTo>
                  <a:cubicBezTo>
                    <a:pt x="8058" y="13394"/>
                    <a:pt x="7585" y="16612"/>
                    <a:pt x="6758" y="19742"/>
                  </a:cubicBezTo>
                  <a:lnTo>
                    <a:pt x="6758" y="19742"/>
                  </a:lnTo>
                  <a:cubicBezTo>
                    <a:pt x="4215" y="14312"/>
                    <a:pt x="1810" y="6507"/>
                    <a:pt x="5310" y="1463"/>
                  </a:cubicBezTo>
                  <a:close/>
                  <a:moveTo>
                    <a:pt x="5701" y="0"/>
                  </a:moveTo>
                  <a:cubicBezTo>
                    <a:pt x="5466" y="0"/>
                    <a:pt x="5197" y="121"/>
                    <a:pt x="5057" y="261"/>
                  </a:cubicBezTo>
                  <a:cubicBezTo>
                    <a:pt x="0" y="5883"/>
                    <a:pt x="3244" y="15384"/>
                    <a:pt x="6282" y="21407"/>
                  </a:cubicBezTo>
                  <a:lnTo>
                    <a:pt x="6282" y="21407"/>
                  </a:lnTo>
                  <a:cubicBezTo>
                    <a:pt x="6236" y="21555"/>
                    <a:pt x="6190" y="21703"/>
                    <a:pt x="6143" y="21850"/>
                  </a:cubicBezTo>
                  <a:cubicBezTo>
                    <a:pt x="6045" y="22174"/>
                    <a:pt x="6303" y="22320"/>
                    <a:pt x="6593" y="22320"/>
                  </a:cubicBezTo>
                  <a:cubicBezTo>
                    <a:pt x="6663" y="22320"/>
                    <a:pt x="6735" y="22312"/>
                    <a:pt x="6805" y="22295"/>
                  </a:cubicBezTo>
                  <a:lnTo>
                    <a:pt x="6805" y="22295"/>
                  </a:lnTo>
                  <a:cubicBezTo>
                    <a:pt x="6870" y="22329"/>
                    <a:pt x="6950" y="22344"/>
                    <a:pt x="7034" y="22344"/>
                  </a:cubicBezTo>
                  <a:cubicBezTo>
                    <a:pt x="7411" y="22344"/>
                    <a:pt x="7890" y="22035"/>
                    <a:pt x="7694" y="21664"/>
                  </a:cubicBezTo>
                  <a:lnTo>
                    <a:pt x="7694" y="21633"/>
                  </a:lnTo>
                  <a:cubicBezTo>
                    <a:pt x="7619" y="21491"/>
                    <a:pt x="7545" y="21347"/>
                    <a:pt x="7470" y="21200"/>
                  </a:cubicBezTo>
                  <a:lnTo>
                    <a:pt x="7470" y="21200"/>
                  </a:lnTo>
                  <a:cubicBezTo>
                    <a:pt x="8558" y="17592"/>
                    <a:pt x="9160" y="13854"/>
                    <a:pt x="9276" y="10063"/>
                  </a:cubicBezTo>
                  <a:cubicBezTo>
                    <a:pt x="9338" y="8512"/>
                    <a:pt x="9431" y="6744"/>
                    <a:pt x="8841" y="5255"/>
                  </a:cubicBezTo>
                  <a:cubicBezTo>
                    <a:pt x="8159" y="3456"/>
                    <a:pt x="6701" y="2153"/>
                    <a:pt x="6112" y="261"/>
                  </a:cubicBezTo>
                  <a:cubicBezTo>
                    <a:pt x="6044" y="72"/>
                    <a:pt x="5882" y="0"/>
                    <a:pt x="57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3396;p29">
              <a:extLst>
                <a:ext uri="{FF2B5EF4-FFF2-40B4-BE49-F238E27FC236}">
                  <a16:creationId xmlns:a16="http://schemas.microsoft.com/office/drawing/2014/main" id="{37AC3EEB-059E-41D4-9183-70BAD32F895E}"/>
                </a:ext>
              </a:extLst>
            </p:cNvPr>
            <p:cNvSpPr/>
            <p:nvPr/>
          </p:nvSpPr>
          <p:spPr>
            <a:xfrm>
              <a:off x="3666525" y="1821075"/>
              <a:ext cx="411675" cy="323500"/>
            </a:xfrm>
            <a:custGeom>
              <a:avLst/>
              <a:gdLst/>
              <a:ahLst/>
              <a:cxnLst/>
              <a:rect l="l" t="t" r="r" b="b"/>
              <a:pathLst>
                <a:path w="16467" h="12940" extrusionOk="0">
                  <a:moveTo>
                    <a:pt x="15040" y="1041"/>
                  </a:moveTo>
                  <a:lnTo>
                    <a:pt x="15040" y="1041"/>
                  </a:lnTo>
                  <a:cubicBezTo>
                    <a:pt x="12704" y="6579"/>
                    <a:pt x="7732" y="10769"/>
                    <a:pt x="1765" y="11814"/>
                  </a:cubicBezTo>
                  <a:lnTo>
                    <a:pt x="1765" y="11814"/>
                  </a:lnTo>
                  <a:cubicBezTo>
                    <a:pt x="1538" y="8000"/>
                    <a:pt x="5542" y="4523"/>
                    <a:pt x="8779" y="3210"/>
                  </a:cubicBezTo>
                  <a:cubicBezTo>
                    <a:pt x="10861" y="2333"/>
                    <a:pt x="13084" y="2063"/>
                    <a:pt x="15040" y="1041"/>
                  </a:cubicBezTo>
                  <a:close/>
                  <a:moveTo>
                    <a:pt x="16295" y="1"/>
                  </a:moveTo>
                  <a:cubicBezTo>
                    <a:pt x="16016" y="1"/>
                    <a:pt x="15444" y="197"/>
                    <a:pt x="15355" y="264"/>
                  </a:cubicBezTo>
                  <a:cubicBezTo>
                    <a:pt x="13618" y="1659"/>
                    <a:pt x="11447" y="1908"/>
                    <a:pt x="9399" y="2590"/>
                  </a:cubicBezTo>
                  <a:cubicBezTo>
                    <a:pt x="7972" y="3024"/>
                    <a:pt x="6670" y="3738"/>
                    <a:pt x="5491" y="4606"/>
                  </a:cubicBezTo>
                  <a:cubicBezTo>
                    <a:pt x="2854" y="6591"/>
                    <a:pt x="0" y="9259"/>
                    <a:pt x="745" y="12857"/>
                  </a:cubicBezTo>
                  <a:cubicBezTo>
                    <a:pt x="753" y="12915"/>
                    <a:pt x="839" y="12940"/>
                    <a:pt x="959" y="12940"/>
                  </a:cubicBezTo>
                  <a:cubicBezTo>
                    <a:pt x="1290" y="12940"/>
                    <a:pt x="1884" y="12752"/>
                    <a:pt x="1862" y="12547"/>
                  </a:cubicBezTo>
                  <a:cubicBezTo>
                    <a:pt x="1838" y="12432"/>
                    <a:pt x="1819" y="12317"/>
                    <a:pt x="1803" y="12202"/>
                  </a:cubicBezTo>
                  <a:lnTo>
                    <a:pt x="1803" y="12202"/>
                  </a:lnTo>
                  <a:cubicBezTo>
                    <a:pt x="8417" y="10962"/>
                    <a:pt x="14057" y="6474"/>
                    <a:pt x="16441" y="108"/>
                  </a:cubicBezTo>
                  <a:cubicBezTo>
                    <a:pt x="16467" y="30"/>
                    <a:pt x="16403" y="1"/>
                    <a:pt x="16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3397;p29">
              <a:extLst>
                <a:ext uri="{FF2B5EF4-FFF2-40B4-BE49-F238E27FC236}">
                  <a16:creationId xmlns:a16="http://schemas.microsoft.com/office/drawing/2014/main" id="{252C7C6A-013C-4307-8306-612DCAC12957}"/>
                </a:ext>
              </a:extLst>
            </p:cNvPr>
            <p:cNvSpPr/>
            <p:nvPr/>
          </p:nvSpPr>
          <p:spPr>
            <a:xfrm>
              <a:off x="3382700" y="1934550"/>
              <a:ext cx="340975" cy="237375"/>
            </a:xfrm>
            <a:custGeom>
              <a:avLst/>
              <a:gdLst/>
              <a:ahLst/>
              <a:cxnLst/>
              <a:rect l="l" t="t" r="r" b="b"/>
              <a:pathLst>
                <a:path w="13639" h="9495" extrusionOk="0">
                  <a:moveTo>
                    <a:pt x="2456" y="642"/>
                  </a:moveTo>
                  <a:cubicBezTo>
                    <a:pt x="6549" y="642"/>
                    <a:pt x="10686" y="4748"/>
                    <a:pt x="12256" y="8297"/>
                  </a:cubicBezTo>
                  <a:lnTo>
                    <a:pt x="12256" y="8297"/>
                  </a:lnTo>
                  <a:cubicBezTo>
                    <a:pt x="11701" y="8764"/>
                    <a:pt x="11154" y="8960"/>
                    <a:pt x="10625" y="8960"/>
                  </a:cubicBezTo>
                  <a:cubicBezTo>
                    <a:pt x="8371" y="8960"/>
                    <a:pt x="6435" y="5395"/>
                    <a:pt x="5522" y="3914"/>
                  </a:cubicBezTo>
                  <a:cubicBezTo>
                    <a:pt x="4679" y="2525"/>
                    <a:pt x="3697" y="1334"/>
                    <a:pt x="2322" y="643"/>
                  </a:cubicBezTo>
                  <a:lnTo>
                    <a:pt x="2322" y="643"/>
                  </a:lnTo>
                  <a:cubicBezTo>
                    <a:pt x="2367" y="642"/>
                    <a:pt x="2411" y="642"/>
                    <a:pt x="2456" y="642"/>
                  </a:cubicBezTo>
                  <a:close/>
                  <a:moveTo>
                    <a:pt x="2712" y="1"/>
                  </a:moveTo>
                  <a:cubicBezTo>
                    <a:pt x="2068" y="1"/>
                    <a:pt x="1420" y="81"/>
                    <a:pt x="776" y="253"/>
                  </a:cubicBezTo>
                  <a:cubicBezTo>
                    <a:pt x="497" y="315"/>
                    <a:pt x="0" y="750"/>
                    <a:pt x="528" y="874"/>
                  </a:cubicBezTo>
                  <a:cubicBezTo>
                    <a:pt x="4405" y="1897"/>
                    <a:pt x="4715" y="6581"/>
                    <a:pt x="7755" y="8629"/>
                  </a:cubicBezTo>
                  <a:cubicBezTo>
                    <a:pt x="8573" y="9194"/>
                    <a:pt x="9526" y="9495"/>
                    <a:pt x="10468" y="9495"/>
                  </a:cubicBezTo>
                  <a:cubicBezTo>
                    <a:pt x="11247" y="9495"/>
                    <a:pt x="12019" y="9288"/>
                    <a:pt x="12700" y="8854"/>
                  </a:cubicBezTo>
                  <a:lnTo>
                    <a:pt x="12700" y="8854"/>
                  </a:lnTo>
                  <a:cubicBezTo>
                    <a:pt x="12737" y="8860"/>
                    <a:pt x="12776" y="8863"/>
                    <a:pt x="12816" y="8863"/>
                  </a:cubicBezTo>
                  <a:cubicBezTo>
                    <a:pt x="13184" y="8863"/>
                    <a:pt x="13639" y="8629"/>
                    <a:pt x="13556" y="8380"/>
                  </a:cubicBezTo>
                  <a:lnTo>
                    <a:pt x="13556" y="8380"/>
                  </a:lnTo>
                  <a:lnTo>
                    <a:pt x="13556" y="8411"/>
                  </a:lnTo>
                  <a:cubicBezTo>
                    <a:pt x="11892" y="4266"/>
                    <a:pt x="7399" y="1"/>
                    <a:pt x="27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3398;p29">
              <a:extLst>
                <a:ext uri="{FF2B5EF4-FFF2-40B4-BE49-F238E27FC236}">
                  <a16:creationId xmlns:a16="http://schemas.microsoft.com/office/drawing/2014/main" id="{4B7731CC-0039-423A-89CA-7D09617C9F1B}"/>
                </a:ext>
              </a:extLst>
            </p:cNvPr>
            <p:cNvSpPr/>
            <p:nvPr/>
          </p:nvSpPr>
          <p:spPr>
            <a:xfrm>
              <a:off x="3696300" y="2037575"/>
              <a:ext cx="439150" cy="352000"/>
            </a:xfrm>
            <a:custGeom>
              <a:avLst/>
              <a:gdLst/>
              <a:ahLst/>
              <a:cxnLst/>
              <a:rect l="l" t="t" r="r" b="b"/>
              <a:pathLst>
                <a:path w="17566" h="14080" extrusionOk="0">
                  <a:moveTo>
                    <a:pt x="16282" y="721"/>
                  </a:moveTo>
                  <a:cubicBezTo>
                    <a:pt x="15226" y="3804"/>
                    <a:pt x="14037" y="6880"/>
                    <a:pt x="11434" y="8974"/>
                  </a:cubicBezTo>
                  <a:cubicBezTo>
                    <a:pt x="8656" y="11208"/>
                    <a:pt x="5163" y="12543"/>
                    <a:pt x="1665" y="13125"/>
                  </a:cubicBezTo>
                  <a:lnTo>
                    <a:pt x="1665" y="13125"/>
                  </a:lnTo>
                  <a:cubicBezTo>
                    <a:pt x="2282" y="9956"/>
                    <a:pt x="4540" y="7608"/>
                    <a:pt x="6936" y="5562"/>
                  </a:cubicBezTo>
                  <a:cubicBezTo>
                    <a:pt x="9812" y="3093"/>
                    <a:pt x="12715" y="1658"/>
                    <a:pt x="16282" y="721"/>
                  </a:cubicBezTo>
                  <a:close/>
                  <a:moveTo>
                    <a:pt x="17223" y="1"/>
                  </a:moveTo>
                  <a:cubicBezTo>
                    <a:pt x="17082" y="1"/>
                    <a:pt x="16935" y="27"/>
                    <a:pt x="16894" y="41"/>
                  </a:cubicBezTo>
                  <a:cubicBezTo>
                    <a:pt x="12861" y="971"/>
                    <a:pt x="9666" y="2367"/>
                    <a:pt x="6502" y="5035"/>
                  </a:cubicBezTo>
                  <a:cubicBezTo>
                    <a:pt x="3847" y="7247"/>
                    <a:pt x="1192" y="9825"/>
                    <a:pt x="538" y="13327"/>
                  </a:cubicBezTo>
                  <a:lnTo>
                    <a:pt x="538" y="13327"/>
                  </a:lnTo>
                  <a:cubicBezTo>
                    <a:pt x="188" y="13483"/>
                    <a:pt x="0" y="13823"/>
                    <a:pt x="458" y="13823"/>
                  </a:cubicBezTo>
                  <a:cubicBezTo>
                    <a:pt x="459" y="13823"/>
                    <a:pt x="459" y="13823"/>
                    <a:pt x="460" y="13823"/>
                  </a:cubicBezTo>
                  <a:lnTo>
                    <a:pt x="460" y="13823"/>
                  </a:lnTo>
                  <a:cubicBezTo>
                    <a:pt x="458" y="13841"/>
                    <a:pt x="456" y="13858"/>
                    <a:pt x="453" y="13875"/>
                  </a:cubicBezTo>
                  <a:cubicBezTo>
                    <a:pt x="429" y="14020"/>
                    <a:pt x="582" y="14080"/>
                    <a:pt x="782" y="14080"/>
                  </a:cubicBezTo>
                  <a:cubicBezTo>
                    <a:pt x="1099" y="14080"/>
                    <a:pt x="1532" y="13929"/>
                    <a:pt x="1570" y="13720"/>
                  </a:cubicBezTo>
                  <a:cubicBezTo>
                    <a:pt x="1572" y="13706"/>
                    <a:pt x="1574" y="13692"/>
                    <a:pt x="1576" y="13677"/>
                  </a:cubicBezTo>
                  <a:lnTo>
                    <a:pt x="1576" y="13677"/>
                  </a:lnTo>
                  <a:cubicBezTo>
                    <a:pt x="5099" y="13110"/>
                    <a:pt x="8447" y="11771"/>
                    <a:pt x="11403" y="9781"/>
                  </a:cubicBezTo>
                  <a:cubicBezTo>
                    <a:pt x="14784" y="7454"/>
                    <a:pt x="16242" y="3980"/>
                    <a:pt x="17514" y="196"/>
                  </a:cubicBezTo>
                  <a:cubicBezTo>
                    <a:pt x="17566" y="41"/>
                    <a:pt x="17398" y="1"/>
                    <a:pt x="17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3399;p29">
              <a:extLst>
                <a:ext uri="{FF2B5EF4-FFF2-40B4-BE49-F238E27FC236}">
                  <a16:creationId xmlns:a16="http://schemas.microsoft.com/office/drawing/2014/main" id="{65F545DD-6431-46F0-B596-FC91B73263A3}"/>
                </a:ext>
              </a:extLst>
            </p:cNvPr>
            <p:cNvSpPr/>
            <p:nvPr/>
          </p:nvSpPr>
          <p:spPr>
            <a:xfrm>
              <a:off x="3363300" y="2187475"/>
              <a:ext cx="369775" cy="331275"/>
            </a:xfrm>
            <a:custGeom>
              <a:avLst/>
              <a:gdLst/>
              <a:ahLst/>
              <a:cxnLst/>
              <a:rect l="l" t="t" r="r" b="b"/>
              <a:pathLst>
                <a:path w="14791" h="13251" extrusionOk="0">
                  <a:moveTo>
                    <a:pt x="1444" y="822"/>
                  </a:moveTo>
                  <a:lnTo>
                    <a:pt x="1444" y="822"/>
                  </a:lnTo>
                  <a:cubicBezTo>
                    <a:pt x="4081" y="1724"/>
                    <a:pt x="5898" y="5356"/>
                    <a:pt x="7446" y="7290"/>
                  </a:cubicBezTo>
                  <a:cubicBezTo>
                    <a:pt x="8283" y="8314"/>
                    <a:pt x="9524" y="8934"/>
                    <a:pt x="10485" y="9834"/>
                  </a:cubicBezTo>
                  <a:cubicBezTo>
                    <a:pt x="11296" y="10577"/>
                    <a:pt x="12058" y="11370"/>
                    <a:pt x="12771" y="12199"/>
                  </a:cubicBezTo>
                  <a:lnTo>
                    <a:pt x="12771" y="12199"/>
                  </a:lnTo>
                  <a:cubicBezTo>
                    <a:pt x="9753" y="11622"/>
                    <a:pt x="6952" y="10621"/>
                    <a:pt x="5367" y="7662"/>
                  </a:cubicBezTo>
                  <a:cubicBezTo>
                    <a:pt x="4654" y="6359"/>
                    <a:pt x="4220" y="4901"/>
                    <a:pt x="3444" y="3599"/>
                  </a:cubicBezTo>
                  <a:cubicBezTo>
                    <a:pt x="2903" y="2620"/>
                    <a:pt x="1935" y="1813"/>
                    <a:pt x="1444" y="822"/>
                  </a:cubicBezTo>
                  <a:close/>
                  <a:moveTo>
                    <a:pt x="838" y="0"/>
                  </a:moveTo>
                  <a:cubicBezTo>
                    <a:pt x="652" y="0"/>
                    <a:pt x="1" y="156"/>
                    <a:pt x="63" y="466"/>
                  </a:cubicBezTo>
                  <a:cubicBezTo>
                    <a:pt x="435" y="2017"/>
                    <a:pt x="2017" y="3195"/>
                    <a:pt x="2731" y="4622"/>
                  </a:cubicBezTo>
                  <a:cubicBezTo>
                    <a:pt x="3444" y="6080"/>
                    <a:pt x="3940" y="7662"/>
                    <a:pt x="4871" y="8996"/>
                  </a:cubicBezTo>
                  <a:cubicBezTo>
                    <a:pt x="6811" y="11845"/>
                    <a:pt x="10261" y="12562"/>
                    <a:pt x="13457" y="13027"/>
                  </a:cubicBezTo>
                  <a:lnTo>
                    <a:pt x="13457" y="13027"/>
                  </a:lnTo>
                  <a:cubicBezTo>
                    <a:pt x="13490" y="13069"/>
                    <a:pt x="13523" y="13111"/>
                    <a:pt x="13556" y="13153"/>
                  </a:cubicBezTo>
                  <a:cubicBezTo>
                    <a:pt x="13617" y="13221"/>
                    <a:pt x="13727" y="13250"/>
                    <a:pt x="13854" y="13250"/>
                  </a:cubicBezTo>
                  <a:cubicBezTo>
                    <a:pt x="14243" y="13250"/>
                    <a:pt x="14790" y="12976"/>
                    <a:pt x="14580" y="12718"/>
                  </a:cubicBezTo>
                  <a:cubicBezTo>
                    <a:pt x="14567" y="12703"/>
                    <a:pt x="14554" y="12688"/>
                    <a:pt x="14541" y="12672"/>
                  </a:cubicBezTo>
                  <a:lnTo>
                    <a:pt x="14541" y="12672"/>
                  </a:lnTo>
                  <a:cubicBezTo>
                    <a:pt x="14599" y="12581"/>
                    <a:pt x="14566" y="12502"/>
                    <a:pt x="14369" y="12471"/>
                  </a:cubicBezTo>
                  <a:lnTo>
                    <a:pt x="14369" y="12471"/>
                  </a:lnTo>
                  <a:cubicBezTo>
                    <a:pt x="12137" y="9898"/>
                    <a:pt x="9338" y="7978"/>
                    <a:pt x="7383" y="5212"/>
                  </a:cubicBezTo>
                  <a:cubicBezTo>
                    <a:pt x="5926" y="3071"/>
                    <a:pt x="3661" y="156"/>
                    <a:pt x="8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3400;p29">
              <a:extLst>
                <a:ext uri="{FF2B5EF4-FFF2-40B4-BE49-F238E27FC236}">
                  <a16:creationId xmlns:a16="http://schemas.microsoft.com/office/drawing/2014/main" id="{67370C8D-CAC6-431F-8E57-BD86AE369CA7}"/>
                </a:ext>
              </a:extLst>
            </p:cNvPr>
            <p:cNvSpPr/>
            <p:nvPr/>
          </p:nvSpPr>
          <p:spPr>
            <a:xfrm>
              <a:off x="3636250" y="2375375"/>
              <a:ext cx="441475" cy="350150"/>
            </a:xfrm>
            <a:custGeom>
              <a:avLst/>
              <a:gdLst/>
              <a:ahLst/>
              <a:cxnLst/>
              <a:rect l="l" t="t" r="r" b="b"/>
              <a:pathLst>
                <a:path w="17659" h="14006" extrusionOk="0">
                  <a:moveTo>
                    <a:pt x="15262" y="1321"/>
                  </a:moveTo>
                  <a:cubicBezTo>
                    <a:pt x="13611" y="3164"/>
                    <a:pt x="12658" y="5579"/>
                    <a:pt x="10734" y="7250"/>
                  </a:cubicBezTo>
                  <a:cubicBezTo>
                    <a:pt x="8206" y="9405"/>
                    <a:pt x="5289" y="11059"/>
                    <a:pt x="2141" y="12132"/>
                  </a:cubicBezTo>
                  <a:lnTo>
                    <a:pt x="2141" y="12132"/>
                  </a:lnTo>
                  <a:cubicBezTo>
                    <a:pt x="3533" y="9460"/>
                    <a:pt x="5626" y="7733"/>
                    <a:pt x="8098" y="5761"/>
                  </a:cubicBezTo>
                  <a:cubicBezTo>
                    <a:pt x="9401" y="4706"/>
                    <a:pt x="10455" y="3465"/>
                    <a:pt x="11975" y="2659"/>
                  </a:cubicBezTo>
                  <a:cubicBezTo>
                    <a:pt x="13032" y="2140"/>
                    <a:pt x="14131" y="1691"/>
                    <a:pt x="15262" y="1321"/>
                  </a:cubicBezTo>
                  <a:close/>
                  <a:moveTo>
                    <a:pt x="16910" y="0"/>
                  </a:moveTo>
                  <a:cubicBezTo>
                    <a:pt x="16857" y="0"/>
                    <a:pt x="16804" y="7"/>
                    <a:pt x="16752" y="22"/>
                  </a:cubicBezTo>
                  <a:cubicBezTo>
                    <a:pt x="14922" y="487"/>
                    <a:pt x="13154" y="1139"/>
                    <a:pt x="11448" y="1976"/>
                  </a:cubicBezTo>
                  <a:cubicBezTo>
                    <a:pt x="9835" y="2814"/>
                    <a:pt x="8749" y="4117"/>
                    <a:pt x="7353" y="5233"/>
                  </a:cubicBezTo>
                  <a:cubicBezTo>
                    <a:pt x="4562" y="7460"/>
                    <a:pt x="2258" y="9354"/>
                    <a:pt x="813" y="12545"/>
                  </a:cubicBezTo>
                  <a:lnTo>
                    <a:pt x="813" y="12545"/>
                  </a:lnTo>
                  <a:cubicBezTo>
                    <a:pt x="729" y="12569"/>
                    <a:pt x="645" y="12593"/>
                    <a:pt x="560" y="12616"/>
                  </a:cubicBezTo>
                  <a:cubicBezTo>
                    <a:pt x="0" y="12769"/>
                    <a:pt x="46" y="13318"/>
                    <a:pt x="457" y="13407"/>
                  </a:cubicBezTo>
                  <a:lnTo>
                    <a:pt x="457" y="13407"/>
                  </a:lnTo>
                  <a:cubicBezTo>
                    <a:pt x="439" y="13454"/>
                    <a:pt x="422" y="13500"/>
                    <a:pt x="405" y="13546"/>
                  </a:cubicBezTo>
                  <a:cubicBezTo>
                    <a:pt x="274" y="13859"/>
                    <a:pt x="534" y="14005"/>
                    <a:pt x="830" y="14005"/>
                  </a:cubicBezTo>
                  <a:cubicBezTo>
                    <a:pt x="1094" y="14005"/>
                    <a:pt x="1387" y="13889"/>
                    <a:pt x="1460" y="13671"/>
                  </a:cubicBezTo>
                  <a:cubicBezTo>
                    <a:pt x="1528" y="13486"/>
                    <a:pt x="1599" y="13306"/>
                    <a:pt x="1673" y="13129"/>
                  </a:cubicBezTo>
                  <a:lnTo>
                    <a:pt x="1673" y="13129"/>
                  </a:lnTo>
                  <a:cubicBezTo>
                    <a:pt x="4843" y="12144"/>
                    <a:pt x="7820" y="10597"/>
                    <a:pt x="10486" y="8583"/>
                  </a:cubicBezTo>
                  <a:cubicBezTo>
                    <a:pt x="11758" y="7653"/>
                    <a:pt x="12875" y="6505"/>
                    <a:pt x="13805" y="5233"/>
                  </a:cubicBezTo>
                  <a:cubicBezTo>
                    <a:pt x="14891" y="3620"/>
                    <a:pt x="15666" y="1852"/>
                    <a:pt x="17248" y="673"/>
                  </a:cubicBezTo>
                  <a:cubicBezTo>
                    <a:pt x="17658" y="373"/>
                    <a:pt x="17298" y="0"/>
                    <a:pt x="169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3401;p29">
              <a:extLst>
                <a:ext uri="{FF2B5EF4-FFF2-40B4-BE49-F238E27FC236}">
                  <a16:creationId xmlns:a16="http://schemas.microsoft.com/office/drawing/2014/main" id="{61888320-E0E8-42A1-8E6E-875FEBF0C6FD}"/>
                </a:ext>
              </a:extLst>
            </p:cNvPr>
            <p:cNvSpPr/>
            <p:nvPr/>
          </p:nvSpPr>
          <p:spPr>
            <a:xfrm>
              <a:off x="3266925" y="2664000"/>
              <a:ext cx="420475" cy="134025"/>
            </a:xfrm>
            <a:custGeom>
              <a:avLst/>
              <a:gdLst/>
              <a:ahLst/>
              <a:cxnLst/>
              <a:rect l="l" t="t" r="r" b="b"/>
              <a:pathLst>
                <a:path w="16819" h="5361" extrusionOk="0">
                  <a:moveTo>
                    <a:pt x="5575" y="864"/>
                  </a:moveTo>
                  <a:cubicBezTo>
                    <a:pt x="6716" y="864"/>
                    <a:pt x="7829" y="1317"/>
                    <a:pt x="8912" y="1784"/>
                  </a:cubicBezTo>
                  <a:cubicBezTo>
                    <a:pt x="10546" y="2442"/>
                    <a:pt x="11816" y="2577"/>
                    <a:pt x="13260" y="2577"/>
                  </a:cubicBezTo>
                  <a:cubicBezTo>
                    <a:pt x="13681" y="2577"/>
                    <a:pt x="14116" y="2566"/>
                    <a:pt x="14579" y="2552"/>
                  </a:cubicBezTo>
                  <a:lnTo>
                    <a:pt x="14579" y="2552"/>
                  </a:lnTo>
                  <a:cubicBezTo>
                    <a:pt x="13415" y="3879"/>
                    <a:pt x="11916" y="4239"/>
                    <a:pt x="10268" y="4239"/>
                  </a:cubicBezTo>
                  <a:cubicBezTo>
                    <a:pt x="8317" y="4239"/>
                    <a:pt x="6157" y="3735"/>
                    <a:pt x="4094" y="3735"/>
                  </a:cubicBezTo>
                  <a:cubicBezTo>
                    <a:pt x="3154" y="3735"/>
                    <a:pt x="2234" y="3840"/>
                    <a:pt x="1363" y="4144"/>
                  </a:cubicBezTo>
                  <a:lnTo>
                    <a:pt x="1363" y="4144"/>
                  </a:lnTo>
                  <a:cubicBezTo>
                    <a:pt x="1778" y="2852"/>
                    <a:pt x="2725" y="1770"/>
                    <a:pt x="3980" y="1195"/>
                  </a:cubicBezTo>
                  <a:cubicBezTo>
                    <a:pt x="4518" y="960"/>
                    <a:pt x="5049" y="864"/>
                    <a:pt x="5575" y="864"/>
                  </a:cubicBezTo>
                  <a:close/>
                  <a:moveTo>
                    <a:pt x="5845" y="1"/>
                  </a:moveTo>
                  <a:cubicBezTo>
                    <a:pt x="5619" y="1"/>
                    <a:pt x="5391" y="16"/>
                    <a:pt x="5159" y="47"/>
                  </a:cubicBezTo>
                  <a:cubicBezTo>
                    <a:pt x="2584" y="419"/>
                    <a:pt x="506" y="2405"/>
                    <a:pt x="40" y="4979"/>
                  </a:cubicBezTo>
                  <a:cubicBezTo>
                    <a:pt x="0" y="5262"/>
                    <a:pt x="263" y="5361"/>
                    <a:pt x="519" y="5361"/>
                  </a:cubicBezTo>
                  <a:cubicBezTo>
                    <a:pt x="656" y="5361"/>
                    <a:pt x="792" y="5333"/>
                    <a:pt x="878" y="5289"/>
                  </a:cubicBezTo>
                  <a:cubicBezTo>
                    <a:pt x="1922" y="4681"/>
                    <a:pt x="3019" y="4484"/>
                    <a:pt x="4143" y="4484"/>
                  </a:cubicBezTo>
                  <a:cubicBezTo>
                    <a:pt x="6225" y="4484"/>
                    <a:pt x="8401" y="5162"/>
                    <a:pt x="10503" y="5162"/>
                  </a:cubicBezTo>
                  <a:cubicBezTo>
                    <a:pt x="10739" y="5162"/>
                    <a:pt x="10974" y="5153"/>
                    <a:pt x="11207" y="5134"/>
                  </a:cubicBezTo>
                  <a:cubicBezTo>
                    <a:pt x="13844" y="4917"/>
                    <a:pt x="15581" y="3459"/>
                    <a:pt x="16667" y="1133"/>
                  </a:cubicBezTo>
                  <a:cubicBezTo>
                    <a:pt x="16819" y="812"/>
                    <a:pt x="16548" y="657"/>
                    <a:pt x="16235" y="657"/>
                  </a:cubicBezTo>
                  <a:cubicBezTo>
                    <a:pt x="15972" y="657"/>
                    <a:pt x="15680" y="766"/>
                    <a:pt x="15581" y="978"/>
                  </a:cubicBezTo>
                  <a:cubicBezTo>
                    <a:pt x="15459" y="1239"/>
                    <a:pt x="15330" y="1481"/>
                    <a:pt x="15196" y="1704"/>
                  </a:cubicBezTo>
                  <a:lnTo>
                    <a:pt x="15196" y="1704"/>
                  </a:lnTo>
                  <a:cubicBezTo>
                    <a:pt x="14478" y="1741"/>
                    <a:pt x="13781" y="1828"/>
                    <a:pt x="13082" y="1828"/>
                  </a:cubicBezTo>
                  <a:cubicBezTo>
                    <a:pt x="12748" y="1828"/>
                    <a:pt x="12413" y="1808"/>
                    <a:pt x="12076" y="1753"/>
                  </a:cubicBezTo>
                  <a:cubicBezTo>
                    <a:pt x="10990" y="1567"/>
                    <a:pt x="9967" y="1226"/>
                    <a:pt x="9005" y="761"/>
                  </a:cubicBezTo>
                  <a:cubicBezTo>
                    <a:pt x="7975" y="349"/>
                    <a:pt x="6946" y="1"/>
                    <a:pt x="5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3402;p29">
              <a:extLst>
                <a:ext uri="{FF2B5EF4-FFF2-40B4-BE49-F238E27FC236}">
                  <a16:creationId xmlns:a16="http://schemas.microsoft.com/office/drawing/2014/main" id="{C3AE84A0-2888-45BC-AD1D-34E61CC6EA15}"/>
                </a:ext>
              </a:extLst>
            </p:cNvPr>
            <p:cNvSpPr/>
            <p:nvPr/>
          </p:nvSpPr>
          <p:spPr>
            <a:xfrm>
              <a:off x="3501350" y="2560000"/>
              <a:ext cx="177875" cy="161425"/>
            </a:xfrm>
            <a:custGeom>
              <a:avLst/>
              <a:gdLst/>
              <a:ahLst/>
              <a:cxnLst/>
              <a:rect l="l" t="t" r="r" b="b"/>
              <a:pathLst>
                <a:path w="7115" h="6457" extrusionOk="0">
                  <a:moveTo>
                    <a:pt x="1384" y="727"/>
                  </a:moveTo>
                  <a:lnTo>
                    <a:pt x="1384" y="727"/>
                  </a:lnTo>
                  <a:cubicBezTo>
                    <a:pt x="2153" y="1115"/>
                    <a:pt x="3566" y="2717"/>
                    <a:pt x="3847" y="2997"/>
                  </a:cubicBezTo>
                  <a:cubicBezTo>
                    <a:pt x="4381" y="3630"/>
                    <a:pt x="4852" y="4301"/>
                    <a:pt x="5260" y="5010"/>
                  </a:cubicBezTo>
                  <a:lnTo>
                    <a:pt x="5260" y="5010"/>
                  </a:lnTo>
                  <a:cubicBezTo>
                    <a:pt x="3423" y="4440"/>
                    <a:pt x="2175" y="2477"/>
                    <a:pt x="1384" y="727"/>
                  </a:cubicBezTo>
                  <a:close/>
                  <a:moveTo>
                    <a:pt x="1252" y="1"/>
                  </a:moveTo>
                  <a:cubicBezTo>
                    <a:pt x="935" y="1"/>
                    <a:pt x="611" y="89"/>
                    <a:pt x="279" y="299"/>
                  </a:cubicBezTo>
                  <a:cubicBezTo>
                    <a:pt x="186" y="361"/>
                    <a:pt x="0" y="485"/>
                    <a:pt x="62" y="640"/>
                  </a:cubicBezTo>
                  <a:cubicBezTo>
                    <a:pt x="1153" y="3136"/>
                    <a:pt x="2880" y="5579"/>
                    <a:pt x="5685" y="5809"/>
                  </a:cubicBezTo>
                  <a:lnTo>
                    <a:pt x="5685" y="5809"/>
                  </a:lnTo>
                  <a:cubicBezTo>
                    <a:pt x="5757" y="5956"/>
                    <a:pt x="5827" y="6105"/>
                    <a:pt x="5894" y="6255"/>
                  </a:cubicBezTo>
                  <a:cubicBezTo>
                    <a:pt x="5955" y="6398"/>
                    <a:pt x="6115" y="6457"/>
                    <a:pt x="6295" y="6457"/>
                  </a:cubicBezTo>
                  <a:cubicBezTo>
                    <a:pt x="6662" y="6457"/>
                    <a:pt x="7115" y="6214"/>
                    <a:pt x="7011" y="5944"/>
                  </a:cubicBezTo>
                  <a:cubicBezTo>
                    <a:pt x="6962" y="5835"/>
                    <a:pt x="6912" y="5727"/>
                    <a:pt x="6861" y="5619"/>
                  </a:cubicBezTo>
                  <a:lnTo>
                    <a:pt x="6861" y="5619"/>
                  </a:lnTo>
                  <a:cubicBezTo>
                    <a:pt x="7050" y="5425"/>
                    <a:pt x="7032" y="5160"/>
                    <a:pt x="6620" y="5138"/>
                  </a:cubicBezTo>
                  <a:lnTo>
                    <a:pt x="6620" y="5138"/>
                  </a:lnTo>
                  <a:cubicBezTo>
                    <a:pt x="5877" y="3718"/>
                    <a:pt x="4894" y="2426"/>
                    <a:pt x="3692" y="1353"/>
                  </a:cubicBezTo>
                  <a:cubicBezTo>
                    <a:pt x="2980" y="711"/>
                    <a:pt x="2150" y="1"/>
                    <a:pt x="12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3403;p29">
              <a:extLst>
                <a:ext uri="{FF2B5EF4-FFF2-40B4-BE49-F238E27FC236}">
                  <a16:creationId xmlns:a16="http://schemas.microsoft.com/office/drawing/2014/main" id="{2EA7BEEF-A362-4AB3-9A33-BBBE7C7B4A25}"/>
                </a:ext>
              </a:extLst>
            </p:cNvPr>
            <p:cNvSpPr/>
            <p:nvPr/>
          </p:nvSpPr>
          <p:spPr>
            <a:xfrm>
              <a:off x="3631300" y="2657975"/>
              <a:ext cx="311325" cy="64150"/>
            </a:xfrm>
            <a:custGeom>
              <a:avLst/>
              <a:gdLst/>
              <a:ahLst/>
              <a:cxnLst/>
              <a:rect l="l" t="t" r="r" b="b"/>
              <a:pathLst>
                <a:path w="12453" h="2566" extrusionOk="0">
                  <a:moveTo>
                    <a:pt x="7387" y="764"/>
                  </a:moveTo>
                  <a:cubicBezTo>
                    <a:pt x="8503" y="764"/>
                    <a:pt x="9620" y="904"/>
                    <a:pt x="10712" y="1187"/>
                  </a:cubicBezTo>
                  <a:lnTo>
                    <a:pt x="10712" y="1187"/>
                  </a:lnTo>
                  <a:cubicBezTo>
                    <a:pt x="9648" y="1660"/>
                    <a:pt x="8524" y="1826"/>
                    <a:pt x="7379" y="1826"/>
                  </a:cubicBezTo>
                  <a:cubicBezTo>
                    <a:pt x="6052" y="1826"/>
                    <a:pt x="4696" y="1604"/>
                    <a:pt x="3366" y="1380"/>
                  </a:cubicBezTo>
                  <a:lnTo>
                    <a:pt x="3366" y="1380"/>
                  </a:lnTo>
                  <a:cubicBezTo>
                    <a:pt x="4669" y="972"/>
                    <a:pt x="6027" y="764"/>
                    <a:pt x="7387" y="764"/>
                  </a:cubicBezTo>
                  <a:close/>
                  <a:moveTo>
                    <a:pt x="7634" y="0"/>
                  </a:moveTo>
                  <a:cubicBezTo>
                    <a:pt x="5670" y="0"/>
                    <a:pt x="3718" y="385"/>
                    <a:pt x="1895" y="1141"/>
                  </a:cubicBezTo>
                  <a:lnTo>
                    <a:pt x="1895" y="1141"/>
                  </a:lnTo>
                  <a:cubicBezTo>
                    <a:pt x="1628" y="1101"/>
                    <a:pt x="1362" y="1064"/>
                    <a:pt x="1099" y="1033"/>
                  </a:cubicBezTo>
                  <a:cubicBezTo>
                    <a:pt x="1078" y="1030"/>
                    <a:pt x="1057" y="1029"/>
                    <a:pt x="1036" y="1029"/>
                  </a:cubicBezTo>
                  <a:cubicBezTo>
                    <a:pt x="544" y="1029"/>
                    <a:pt x="0" y="1661"/>
                    <a:pt x="608" y="1794"/>
                  </a:cubicBezTo>
                  <a:lnTo>
                    <a:pt x="608" y="1794"/>
                  </a:lnTo>
                  <a:cubicBezTo>
                    <a:pt x="396" y="2036"/>
                    <a:pt x="649" y="2290"/>
                    <a:pt x="990" y="2290"/>
                  </a:cubicBezTo>
                  <a:cubicBezTo>
                    <a:pt x="1094" y="2290"/>
                    <a:pt x="1206" y="2266"/>
                    <a:pt x="1316" y="2211"/>
                  </a:cubicBezTo>
                  <a:cubicBezTo>
                    <a:pt x="1490" y="2124"/>
                    <a:pt x="1664" y="2040"/>
                    <a:pt x="1841" y="1961"/>
                  </a:cubicBezTo>
                  <a:lnTo>
                    <a:pt x="1841" y="1961"/>
                  </a:lnTo>
                  <a:cubicBezTo>
                    <a:pt x="3668" y="2226"/>
                    <a:pt x="5483" y="2566"/>
                    <a:pt x="7261" y="2566"/>
                  </a:cubicBezTo>
                  <a:cubicBezTo>
                    <a:pt x="8938" y="2566"/>
                    <a:pt x="10582" y="2264"/>
                    <a:pt x="12173" y="1312"/>
                  </a:cubicBezTo>
                  <a:cubicBezTo>
                    <a:pt x="12452" y="1188"/>
                    <a:pt x="12421" y="785"/>
                    <a:pt x="12142" y="691"/>
                  </a:cubicBezTo>
                  <a:cubicBezTo>
                    <a:pt x="10669" y="229"/>
                    <a:pt x="9148" y="0"/>
                    <a:pt x="7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3404;p29">
              <a:extLst>
                <a:ext uri="{FF2B5EF4-FFF2-40B4-BE49-F238E27FC236}">
                  <a16:creationId xmlns:a16="http://schemas.microsoft.com/office/drawing/2014/main" id="{4AAFD3CD-562A-4178-9B6B-A318966EB217}"/>
                </a:ext>
              </a:extLst>
            </p:cNvPr>
            <p:cNvSpPr/>
            <p:nvPr/>
          </p:nvSpPr>
          <p:spPr>
            <a:xfrm>
              <a:off x="3596925" y="2760425"/>
              <a:ext cx="204875" cy="192375"/>
            </a:xfrm>
            <a:custGeom>
              <a:avLst/>
              <a:gdLst/>
              <a:ahLst/>
              <a:cxnLst/>
              <a:rect l="l" t="t" r="r" b="b"/>
              <a:pathLst>
                <a:path w="8195" h="7695" extrusionOk="0">
                  <a:moveTo>
                    <a:pt x="6571" y="951"/>
                  </a:moveTo>
                  <a:lnTo>
                    <a:pt x="6571" y="951"/>
                  </a:lnTo>
                  <a:cubicBezTo>
                    <a:pt x="5247" y="3030"/>
                    <a:pt x="3798" y="5093"/>
                    <a:pt x="1727" y="6424"/>
                  </a:cubicBezTo>
                  <a:lnTo>
                    <a:pt x="1727" y="6424"/>
                  </a:lnTo>
                  <a:cubicBezTo>
                    <a:pt x="2612" y="4215"/>
                    <a:pt x="4386" y="1771"/>
                    <a:pt x="6571" y="951"/>
                  </a:cubicBezTo>
                  <a:close/>
                  <a:moveTo>
                    <a:pt x="7631" y="1"/>
                  </a:moveTo>
                  <a:cubicBezTo>
                    <a:pt x="7607" y="1"/>
                    <a:pt x="7583" y="3"/>
                    <a:pt x="7561" y="6"/>
                  </a:cubicBezTo>
                  <a:cubicBezTo>
                    <a:pt x="4075" y="582"/>
                    <a:pt x="1419" y="3913"/>
                    <a:pt x="373" y="7162"/>
                  </a:cubicBezTo>
                  <a:lnTo>
                    <a:pt x="373" y="7162"/>
                  </a:lnTo>
                  <a:cubicBezTo>
                    <a:pt x="1" y="7419"/>
                    <a:pt x="285" y="7695"/>
                    <a:pt x="675" y="7695"/>
                  </a:cubicBezTo>
                  <a:cubicBezTo>
                    <a:pt x="775" y="7695"/>
                    <a:pt x="881" y="7677"/>
                    <a:pt x="985" y="7636"/>
                  </a:cubicBezTo>
                  <a:cubicBezTo>
                    <a:pt x="4180" y="6178"/>
                    <a:pt x="6197" y="3294"/>
                    <a:pt x="8027" y="409"/>
                  </a:cubicBezTo>
                  <a:cubicBezTo>
                    <a:pt x="8194" y="129"/>
                    <a:pt x="7858" y="1"/>
                    <a:pt x="76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3405;p29">
              <a:extLst>
                <a:ext uri="{FF2B5EF4-FFF2-40B4-BE49-F238E27FC236}">
                  <a16:creationId xmlns:a16="http://schemas.microsoft.com/office/drawing/2014/main" id="{D0BC6526-FB73-491D-A804-1F593E7FF7F6}"/>
                </a:ext>
              </a:extLst>
            </p:cNvPr>
            <p:cNvSpPr/>
            <p:nvPr/>
          </p:nvSpPr>
          <p:spPr>
            <a:xfrm>
              <a:off x="3388900" y="2884800"/>
              <a:ext cx="251650" cy="86400"/>
            </a:xfrm>
            <a:custGeom>
              <a:avLst/>
              <a:gdLst/>
              <a:ahLst/>
              <a:cxnLst/>
              <a:rect l="l" t="t" r="r" b="b"/>
              <a:pathLst>
                <a:path w="10066" h="3456" extrusionOk="0">
                  <a:moveTo>
                    <a:pt x="3492" y="565"/>
                  </a:moveTo>
                  <a:cubicBezTo>
                    <a:pt x="5349" y="565"/>
                    <a:pt x="7136" y="945"/>
                    <a:pt x="8517" y="2362"/>
                  </a:cubicBezTo>
                  <a:lnTo>
                    <a:pt x="8517" y="2362"/>
                  </a:lnTo>
                  <a:cubicBezTo>
                    <a:pt x="8038" y="2772"/>
                    <a:pt x="7459" y="2939"/>
                    <a:pt x="6837" y="2939"/>
                  </a:cubicBezTo>
                  <a:cubicBezTo>
                    <a:pt x="5085" y="2939"/>
                    <a:pt x="2983" y="1617"/>
                    <a:pt x="1741" y="656"/>
                  </a:cubicBezTo>
                  <a:lnTo>
                    <a:pt x="1741" y="656"/>
                  </a:lnTo>
                  <a:cubicBezTo>
                    <a:pt x="2325" y="602"/>
                    <a:pt x="2911" y="565"/>
                    <a:pt x="3492" y="565"/>
                  </a:cubicBezTo>
                  <a:close/>
                  <a:moveTo>
                    <a:pt x="4097" y="1"/>
                  </a:moveTo>
                  <a:cubicBezTo>
                    <a:pt x="3013" y="1"/>
                    <a:pt x="1913" y="118"/>
                    <a:pt x="869" y="242"/>
                  </a:cubicBezTo>
                  <a:cubicBezTo>
                    <a:pt x="776" y="242"/>
                    <a:pt x="1" y="521"/>
                    <a:pt x="249" y="707"/>
                  </a:cubicBezTo>
                  <a:cubicBezTo>
                    <a:pt x="1821" y="2014"/>
                    <a:pt x="4349" y="3456"/>
                    <a:pt x="6627" y="3456"/>
                  </a:cubicBezTo>
                  <a:cubicBezTo>
                    <a:pt x="7464" y="3456"/>
                    <a:pt x="8267" y="3261"/>
                    <a:pt x="8977" y="2794"/>
                  </a:cubicBezTo>
                  <a:lnTo>
                    <a:pt x="8977" y="2794"/>
                  </a:lnTo>
                  <a:cubicBezTo>
                    <a:pt x="9006" y="2798"/>
                    <a:pt x="9037" y="2801"/>
                    <a:pt x="9070" y="2801"/>
                  </a:cubicBezTo>
                  <a:cubicBezTo>
                    <a:pt x="9440" y="2801"/>
                    <a:pt x="10065" y="2507"/>
                    <a:pt x="9896" y="2289"/>
                  </a:cubicBezTo>
                  <a:lnTo>
                    <a:pt x="9865" y="2289"/>
                  </a:lnTo>
                  <a:cubicBezTo>
                    <a:pt x="9824" y="2239"/>
                    <a:pt x="9782" y="2190"/>
                    <a:pt x="9740" y="2141"/>
                  </a:cubicBezTo>
                  <a:lnTo>
                    <a:pt x="9740" y="2141"/>
                  </a:lnTo>
                  <a:cubicBezTo>
                    <a:pt x="9761" y="2119"/>
                    <a:pt x="9782" y="2095"/>
                    <a:pt x="9803" y="2072"/>
                  </a:cubicBezTo>
                  <a:cubicBezTo>
                    <a:pt x="9923" y="1939"/>
                    <a:pt x="9791" y="1886"/>
                    <a:pt x="9584" y="1886"/>
                  </a:cubicBezTo>
                  <a:cubicBezTo>
                    <a:pt x="9559" y="1886"/>
                    <a:pt x="9532" y="1886"/>
                    <a:pt x="9506" y="1888"/>
                  </a:cubicBezTo>
                  <a:lnTo>
                    <a:pt x="9506" y="1888"/>
                  </a:lnTo>
                  <a:cubicBezTo>
                    <a:pt x="8047" y="399"/>
                    <a:pt x="6097" y="1"/>
                    <a:pt x="40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3406;p29">
              <a:extLst>
                <a:ext uri="{FF2B5EF4-FFF2-40B4-BE49-F238E27FC236}">
                  <a16:creationId xmlns:a16="http://schemas.microsoft.com/office/drawing/2014/main" id="{0725264D-15DE-41F0-A94F-BAD128D46529}"/>
                </a:ext>
              </a:extLst>
            </p:cNvPr>
            <p:cNvSpPr/>
            <p:nvPr/>
          </p:nvSpPr>
          <p:spPr>
            <a:xfrm>
              <a:off x="3060100" y="2488550"/>
              <a:ext cx="300900" cy="466975"/>
            </a:xfrm>
            <a:custGeom>
              <a:avLst/>
              <a:gdLst/>
              <a:ahLst/>
              <a:cxnLst/>
              <a:rect l="l" t="t" r="r" b="b"/>
              <a:pathLst>
                <a:path w="12036" h="18679" extrusionOk="0">
                  <a:moveTo>
                    <a:pt x="2705" y="2356"/>
                  </a:moveTo>
                  <a:cubicBezTo>
                    <a:pt x="3562" y="4879"/>
                    <a:pt x="4619" y="7489"/>
                    <a:pt x="6049" y="9609"/>
                  </a:cubicBezTo>
                  <a:cubicBezTo>
                    <a:pt x="7811" y="12222"/>
                    <a:pt x="10657" y="14391"/>
                    <a:pt x="10561" y="17746"/>
                  </a:cubicBezTo>
                  <a:lnTo>
                    <a:pt x="10561" y="17746"/>
                  </a:lnTo>
                  <a:cubicBezTo>
                    <a:pt x="7835" y="16142"/>
                    <a:pt x="4428" y="14109"/>
                    <a:pt x="2854" y="11439"/>
                  </a:cubicBezTo>
                  <a:cubicBezTo>
                    <a:pt x="2017" y="9981"/>
                    <a:pt x="2110" y="8306"/>
                    <a:pt x="2203" y="6662"/>
                  </a:cubicBezTo>
                  <a:cubicBezTo>
                    <a:pt x="2264" y="5224"/>
                    <a:pt x="2435" y="3785"/>
                    <a:pt x="2705" y="2356"/>
                  </a:cubicBezTo>
                  <a:close/>
                  <a:moveTo>
                    <a:pt x="2930" y="1"/>
                  </a:moveTo>
                  <a:cubicBezTo>
                    <a:pt x="2611" y="1"/>
                    <a:pt x="2122" y="190"/>
                    <a:pt x="2079" y="365"/>
                  </a:cubicBezTo>
                  <a:cubicBezTo>
                    <a:pt x="1303" y="3560"/>
                    <a:pt x="0" y="8678"/>
                    <a:pt x="1768" y="11718"/>
                  </a:cubicBezTo>
                  <a:cubicBezTo>
                    <a:pt x="3506" y="14789"/>
                    <a:pt x="7445" y="16898"/>
                    <a:pt x="10330" y="18635"/>
                  </a:cubicBezTo>
                  <a:cubicBezTo>
                    <a:pt x="10375" y="18666"/>
                    <a:pt x="10439" y="18679"/>
                    <a:pt x="10513" y="18679"/>
                  </a:cubicBezTo>
                  <a:cubicBezTo>
                    <a:pt x="10778" y="18679"/>
                    <a:pt x="11173" y="18512"/>
                    <a:pt x="11335" y="18376"/>
                  </a:cubicBezTo>
                  <a:lnTo>
                    <a:pt x="11335" y="18376"/>
                  </a:lnTo>
                  <a:cubicBezTo>
                    <a:pt x="11498" y="18314"/>
                    <a:pt x="11622" y="18230"/>
                    <a:pt x="11633" y="18139"/>
                  </a:cubicBezTo>
                  <a:cubicBezTo>
                    <a:pt x="12036" y="14851"/>
                    <a:pt x="9802" y="12711"/>
                    <a:pt x="7941" y="10322"/>
                  </a:cubicBezTo>
                  <a:cubicBezTo>
                    <a:pt x="5646" y="7437"/>
                    <a:pt x="4281" y="3591"/>
                    <a:pt x="3195" y="117"/>
                  </a:cubicBezTo>
                  <a:cubicBezTo>
                    <a:pt x="3168" y="34"/>
                    <a:pt x="3064" y="1"/>
                    <a:pt x="2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3407;p29">
              <a:extLst>
                <a:ext uri="{FF2B5EF4-FFF2-40B4-BE49-F238E27FC236}">
                  <a16:creationId xmlns:a16="http://schemas.microsoft.com/office/drawing/2014/main" id="{E011EAAD-00F6-4663-9CCB-7C1E2AFB2D23}"/>
                </a:ext>
              </a:extLst>
            </p:cNvPr>
            <p:cNvSpPr/>
            <p:nvPr/>
          </p:nvSpPr>
          <p:spPr>
            <a:xfrm>
              <a:off x="3026750" y="2889000"/>
              <a:ext cx="333600" cy="115875"/>
            </a:xfrm>
            <a:custGeom>
              <a:avLst/>
              <a:gdLst/>
              <a:ahLst/>
              <a:cxnLst/>
              <a:rect l="l" t="t" r="r" b="b"/>
              <a:pathLst>
                <a:path w="13344" h="4635" extrusionOk="0">
                  <a:moveTo>
                    <a:pt x="6896" y="830"/>
                  </a:moveTo>
                  <a:cubicBezTo>
                    <a:pt x="8651" y="830"/>
                    <a:pt x="10331" y="1198"/>
                    <a:pt x="11446" y="2216"/>
                  </a:cubicBezTo>
                  <a:lnTo>
                    <a:pt x="11446" y="2216"/>
                  </a:lnTo>
                  <a:cubicBezTo>
                    <a:pt x="10103" y="3070"/>
                    <a:pt x="8769" y="3754"/>
                    <a:pt x="7270" y="3754"/>
                  </a:cubicBezTo>
                  <a:cubicBezTo>
                    <a:pt x="6723" y="3754"/>
                    <a:pt x="6153" y="3663"/>
                    <a:pt x="5553" y="3455"/>
                  </a:cubicBezTo>
                  <a:cubicBezTo>
                    <a:pt x="4276" y="2995"/>
                    <a:pt x="3019" y="2325"/>
                    <a:pt x="1784" y="1687"/>
                  </a:cubicBezTo>
                  <a:lnTo>
                    <a:pt x="1784" y="1687"/>
                  </a:lnTo>
                  <a:cubicBezTo>
                    <a:pt x="3214" y="1217"/>
                    <a:pt x="5095" y="830"/>
                    <a:pt x="6896" y="830"/>
                  </a:cubicBezTo>
                  <a:close/>
                  <a:moveTo>
                    <a:pt x="7205" y="0"/>
                  </a:moveTo>
                  <a:cubicBezTo>
                    <a:pt x="4739" y="0"/>
                    <a:pt x="2141" y="657"/>
                    <a:pt x="435" y="1346"/>
                  </a:cubicBezTo>
                  <a:cubicBezTo>
                    <a:pt x="94" y="1470"/>
                    <a:pt x="0" y="1873"/>
                    <a:pt x="373" y="2028"/>
                  </a:cubicBezTo>
                  <a:cubicBezTo>
                    <a:pt x="2420" y="3052"/>
                    <a:pt x="4715" y="4603"/>
                    <a:pt x="7073" y="4634"/>
                  </a:cubicBezTo>
                  <a:cubicBezTo>
                    <a:pt x="7101" y="4634"/>
                    <a:pt x="7129" y="4634"/>
                    <a:pt x="7158" y="4634"/>
                  </a:cubicBezTo>
                  <a:cubicBezTo>
                    <a:pt x="8945" y="4634"/>
                    <a:pt x="10525" y="3791"/>
                    <a:pt x="11999" y="2843"/>
                  </a:cubicBezTo>
                  <a:lnTo>
                    <a:pt x="11999" y="2843"/>
                  </a:lnTo>
                  <a:cubicBezTo>
                    <a:pt x="12033" y="2891"/>
                    <a:pt x="12066" y="2940"/>
                    <a:pt x="12098" y="2990"/>
                  </a:cubicBezTo>
                  <a:cubicBezTo>
                    <a:pt x="12169" y="3105"/>
                    <a:pt x="12309" y="3154"/>
                    <a:pt x="12465" y="3154"/>
                  </a:cubicBezTo>
                  <a:cubicBezTo>
                    <a:pt x="12853" y="3154"/>
                    <a:pt x="13343" y="2848"/>
                    <a:pt x="13122" y="2493"/>
                  </a:cubicBezTo>
                  <a:cubicBezTo>
                    <a:pt x="13035" y="2359"/>
                    <a:pt x="12943" y="2232"/>
                    <a:pt x="12846" y="2110"/>
                  </a:cubicBezTo>
                  <a:lnTo>
                    <a:pt x="12846" y="2110"/>
                  </a:lnTo>
                  <a:cubicBezTo>
                    <a:pt x="12831" y="2038"/>
                    <a:pt x="12773" y="1974"/>
                    <a:pt x="12689" y="1925"/>
                  </a:cubicBezTo>
                  <a:lnTo>
                    <a:pt x="12689" y="1925"/>
                  </a:lnTo>
                  <a:cubicBezTo>
                    <a:pt x="11418" y="502"/>
                    <a:pt x="9362" y="0"/>
                    <a:pt x="72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3408;p29">
              <a:extLst>
                <a:ext uri="{FF2B5EF4-FFF2-40B4-BE49-F238E27FC236}">
                  <a16:creationId xmlns:a16="http://schemas.microsoft.com/office/drawing/2014/main" id="{0AA4BF72-FBD1-4486-81DA-7D9D71AC18A0}"/>
                </a:ext>
              </a:extLst>
            </p:cNvPr>
            <p:cNvSpPr/>
            <p:nvPr/>
          </p:nvSpPr>
          <p:spPr>
            <a:xfrm>
              <a:off x="3103525" y="3018500"/>
              <a:ext cx="382200" cy="152775"/>
            </a:xfrm>
            <a:custGeom>
              <a:avLst/>
              <a:gdLst/>
              <a:ahLst/>
              <a:cxnLst/>
              <a:rect l="l" t="t" r="r" b="b"/>
              <a:pathLst>
                <a:path w="15288" h="6111" extrusionOk="0">
                  <a:moveTo>
                    <a:pt x="11629" y="670"/>
                  </a:moveTo>
                  <a:cubicBezTo>
                    <a:pt x="12392" y="670"/>
                    <a:pt x="13146" y="896"/>
                    <a:pt x="13866" y="1470"/>
                  </a:cubicBezTo>
                  <a:cubicBezTo>
                    <a:pt x="13910" y="1505"/>
                    <a:pt x="13969" y="1527"/>
                    <a:pt x="14038" y="1537"/>
                  </a:cubicBezTo>
                  <a:lnTo>
                    <a:pt x="14038" y="1537"/>
                  </a:lnTo>
                  <a:cubicBezTo>
                    <a:pt x="13228" y="4218"/>
                    <a:pt x="10107" y="4686"/>
                    <a:pt x="7631" y="5099"/>
                  </a:cubicBezTo>
                  <a:cubicBezTo>
                    <a:pt x="5965" y="5354"/>
                    <a:pt x="4299" y="5487"/>
                    <a:pt x="2620" y="5487"/>
                  </a:cubicBezTo>
                  <a:cubicBezTo>
                    <a:pt x="2365" y="5487"/>
                    <a:pt x="2111" y="5484"/>
                    <a:pt x="1855" y="5478"/>
                  </a:cubicBezTo>
                  <a:lnTo>
                    <a:pt x="1855" y="5478"/>
                  </a:lnTo>
                  <a:lnTo>
                    <a:pt x="6359" y="2897"/>
                  </a:lnTo>
                  <a:cubicBezTo>
                    <a:pt x="7915" y="1977"/>
                    <a:pt x="9795" y="670"/>
                    <a:pt x="11629" y="670"/>
                  </a:cubicBezTo>
                  <a:close/>
                  <a:moveTo>
                    <a:pt x="11930" y="1"/>
                  </a:moveTo>
                  <a:cubicBezTo>
                    <a:pt x="11077" y="1"/>
                    <a:pt x="10207" y="204"/>
                    <a:pt x="9368" y="539"/>
                  </a:cubicBezTo>
                  <a:cubicBezTo>
                    <a:pt x="6204" y="1811"/>
                    <a:pt x="3257" y="3889"/>
                    <a:pt x="342" y="5595"/>
                  </a:cubicBezTo>
                  <a:cubicBezTo>
                    <a:pt x="0" y="5782"/>
                    <a:pt x="124" y="6061"/>
                    <a:pt x="466" y="6061"/>
                  </a:cubicBezTo>
                  <a:cubicBezTo>
                    <a:pt x="1069" y="6094"/>
                    <a:pt x="1671" y="6110"/>
                    <a:pt x="2271" y="6110"/>
                  </a:cubicBezTo>
                  <a:cubicBezTo>
                    <a:pt x="5039" y="6110"/>
                    <a:pt x="7778" y="5762"/>
                    <a:pt x="10454" y="5099"/>
                  </a:cubicBezTo>
                  <a:cubicBezTo>
                    <a:pt x="12780" y="4510"/>
                    <a:pt x="14766" y="3517"/>
                    <a:pt x="15262" y="974"/>
                  </a:cubicBezTo>
                  <a:cubicBezTo>
                    <a:pt x="15287" y="796"/>
                    <a:pt x="15116" y="722"/>
                    <a:pt x="14900" y="722"/>
                  </a:cubicBezTo>
                  <a:cubicBezTo>
                    <a:pt x="14787" y="722"/>
                    <a:pt x="14660" y="743"/>
                    <a:pt x="14544" y="780"/>
                  </a:cubicBezTo>
                  <a:lnTo>
                    <a:pt x="14544" y="780"/>
                  </a:lnTo>
                  <a:cubicBezTo>
                    <a:pt x="13731" y="232"/>
                    <a:pt x="12840" y="1"/>
                    <a:pt x="11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3409;p29">
              <a:extLst>
                <a:ext uri="{FF2B5EF4-FFF2-40B4-BE49-F238E27FC236}">
                  <a16:creationId xmlns:a16="http://schemas.microsoft.com/office/drawing/2014/main" id="{03922BF5-CD1A-4AC3-8A9A-EB0D540933BF}"/>
                </a:ext>
              </a:extLst>
            </p:cNvPr>
            <p:cNvSpPr/>
            <p:nvPr/>
          </p:nvSpPr>
          <p:spPr>
            <a:xfrm>
              <a:off x="3296100" y="3087275"/>
              <a:ext cx="216125" cy="333150"/>
            </a:xfrm>
            <a:custGeom>
              <a:avLst/>
              <a:gdLst/>
              <a:ahLst/>
              <a:cxnLst/>
              <a:rect l="l" t="t" r="r" b="b"/>
              <a:pathLst>
                <a:path w="8645" h="13326" extrusionOk="0">
                  <a:moveTo>
                    <a:pt x="5528" y="890"/>
                  </a:moveTo>
                  <a:cubicBezTo>
                    <a:pt x="7061" y="4499"/>
                    <a:pt x="7427" y="8493"/>
                    <a:pt x="6603" y="12314"/>
                  </a:cubicBezTo>
                  <a:lnTo>
                    <a:pt x="6603" y="12314"/>
                  </a:lnTo>
                  <a:cubicBezTo>
                    <a:pt x="3643" y="9738"/>
                    <a:pt x="1339" y="2794"/>
                    <a:pt x="5528" y="890"/>
                  </a:cubicBezTo>
                  <a:close/>
                  <a:moveTo>
                    <a:pt x="6188" y="1"/>
                  </a:moveTo>
                  <a:cubicBezTo>
                    <a:pt x="5837" y="1"/>
                    <a:pt x="5224" y="245"/>
                    <a:pt x="5295" y="363"/>
                  </a:cubicBezTo>
                  <a:cubicBezTo>
                    <a:pt x="5327" y="433"/>
                    <a:pt x="5359" y="503"/>
                    <a:pt x="5390" y="574"/>
                  </a:cubicBezTo>
                  <a:lnTo>
                    <a:pt x="5390" y="574"/>
                  </a:lnTo>
                  <a:cubicBezTo>
                    <a:pt x="1" y="2629"/>
                    <a:pt x="2231" y="11024"/>
                    <a:pt x="6411" y="13298"/>
                  </a:cubicBezTo>
                  <a:cubicBezTo>
                    <a:pt x="6449" y="13317"/>
                    <a:pt x="6512" y="13325"/>
                    <a:pt x="6590" y="13325"/>
                  </a:cubicBezTo>
                  <a:cubicBezTo>
                    <a:pt x="6894" y="13325"/>
                    <a:pt x="7416" y="13192"/>
                    <a:pt x="7466" y="13019"/>
                  </a:cubicBezTo>
                  <a:cubicBezTo>
                    <a:pt x="8645" y="8707"/>
                    <a:pt x="8272" y="4116"/>
                    <a:pt x="6411" y="84"/>
                  </a:cubicBezTo>
                  <a:cubicBezTo>
                    <a:pt x="6382" y="25"/>
                    <a:pt x="6297" y="1"/>
                    <a:pt x="6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3410;p29">
              <a:extLst>
                <a:ext uri="{FF2B5EF4-FFF2-40B4-BE49-F238E27FC236}">
                  <a16:creationId xmlns:a16="http://schemas.microsoft.com/office/drawing/2014/main" id="{3D9361CE-0A62-450E-B3C1-2BDFFB9543B8}"/>
                </a:ext>
              </a:extLst>
            </p:cNvPr>
            <p:cNvSpPr/>
            <p:nvPr/>
          </p:nvSpPr>
          <p:spPr>
            <a:xfrm>
              <a:off x="3568025" y="2838900"/>
              <a:ext cx="380325" cy="518525"/>
            </a:xfrm>
            <a:custGeom>
              <a:avLst/>
              <a:gdLst/>
              <a:ahLst/>
              <a:cxnLst/>
              <a:rect l="l" t="t" r="r" b="b"/>
              <a:pathLst>
                <a:path w="15213" h="20741" extrusionOk="0">
                  <a:moveTo>
                    <a:pt x="14007" y="1219"/>
                  </a:moveTo>
                  <a:lnTo>
                    <a:pt x="14007" y="1219"/>
                  </a:lnTo>
                  <a:cubicBezTo>
                    <a:pt x="13109" y="8350"/>
                    <a:pt x="6594" y="13065"/>
                    <a:pt x="3758" y="19468"/>
                  </a:cubicBezTo>
                  <a:lnTo>
                    <a:pt x="3758" y="19468"/>
                  </a:lnTo>
                  <a:cubicBezTo>
                    <a:pt x="2512" y="18332"/>
                    <a:pt x="2117" y="16355"/>
                    <a:pt x="2141" y="14703"/>
                  </a:cubicBezTo>
                  <a:cubicBezTo>
                    <a:pt x="2203" y="12345"/>
                    <a:pt x="3196" y="10112"/>
                    <a:pt x="4871" y="8468"/>
                  </a:cubicBezTo>
                  <a:cubicBezTo>
                    <a:pt x="7533" y="5723"/>
                    <a:pt x="10888" y="3499"/>
                    <a:pt x="14007" y="1219"/>
                  </a:cubicBezTo>
                  <a:close/>
                  <a:moveTo>
                    <a:pt x="14911" y="0"/>
                  </a:moveTo>
                  <a:cubicBezTo>
                    <a:pt x="14653" y="0"/>
                    <a:pt x="14301" y="142"/>
                    <a:pt x="14208" y="217"/>
                  </a:cubicBezTo>
                  <a:cubicBezTo>
                    <a:pt x="11881" y="1985"/>
                    <a:pt x="9555" y="3753"/>
                    <a:pt x="7260" y="5521"/>
                  </a:cubicBezTo>
                  <a:cubicBezTo>
                    <a:pt x="5460" y="6886"/>
                    <a:pt x="3599" y="8313"/>
                    <a:pt x="2389" y="10236"/>
                  </a:cubicBezTo>
                  <a:cubicBezTo>
                    <a:pt x="528" y="13121"/>
                    <a:pt x="1" y="19387"/>
                    <a:pt x="4096" y="20720"/>
                  </a:cubicBezTo>
                  <a:cubicBezTo>
                    <a:pt x="4133" y="20734"/>
                    <a:pt x="4178" y="20740"/>
                    <a:pt x="4228" y="20740"/>
                  </a:cubicBezTo>
                  <a:cubicBezTo>
                    <a:pt x="4637" y="20740"/>
                    <a:pt x="5382" y="20331"/>
                    <a:pt x="4995" y="20193"/>
                  </a:cubicBezTo>
                  <a:cubicBezTo>
                    <a:pt x="4850" y="20145"/>
                    <a:pt x="4711" y="20088"/>
                    <a:pt x="4578" y="20024"/>
                  </a:cubicBezTo>
                  <a:lnTo>
                    <a:pt x="4578" y="20024"/>
                  </a:lnTo>
                  <a:cubicBezTo>
                    <a:pt x="7322" y="13038"/>
                    <a:pt x="14705" y="8172"/>
                    <a:pt x="15200" y="248"/>
                  </a:cubicBezTo>
                  <a:cubicBezTo>
                    <a:pt x="15213" y="62"/>
                    <a:pt x="15082" y="0"/>
                    <a:pt x="149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3411;p29">
              <a:extLst>
                <a:ext uri="{FF2B5EF4-FFF2-40B4-BE49-F238E27FC236}">
                  <a16:creationId xmlns:a16="http://schemas.microsoft.com/office/drawing/2014/main" id="{2610EE39-9268-4F91-9407-15B5D6FB271D}"/>
                </a:ext>
              </a:extLst>
            </p:cNvPr>
            <p:cNvSpPr/>
            <p:nvPr/>
          </p:nvSpPr>
          <p:spPr>
            <a:xfrm>
              <a:off x="3653750" y="3228600"/>
              <a:ext cx="477550" cy="187900"/>
            </a:xfrm>
            <a:custGeom>
              <a:avLst/>
              <a:gdLst/>
              <a:ahLst/>
              <a:cxnLst/>
              <a:rect l="l" t="t" r="r" b="b"/>
              <a:pathLst>
                <a:path w="19102" h="7516" extrusionOk="0">
                  <a:moveTo>
                    <a:pt x="10660" y="570"/>
                  </a:moveTo>
                  <a:cubicBezTo>
                    <a:pt x="12462" y="570"/>
                    <a:pt x="14240" y="687"/>
                    <a:pt x="16030" y="687"/>
                  </a:cubicBezTo>
                  <a:cubicBezTo>
                    <a:pt x="16332" y="687"/>
                    <a:pt x="16635" y="684"/>
                    <a:pt x="16939" y="676"/>
                  </a:cubicBezTo>
                  <a:lnTo>
                    <a:pt x="16939" y="676"/>
                  </a:lnTo>
                  <a:cubicBezTo>
                    <a:pt x="14822" y="1878"/>
                    <a:pt x="13300" y="3966"/>
                    <a:pt x="11182" y="5194"/>
                  </a:cubicBezTo>
                  <a:cubicBezTo>
                    <a:pt x="10158" y="5784"/>
                    <a:pt x="9073" y="6218"/>
                    <a:pt x="7956" y="6497"/>
                  </a:cubicBezTo>
                  <a:cubicBezTo>
                    <a:pt x="7302" y="6652"/>
                    <a:pt x="6140" y="6884"/>
                    <a:pt x="5072" y="6884"/>
                  </a:cubicBezTo>
                  <a:cubicBezTo>
                    <a:pt x="4216" y="6884"/>
                    <a:pt x="3421" y="6735"/>
                    <a:pt x="2993" y="6280"/>
                  </a:cubicBezTo>
                  <a:cubicBezTo>
                    <a:pt x="2362" y="5650"/>
                    <a:pt x="2286" y="4814"/>
                    <a:pt x="1695" y="4290"/>
                  </a:cubicBezTo>
                  <a:lnTo>
                    <a:pt x="1695" y="4290"/>
                  </a:lnTo>
                  <a:cubicBezTo>
                    <a:pt x="1719" y="1121"/>
                    <a:pt x="8070" y="602"/>
                    <a:pt x="10220" y="573"/>
                  </a:cubicBezTo>
                  <a:cubicBezTo>
                    <a:pt x="10367" y="571"/>
                    <a:pt x="10514" y="570"/>
                    <a:pt x="10660" y="570"/>
                  </a:cubicBezTo>
                  <a:close/>
                  <a:moveTo>
                    <a:pt x="10987" y="0"/>
                  </a:moveTo>
                  <a:cubicBezTo>
                    <a:pt x="9356" y="0"/>
                    <a:pt x="7731" y="100"/>
                    <a:pt x="6126" y="479"/>
                  </a:cubicBezTo>
                  <a:cubicBezTo>
                    <a:pt x="4352" y="916"/>
                    <a:pt x="1113" y="2025"/>
                    <a:pt x="614" y="4061"/>
                  </a:cubicBezTo>
                  <a:lnTo>
                    <a:pt x="614" y="4061"/>
                  </a:lnTo>
                  <a:cubicBezTo>
                    <a:pt x="282" y="4185"/>
                    <a:pt x="1" y="4400"/>
                    <a:pt x="263" y="4512"/>
                  </a:cubicBezTo>
                  <a:cubicBezTo>
                    <a:pt x="367" y="4553"/>
                    <a:pt x="462" y="4601"/>
                    <a:pt x="549" y="4656"/>
                  </a:cubicBezTo>
                  <a:lnTo>
                    <a:pt x="549" y="4656"/>
                  </a:lnTo>
                  <a:cubicBezTo>
                    <a:pt x="551" y="4751"/>
                    <a:pt x="559" y="4848"/>
                    <a:pt x="573" y="4946"/>
                  </a:cubicBezTo>
                  <a:cubicBezTo>
                    <a:pt x="594" y="5060"/>
                    <a:pt x="732" y="5108"/>
                    <a:pt x="904" y="5108"/>
                  </a:cubicBezTo>
                  <a:cubicBezTo>
                    <a:pt x="947" y="5108"/>
                    <a:pt x="992" y="5105"/>
                    <a:pt x="1037" y="5100"/>
                  </a:cubicBezTo>
                  <a:lnTo>
                    <a:pt x="1037" y="5100"/>
                  </a:lnTo>
                  <a:cubicBezTo>
                    <a:pt x="1634" y="5841"/>
                    <a:pt x="1837" y="6924"/>
                    <a:pt x="2931" y="7273"/>
                  </a:cubicBezTo>
                  <a:cubicBezTo>
                    <a:pt x="3460" y="7446"/>
                    <a:pt x="4059" y="7515"/>
                    <a:pt x="4682" y="7515"/>
                  </a:cubicBezTo>
                  <a:cubicBezTo>
                    <a:pt x="5959" y="7515"/>
                    <a:pt x="7337" y="7223"/>
                    <a:pt x="8421" y="6931"/>
                  </a:cubicBezTo>
                  <a:cubicBezTo>
                    <a:pt x="10096" y="6466"/>
                    <a:pt x="11647" y="5691"/>
                    <a:pt x="13074" y="4698"/>
                  </a:cubicBezTo>
                  <a:cubicBezTo>
                    <a:pt x="14935" y="3333"/>
                    <a:pt x="16362" y="1286"/>
                    <a:pt x="18627" y="511"/>
                  </a:cubicBezTo>
                  <a:cubicBezTo>
                    <a:pt x="19102" y="362"/>
                    <a:pt x="18980" y="43"/>
                    <a:pt x="18534" y="43"/>
                  </a:cubicBezTo>
                  <a:cubicBezTo>
                    <a:pt x="18514" y="43"/>
                    <a:pt x="18493" y="44"/>
                    <a:pt x="18472" y="45"/>
                  </a:cubicBezTo>
                  <a:cubicBezTo>
                    <a:pt x="17759" y="99"/>
                    <a:pt x="17044" y="118"/>
                    <a:pt x="16327" y="118"/>
                  </a:cubicBezTo>
                  <a:cubicBezTo>
                    <a:pt x="14551" y="118"/>
                    <a:pt x="12765" y="0"/>
                    <a:pt x="109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3412;p29">
              <a:extLst>
                <a:ext uri="{FF2B5EF4-FFF2-40B4-BE49-F238E27FC236}">
                  <a16:creationId xmlns:a16="http://schemas.microsoft.com/office/drawing/2014/main" id="{C026541C-1D6A-43B7-99AD-341A1A059B36}"/>
                </a:ext>
              </a:extLst>
            </p:cNvPr>
            <p:cNvSpPr/>
            <p:nvPr/>
          </p:nvSpPr>
          <p:spPr>
            <a:xfrm>
              <a:off x="3316825" y="2947825"/>
              <a:ext cx="291075" cy="292850"/>
            </a:xfrm>
            <a:custGeom>
              <a:avLst/>
              <a:gdLst/>
              <a:ahLst/>
              <a:cxnLst/>
              <a:rect l="l" t="t" r="r" b="b"/>
              <a:pathLst>
                <a:path w="11643" h="11714" extrusionOk="0">
                  <a:moveTo>
                    <a:pt x="833" y="0"/>
                  </a:moveTo>
                  <a:cubicBezTo>
                    <a:pt x="551" y="0"/>
                    <a:pt x="1" y="279"/>
                    <a:pt x="247" y="388"/>
                  </a:cubicBezTo>
                  <a:lnTo>
                    <a:pt x="247" y="357"/>
                  </a:lnTo>
                  <a:cubicBezTo>
                    <a:pt x="5210" y="2405"/>
                    <a:pt x="9553" y="6220"/>
                    <a:pt x="10762" y="11617"/>
                  </a:cubicBezTo>
                  <a:cubicBezTo>
                    <a:pt x="10782" y="11685"/>
                    <a:pt x="10875" y="11713"/>
                    <a:pt x="10994" y="11713"/>
                  </a:cubicBezTo>
                  <a:cubicBezTo>
                    <a:pt x="11257" y="11713"/>
                    <a:pt x="11643" y="11572"/>
                    <a:pt x="11600" y="11400"/>
                  </a:cubicBezTo>
                  <a:cubicBezTo>
                    <a:pt x="10359" y="5910"/>
                    <a:pt x="5954" y="2095"/>
                    <a:pt x="929" y="16"/>
                  </a:cubicBezTo>
                  <a:cubicBezTo>
                    <a:pt x="904" y="5"/>
                    <a:pt x="871" y="0"/>
                    <a:pt x="8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3413;p29">
              <a:extLst>
                <a:ext uri="{FF2B5EF4-FFF2-40B4-BE49-F238E27FC236}">
                  <a16:creationId xmlns:a16="http://schemas.microsoft.com/office/drawing/2014/main" id="{3CC0EE3A-2D38-401E-BD96-91FD847DBE78}"/>
                </a:ext>
              </a:extLst>
            </p:cNvPr>
            <p:cNvSpPr/>
            <p:nvPr/>
          </p:nvSpPr>
          <p:spPr>
            <a:xfrm>
              <a:off x="3592850" y="2082700"/>
              <a:ext cx="154350" cy="1167000"/>
            </a:xfrm>
            <a:custGeom>
              <a:avLst/>
              <a:gdLst/>
              <a:ahLst/>
              <a:cxnLst/>
              <a:rect l="l" t="t" r="r" b="b"/>
              <a:pathLst>
                <a:path w="6174" h="46680" extrusionOk="0">
                  <a:moveTo>
                    <a:pt x="4057" y="1"/>
                  </a:moveTo>
                  <a:cubicBezTo>
                    <a:pt x="3776" y="1"/>
                    <a:pt x="3404" y="235"/>
                    <a:pt x="3537" y="500"/>
                  </a:cubicBezTo>
                  <a:cubicBezTo>
                    <a:pt x="4591" y="2392"/>
                    <a:pt x="5119" y="4595"/>
                    <a:pt x="5026" y="6766"/>
                  </a:cubicBezTo>
                  <a:cubicBezTo>
                    <a:pt x="4933" y="8627"/>
                    <a:pt x="4281" y="10395"/>
                    <a:pt x="4157" y="12194"/>
                  </a:cubicBezTo>
                  <a:cubicBezTo>
                    <a:pt x="4002" y="14025"/>
                    <a:pt x="4622" y="15824"/>
                    <a:pt x="4498" y="17623"/>
                  </a:cubicBezTo>
                  <a:cubicBezTo>
                    <a:pt x="4312" y="19608"/>
                    <a:pt x="2947" y="20973"/>
                    <a:pt x="2451" y="22803"/>
                  </a:cubicBezTo>
                  <a:cubicBezTo>
                    <a:pt x="1955" y="24633"/>
                    <a:pt x="2017" y="26494"/>
                    <a:pt x="1490" y="28293"/>
                  </a:cubicBezTo>
                  <a:cubicBezTo>
                    <a:pt x="931" y="30123"/>
                    <a:pt x="590" y="31985"/>
                    <a:pt x="435" y="33877"/>
                  </a:cubicBezTo>
                  <a:cubicBezTo>
                    <a:pt x="187" y="38064"/>
                    <a:pt x="125" y="42252"/>
                    <a:pt x="1" y="46440"/>
                  </a:cubicBezTo>
                  <a:cubicBezTo>
                    <a:pt x="1" y="46609"/>
                    <a:pt x="148" y="46680"/>
                    <a:pt x="320" y="46680"/>
                  </a:cubicBezTo>
                  <a:cubicBezTo>
                    <a:pt x="556" y="46680"/>
                    <a:pt x="838" y="46544"/>
                    <a:pt x="838" y="46347"/>
                  </a:cubicBezTo>
                  <a:cubicBezTo>
                    <a:pt x="993" y="42066"/>
                    <a:pt x="993" y="37723"/>
                    <a:pt x="1303" y="33443"/>
                  </a:cubicBezTo>
                  <a:cubicBezTo>
                    <a:pt x="1459" y="31364"/>
                    <a:pt x="2017" y="29534"/>
                    <a:pt x="2544" y="27549"/>
                  </a:cubicBezTo>
                  <a:cubicBezTo>
                    <a:pt x="3134" y="25315"/>
                    <a:pt x="2916" y="23082"/>
                    <a:pt x="4095" y="21004"/>
                  </a:cubicBezTo>
                  <a:cubicBezTo>
                    <a:pt x="4871" y="19577"/>
                    <a:pt x="5398" y="18460"/>
                    <a:pt x="5336" y="16816"/>
                  </a:cubicBezTo>
                  <a:cubicBezTo>
                    <a:pt x="5274" y="14614"/>
                    <a:pt x="4840" y="12660"/>
                    <a:pt x="5274" y="10426"/>
                  </a:cubicBezTo>
                  <a:cubicBezTo>
                    <a:pt x="5987" y="6704"/>
                    <a:pt x="6173" y="3602"/>
                    <a:pt x="4312" y="128"/>
                  </a:cubicBezTo>
                  <a:cubicBezTo>
                    <a:pt x="4268" y="39"/>
                    <a:pt x="4170" y="1"/>
                    <a:pt x="40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" name="Picture 10">
            <a:extLst>
              <a:ext uri="{FF2B5EF4-FFF2-40B4-BE49-F238E27FC236}">
                <a16:creationId xmlns:a16="http://schemas.microsoft.com/office/drawing/2014/main" id="{CCF28364-F5A6-43AF-9327-B9771DE52F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25" r="16489"/>
          <a:stretch/>
        </p:blipFill>
        <p:spPr>
          <a:xfrm>
            <a:off x="9061530" y="3723674"/>
            <a:ext cx="2404759" cy="3093049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C8FD1583-B4B8-47D3-A39C-CB01204FE13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34615" y="3749931"/>
            <a:ext cx="3948063" cy="280806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36D21323-FF7F-4F0C-96A4-CDFF517553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283578" y="56143"/>
            <a:ext cx="4040375" cy="2808060"/>
          </a:xfrm>
          <a:prstGeom prst="rect">
            <a:avLst/>
          </a:prstGeom>
        </p:spPr>
      </p:pic>
      <p:sp>
        <p:nvSpPr>
          <p:cNvPr id="151" name="Google Shape;3341;p29">
            <a:extLst>
              <a:ext uri="{FF2B5EF4-FFF2-40B4-BE49-F238E27FC236}">
                <a16:creationId xmlns:a16="http://schemas.microsoft.com/office/drawing/2014/main" id="{7E957DC1-459C-4C1A-824D-6ED5261EC20A}"/>
              </a:ext>
            </a:extLst>
          </p:cNvPr>
          <p:cNvSpPr/>
          <p:nvPr/>
        </p:nvSpPr>
        <p:spPr>
          <a:xfrm rot="9409066" flipH="1">
            <a:off x="9403972" y="-847907"/>
            <a:ext cx="2431520" cy="2173691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Nhóm 3">
            <a:extLst>
              <a:ext uri="{FF2B5EF4-FFF2-40B4-BE49-F238E27FC236}">
                <a16:creationId xmlns:a16="http://schemas.microsoft.com/office/drawing/2014/main" id="{FBBD63DF-462E-6FA8-2EEA-4A6FA28A0476}"/>
              </a:ext>
            </a:extLst>
          </p:cNvPr>
          <p:cNvGrpSpPr/>
          <p:nvPr/>
        </p:nvGrpSpPr>
        <p:grpSpPr>
          <a:xfrm>
            <a:off x="2609355" y="1454668"/>
            <a:ext cx="7103591" cy="4212679"/>
            <a:chOff x="3482854" y="385153"/>
            <a:chExt cx="5249620" cy="3408844"/>
          </a:xfrm>
        </p:grpSpPr>
        <p:pic>
          <p:nvPicPr>
            <p:cNvPr id="25" name="Hình ảnh 10">
              <a:extLst>
                <a:ext uri="{FF2B5EF4-FFF2-40B4-BE49-F238E27FC236}">
                  <a16:creationId xmlns:a16="http://schemas.microsoft.com/office/drawing/2014/main" id="{140AE289-9877-A1C1-E8AD-7F233897D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82854" y="385153"/>
              <a:ext cx="5249620" cy="3408844"/>
            </a:xfrm>
            <a:prstGeom prst="rect">
              <a:avLst/>
            </a:prstGeom>
          </p:spPr>
        </p:pic>
        <p:grpSp>
          <p:nvGrpSpPr>
            <p:cNvPr id="4" name="Google Shape;2539;p27">
              <a:extLst>
                <a:ext uri="{FF2B5EF4-FFF2-40B4-BE49-F238E27FC236}">
                  <a16:creationId xmlns:a16="http://schemas.microsoft.com/office/drawing/2014/main" id="{663DB8AA-81C9-D8C1-4944-678B2C86CCEE}"/>
                </a:ext>
              </a:extLst>
            </p:cNvPr>
            <p:cNvGrpSpPr/>
            <p:nvPr/>
          </p:nvGrpSpPr>
          <p:grpSpPr>
            <a:xfrm rot="-9221907" flipH="1">
              <a:off x="4551287" y="1390654"/>
              <a:ext cx="281036" cy="157632"/>
              <a:chOff x="7152923" y="3372582"/>
              <a:chExt cx="418855" cy="234934"/>
            </a:xfrm>
          </p:grpSpPr>
          <p:sp>
            <p:nvSpPr>
              <p:cNvPr id="5" name="Google Shape;2545;p27">
                <a:extLst>
                  <a:ext uri="{FF2B5EF4-FFF2-40B4-BE49-F238E27FC236}">
                    <a16:creationId xmlns:a16="http://schemas.microsoft.com/office/drawing/2014/main" id="{62CFCB9E-02DC-EA76-C26A-D879F62AF107}"/>
                  </a:ext>
                </a:extLst>
              </p:cNvPr>
              <p:cNvSpPr/>
              <p:nvPr/>
            </p:nvSpPr>
            <p:spPr>
              <a:xfrm>
                <a:off x="7152923" y="3424201"/>
                <a:ext cx="174460" cy="183315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2422" extrusionOk="0">
                    <a:moveTo>
                      <a:pt x="2271" y="1"/>
                    </a:moveTo>
                    <a:cubicBezTo>
                      <a:pt x="2263" y="1"/>
                      <a:pt x="2255" y="4"/>
                      <a:pt x="2249" y="11"/>
                    </a:cubicBezTo>
                    <a:lnTo>
                      <a:pt x="0" y="2420"/>
                    </a:lnTo>
                    <a:cubicBezTo>
                      <a:pt x="0" y="2421"/>
                      <a:pt x="1" y="2422"/>
                      <a:pt x="2" y="2422"/>
                    </a:cubicBezTo>
                    <a:cubicBezTo>
                      <a:pt x="66" y="2422"/>
                      <a:pt x="2271" y="51"/>
                      <a:pt x="2293" y="51"/>
                    </a:cubicBezTo>
                    <a:cubicBezTo>
                      <a:pt x="2293" y="51"/>
                      <a:pt x="2293" y="51"/>
                      <a:pt x="2293" y="51"/>
                    </a:cubicBezTo>
                    <a:cubicBezTo>
                      <a:pt x="2305" y="40"/>
                      <a:pt x="2304" y="20"/>
                      <a:pt x="2292" y="9"/>
                    </a:cubicBezTo>
                    <a:cubicBezTo>
                      <a:pt x="2286" y="4"/>
                      <a:pt x="2278" y="1"/>
                      <a:pt x="22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ubik Light"/>
                  <a:ea typeface="Arial Unicode MS"/>
                  <a:cs typeface="+mn-cs"/>
                </a:endParaRPr>
              </a:p>
            </p:txBody>
          </p:sp>
          <p:sp>
            <p:nvSpPr>
              <p:cNvPr id="24" name="Google Shape;2547;p27">
                <a:extLst>
                  <a:ext uri="{FF2B5EF4-FFF2-40B4-BE49-F238E27FC236}">
                    <a16:creationId xmlns:a16="http://schemas.microsoft.com/office/drawing/2014/main" id="{2BFD06AA-ACC2-1129-2751-F82BCE6F9B41}"/>
                  </a:ext>
                </a:extLst>
              </p:cNvPr>
              <p:cNvSpPr/>
              <p:nvPr/>
            </p:nvSpPr>
            <p:spPr>
              <a:xfrm>
                <a:off x="7324583" y="3372582"/>
                <a:ext cx="247195" cy="55857"/>
              </a:xfrm>
              <a:custGeom>
                <a:avLst/>
                <a:gdLst/>
                <a:ahLst/>
                <a:cxnLst/>
                <a:rect l="l" t="t" r="r" b="b"/>
                <a:pathLst>
                  <a:path w="3266" h="738" extrusionOk="0">
                    <a:moveTo>
                      <a:pt x="3254" y="0"/>
                    </a:moveTo>
                    <a:cubicBezTo>
                      <a:pt x="3057" y="0"/>
                      <a:pt x="104" y="678"/>
                      <a:pt x="37" y="678"/>
                    </a:cubicBezTo>
                    <a:cubicBezTo>
                      <a:pt x="36" y="678"/>
                      <a:pt x="36" y="678"/>
                      <a:pt x="36" y="678"/>
                    </a:cubicBezTo>
                    <a:lnTo>
                      <a:pt x="36" y="678"/>
                    </a:lnTo>
                    <a:cubicBezTo>
                      <a:pt x="1" y="685"/>
                      <a:pt x="11" y="738"/>
                      <a:pt x="43" y="738"/>
                    </a:cubicBezTo>
                    <a:cubicBezTo>
                      <a:pt x="45" y="738"/>
                      <a:pt x="47" y="737"/>
                      <a:pt x="50" y="737"/>
                    </a:cubicBezTo>
                    <a:cubicBezTo>
                      <a:pt x="50" y="737"/>
                      <a:pt x="3264" y="4"/>
                      <a:pt x="3264" y="4"/>
                    </a:cubicBezTo>
                    <a:cubicBezTo>
                      <a:pt x="3266" y="1"/>
                      <a:pt x="3262" y="0"/>
                      <a:pt x="32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ubik Light"/>
                  <a:ea typeface="Arial Unicode MS"/>
                  <a:cs typeface="+mn-cs"/>
                </a:endParaRPr>
              </a:p>
            </p:txBody>
          </p:sp>
        </p:grp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1C9C3FDA-0648-A720-AE60-4257921CD9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28853" y="2337721"/>
            <a:ext cx="6334293" cy="218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0198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5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1585;p13">
            <a:extLst>
              <a:ext uri="{FF2B5EF4-FFF2-40B4-BE49-F238E27FC236}">
                <a16:creationId xmlns:a16="http://schemas.microsoft.com/office/drawing/2014/main" id="{2783924C-B92D-428A-8E4F-C5F5EA62C7B5}"/>
              </a:ext>
            </a:extLst>
          </p:cNvPr>
          <p:cNvGrpSpPr/>
          <p:nvPr/>
        </p:nvGrpSpPr>
        <p:grpSpPr>
          <a:xfrm>
            <a:off x="-1719885" y="5129838"/>
            <a:ext cx="6775277" cy="3055895"/>
            <a:chOff x="5619200" y="4458200"/>
            <a:chExt cx="1647150" cy="742900"/>
          </a:xfrm>
        </p:grpSpPr>
        <p:sp>
          <p:nvSpPr>
            <p:cNvPr id="15" name="Google Shape;1586;p13">
              <a:extLst>
                <a:ext uri="{FF2B5EF4-FFF2-40B4-BE49-F238E27FC236}">
                  <a16:creationId xmlns:a16="http://schemas.microsoft.com/office/drawing/2014/main" id="{1CC9A022-D711-4A4E-94E5-1660428E701D}"/>
                </a:ext>
              </a:extLst>
            </p:cNvPr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587;p13">
              <a:extLst>
                <a:ext uri="{FF2B5EF4-FFF2-40B4-BE49-F238E27FC236}">
                  <a16:creationId xmlns:a16="http://schemas.microsoft.com/office/drawing/2014/main" id="{9D3D1CDC-BBDA-4BA3-929A-B63940DCF6D0}"/>
                </a:ext>
              </a:extLst>
            </p:cNvPr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588;p13">
              <a:extLst>
                <a:ext uri="{FF2B5EF4-FFF2-40B4-BE49-F238E27FC236}">
                  <a16:creationId xmlns:a16="http://schemas.microsoft.com/office/drawing/2014/main" id="{D23F985A-CFE1-4900-A438-1E3C013A00FE}"/>
                </a:ext>
              </a:extLst>
            </p:cNvPr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589;p13">
              <a:extLst>
                <a:ext uri="{FF2B5EF4-FFF2-40B4-BE49-F238E27FC236}">
                  <a16:creationId xmlns:a16="http://schemas.microsoft.com/office/drawing/2014/main" id="{2ECB40EE-AC48-4772-ADAF-FB42817D4697}"/>
                </a:ext>
              </a:extLst>
            </p:cNvPr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590;p13">
              <a:extLst>
                <a:ext uri="{FF2B5EF4-FFF2-40B4-BE49-F238E27FC236}">
                  <a16:creationId xmlns:a16="http://schemas.microsoft.com/office/drawing/2014/main" id="{B348951E-4500-4298-99E7-4EF9F02D6680}"/>
                </a:ext>
              </a:extLst>
            </p:cNvPr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" name="Google Shape;1591;p13">
            <a:extLst>
              <a:ext uri="{FF2B5EF4-FFF2-40B4-BE49-F238E27FC236}">
                <a16:creationId xmlns:a16="http://schemas.microsoft.com/office/drawing/2014/main" id="{D900825F-E946-4092-AF49-59373F1DC027}"/>
              </a:ext>
            </a:extLst>
          </p:cNvPr>
          <p:cNvGrpSpPr/>
          <p:nvPr/>
        </p:nvGrpSpPr>
        <p:grpSpPr>
          <a:xfrm rot="15299353" flipH="1">
            <a:off x="9694057" y="-1286395"/>
            <a:ext cx="5675641" cy="2940605"/>
            <a:chOff x="4178350" y="2375050"/>
            <a:chExt cx="938350" cy="515775"/>
          </a:xfrm>
        </p:grpSpPr>
        <p:sp>
          <p:nvSpPr>
            <p:cNvPr id="21" name="Google Shape;1592;p13">
              <a:extLst>
                <a:ext uri="{FF2B5EF4-FFF2-40B4-BE49-F238E27FC236}">
                  <a16:creationId xmlns:a16="http://schemas.microsoft.com/office/drawing/2014/main" id="{37E4BF91-E1C1-468B-AF40-E3B3978B7316}"/>
                </a:ext>
              </a:extLst>
            </p:cNvPr>
            <p:cNvSpPr/>
            <p:nvPr/>
          </p:nvSpPr>
          <p:spPr>
            <a:xfrm>
              <a:off x="4178350" y="2375050"/>
              <a:ext cx="938350" cy="470050"/>
            </a:xfrm>
            <a:custGeom>
              <a:avLst/>
              <a:gdLst/>
              <a:ahLst/>
              <a:cxnLst/>
              <a:rect l="l" t="t" r="r" b="b"/>
              <a:pathLst>
                <a:path w="37534" h="18802" extrusionOk="0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1593;p13">
              <a:extLst>
                <a:ext uri="{FF2B5EF4-FFF2-40B4-BE49-F238E27FC236}">
                  <a16:creationId xmlns:a16="http://schemas.microsoft.com/office/drawing/2014/main" id="{F936231D-9744-4270-8567-C97ADF5F7534}"/>
                </a:ext>
              </a:extLst>
            </p:cNvPr>
            <p:cNvSpPr/>
            <p:nvPr/>
          </p:nvSpPr>
          <p:spPr>
            <a:xfrm>
              <a:off x="4192225" y="2449850"/>
              <a:ext cx="867875" cy="411650"/>
            </a:xfrm>
            <a:custGeom>
              <a:avLst/>
              <a:gdLst/>
              <a:ahLst/>
              <a:cxnLst/>
              <a:rect l="l" t="t" r="r" b="b"/>
              <a:pathLst>
                <a:path w="34715" h="16466" extrusionOk="0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1594;p13">
              <a:extLst>
                <a:ext uri="{FF2B5EF4-FFF2-40B4-BE49-F238E27FC236}">
                  <a16:creationId xmlns:a16="http://schemas.microsoft.com/office/drawing/2014/main" id="{9C8A1712-7BFD-4EE3-8DCC-21931F3D36A7}"/>
                </a:ext>
              </a:extLst>
            </p:cNvPr>
            <p:cNvSpPr/>
            <p:nvPr/>
          </p:nvSpPr>
          <p:spPr>
            <a:xfrm>
              <a:off x="4252800" y="2496850"/>
              <a:ext cx="761025" cy="376950"/>
            </a:xfrm>
            <a:custGeom>
              <a:avLst/>
              <a:gdLst/>
              <a:ahLst/>
              <a:cxnLst/>
              <a:rect l="l" t="t" r="r" b="b"/>
              <a:pathLst>
                <a:path w="30441" h="15078" extrusionOk="0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1595;p13">
              <a:extLst>
                <a:ext uri="{FF2B5EF4-FFF2-40B4-BE49-F238E27FC236}">
                  <a16:creationId xmlns:a16="http://schemas.microsoft.com/office/drawing/2014/main" id="{2C0815D5-AF0B-4A52-8D1F-56805768AD8B}"/>
                </a:ext>
              </a:extLst>
            </p:cNvPr>
            <p:cNvSpPr/>
            <p:nvPr/>
          </p:nvSpPr>
          <p:spPr>
            <a:xfrm>
              <a:off x="4311275" y="2568125"/>
              <a:ext cx="619300" cy="306050"/>
            </a:xfrm>
            <a:custGeom>
              <a:avLst/>
              <a:gdLst/>
              <a:ahLst/>
              <a:cxnLst/>
              <a:rect l="l" t="t" r="r" b="b"/>
              <a:pathLst>
                <a:path w="24772" h="12242" extrusionOk="0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1596;p13">
              <a:extLst>
                <a:ext uri="{FF2B5EF4-FFF2-40B4-BE49-F238E27FC236}">
                  <a16:creationId xmlns:a16="http://schemas.microsoft.com/office/drawing/2014/main" id="{921B5CB4-DE05-4189-8EA2-264DFD80CEC7}"/>
                </a:ext>
              </a:extLst>
            </p:cNvPr>
            <p:cNvSpPr/>
            <p:nvPr/>
          </p:nvSpPr>
          <p:spPr>
            <a:xfrm>
              <a:off x="4374000" y="2647325"/>
              <a:ext cx="513325" cy="228750"/>
            </a:xfrm>
            <a:custGeom>
              <a:avLst/>
              <a:gdLst/>
              <a:ahLst/>
              <a:cxnLst/>
              <a:rect l="l" t="t" r="r" b="b"/>
              <a:pathLst>
                <a:path w="20533" h="9150" extrusionOk="0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1597;p13">
              <a:extLst>
                <a:ext uri="{FF2B5EF4-FFF2-40B4-BE49-F238E27FC236}">
                  <a16:creationId xmlns:a16="http://schemas.microsoft.com/office/drawing/2014/main" id="{4BB1A102-0959-4686-AE84-B74AD76146E5}"/>
                </a:ext>
              </a:extLst>
            </p:cNvPr>
            <p:cNvSpPr/>
            <p:nvPr/>
          </p:nvSpPr>
          <p:spPr>
            <a:xfrm>
              <a:off x="4437575" y="2724875"/>
              <a:ext cx="345675" cy="156550"/>
            </a:xfrm>
            <a:custGeom>
              <a:avLst/>
              <a:gdLst/>
              <a:ahLst/>
              <a:cxnLst/>
              <a:rect l="l" t="t" r="r" b="b"/>
              <a:pathLst>
                <a:path w="13827" h="6262" extrusionOk="0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1598;p13">
              <a:extLst>
                <a:ext uri="{FF2B5EF4-FFF2-40B4-BE49-F238E27FC236}">
                  <a16:creationId xmlns:a16="http://schemas.microsoft.com/office/drawing/2014/main" id="{128BEC6B-8740-4256-876B-F388076E43ED}"/>
                </a:ext>
              </a:extLst>
            </p:cNvPr>
            <p:cNvSpPr/>
            <p:nvPr/>
          </p:nvSpPr>
          <p:spPr>
            <a:xfrm>
              <a:off x="4481575" y="2799000"/>
              <a:ext cx="244675" cy="91825"/>
            </a:xfrm>
            <a:custGeom>
              <a:avLst/>
              <a:gdLst/>
              <a:ahLst/>
              <a:cxnLst/>
              <a:rect l="l" t="t" r="r" b="b"/>
              <a:pathLst>
                <a:path w="9787" h="3673" extrusionOk="0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" name="Google Shape;1599;p13">
            <a:extLst>
              <a:ext uri="{FF2B5EF4-FFF2-40B4-BE49-F238E27FC236}">
                <a16:creationId xmlns:a16="http://schemas.microsoft.com/office/drawing/2014/main" id="{16AEE60B-1A27-4334-8038-EC336F395140}"/>
              </a:ext>
            </a:extLst>
          </p:cNvPr>
          <p:cNvGrpSpPr/>
          <p:nvPr/>
        </p:nvGrpSpPr>
        <p:grpSpPr>
          <a:xfrm>
            <a:off x="149134" y="1610367"/>
            <a:ext cx="933933" cy="848100"/>
            <a:chOff x="3652400" y="3788700"/>
            <a:chExt cx="700450" cy="636075"/>
          </a:xfrm>
        </p:grpSpPr>
        <p:sp>
          <p:nvSpPr>
            <p:cNvPr id="29" name="Google Shape;1600;p13">
              <a:extLst>
                <a:ext uri="{FF2B5EF4-FFF2-40B4-BE49-F238E27FC236}">
                  <a16:creationId xmlns:a16="http://schemas.microsoft.com/office/drawing/2014/main" id="{8BB0AC3C-C8D7-4BA8-84F7-0129145FF0A6}"/>
                </a:ext>
              </a:extLst>
            </p:cNvPr>
            <p:cNvSpPr/>
            <p:nvPr/>
          </p:nvSpPr>
          <p:spPr>
            <a:xfrm>
              <a:off x="3941050" y="3916900"/>
              <a:ext cx="65150" cy="72250"/>
            </a:xfrm>
            <a:custGeom>
              <a:avLst/>
              <a:gdLst/>
              <a:ahLst/>
              <a:cxnLst/>
              <a:rect l="l" t="t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1601;p13">
              <a:extLst>
                <a:ext uri="{FF2B5EF4-FFF2-40B4-BE49-F238E27FC236}">
                  <a16:creationId xmlns:a16="http://schemas.microsoft.com/office/drawing/2014/main" id="{4AA19158-27C6-44BD-B464-7D2A95236C35}"/>
                </a:ext>
              </a:extLst>
            </p:cNvPr>
            <p:cNvSpPr/>
            <p:nvPr/>
          </p:nvSpPr>
          <p:spPr>
            <a:xfrm>
              <a:off x="4125850" y="3918850"/>
              <a:ext cx="58725" cy="76325"/>
            </a:xfrm>
            <a:custGeom>
              <a:avLst/>
              <a:gdLst/>
              <a:ahLst/>
              <a:cxnLst/>
              <a:rect l="l" t="t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1602;p13">
              <a:extLst>
                <a:ext uri="{FF2B5EF4-FFF2-40B4-BE49-F238E27FC236}">
                  <a16:creationId xmlns:a16="http://schemas.microsoft.com/office/drawing/2014/main" id="{67AB43C9-9589-4A95-B5CC-BA7158426FC5}"/>
                </a:ext>
              </a:extLst>
            </p:cNvPr>
            <p:cNvSpPr/>
            <p:nvPr/>
          </p:nvSpPr>
          <p:spPr>
            <a:xfrm>
              <a:off x="4000750" y="4053225"/>
              <a:ext cx="75575" cy="74650"/>
            </a:xfrm>
            <a:custGeom>
              <a:avLst/>
              <a:gdLst/>
              <a:ahLst/>
              <a:cxnLst/>
              <a:rect l="l" t="t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603;p13">
              <a:extLst>
                <a:ext uri="{FF2B5EF4-FFF2-40B4-BE49-F238E27FC236}">
                  <a16:creationId xmlns:a16="http://schemas.microsoft.com/office/drawing/2014/main" id="{7B4597FF-97C1-46BE-9A50-A1FE8529A86B}"/>
                </a:ext>
              </a:extLst>
            </p:cNvPr>
            <p:cNvSpPr/>
            <p:nvPr/>
          </p:nvSpPr>
          <p:spPr>
            <a:xfrm>
              <a:off x="3800675" y="4048800"/>
              <a:ext cx="69825" cy="77400"/>
            </a:xfrm>
            <a:custGeom>
              <a:avLst/>
              <a:gdLst/>
              <a:ahLst/>
              <a:cxnLst/>
              <a:rect l="l" t="t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1604;p13">
              <a:extLst>
                <a:ext uri="{FF2B5EF4-FFF2-40B4-BE49-F238E27FC236}">
                  <a16:creationId xmlns:a16="http://schemas.microsoft.com/office/drawing/2014/main" id="{0F212234-07E1-4278-9D58-8399B6062E10}"/>
                </a:ext>
              </a:extLst>
            </p:cNvPr>
            <p:cNvSpPr/>
            <p:nvPr/>
          </p:nvSpPr>
          <p:spPr>
            <a:xfrm>
              <a:off x="3854875" y="4183625"/>
              <a:ext cx="67575" cy="96850"/>
            </a:xfrm>
            <a:custGeom>
              <a:avLst/>
              <a:gdLst/>
              <a:ahLst/>
              <a:cxnLst/>
              <a:rect l="l" t="t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1605;p13">
              <a:extLst>
                <a:ext uri="{FF2B5EF4-FFF2-40B4-BE49-F238E27FC236}">
                  <a16:creationId xmlns:a16="http://schemas.microsoft.com/office/drawing/2014/main" id="{A1248F82-849B-4C5F-8C90-FCB16A2DADFB}"/>
                </a:ext>
              </a:extLst>
            </p:cNvPr>
            <p:cNvSpPr/>
            <p:nvPr/>
          </p:nvSpPr>
          <p:spPr>
            <a:xfrm>
              <a:off x="4105450" y="4181350"/>
              <a:ext cx="54300" cy="88550"/>
            </a:xfrm>
            <a:custGeom>
              <a:avLst/>
              <a:gdLst/>
              <a:ahLst/>
              <a:cxnLst/>
              <a:rect l="l" t="t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606;p13">
              <a:extLst>
                <a:ext uri="{FF2B5EF4-FFF2-40B4-BE49-F238E27FC236}">
                  <a16:creationId xmlns:a16="http://schemas.microsoft.com/office/drawing/2014/main" id="{43C61AB0-C3F5-4EC5-B5FC-5AA4BC0A38BD}"/>
                </a:ext>
              </a:extLst>
            </p:cNvPr>
            <p:cNvSpPr/>
            <p:nvPr/>
          </p:nvSpPr>
          <p:spPr>
            <a:xfrm>
              <a:off x="4174475" y="4054800"/>
              <a:ext cx="64375" cy="71425"/>
            </a:xfrm>
            <a:custGeom>
              <a:avLst/>
              <a:gdLst/>
              <a:ahLst/>
              <a:cxnLst/>
              <a:rect l="l" t="t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607;p13">
              <a:extLst>
                <a:ext uri="{FF2B5EF4-FFF2-40B4-BE49-F238E27FC236}">
                  <a16:creationId xmlns:a16="http://schemas.microsoft.com/office/drawing/2014/main" id="{DFE191B5-D741-4C8B-A011-CD3AAEDD44C3}"/>
                </a:ext>
              </a:extLst>
            </p:cNvPr>
            <p:cNvSpPr/>
            <p:nvPr/>
          </p:nvSpPr>
          <p:spPr>
            <a:xfrm>
              <a:off x="4066675" y="3788700"/>
              <a:ext cx="50425" cy="73275"/>
            </a:xfrm>
            <a:custGeom>
              <a:avLst/>
              <a:gdLst/>
              <a:ahLst/>
              <a:cxnLst/>
              <a:rect l="l" t="t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608;p13">
              <a:extLst>
                <a:ext uri="{FF2B5EF4-FFF2-40B4-BE49-F238E27FC236}">
                  <a16:creationId xmlns:a16="http://schemas.microsoft.com/office/drawing/2014/main" id="{3E03FF26-ADA4-4CB4-A9A0-88BD0132482A}"/>
                </a:ext>
              </a:extLst>
            </p:cNvPr>
            <p:cNvSpPr/>
            <p:nvPr/>
          </p:nvSpPr>
          <p:spPr>
            <a:xfrm>
              <a:off x="3819300" y="3848450"/>
              <a:ext cx="66700" cy="75350"/>
            </a:xfrm>
            <a:custGeom>
              <a:avLst/>
              <a:gdLst/>
              <a:ahLst/>
              <a:cxnLst/>
              <a:rect l="l" t="t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609;p13">
              <a:extLst>
                <a:ext uri="{FF2B5EF4-FFF2-40B4-BE49-F238E27FC236}">
                  <a16:creationId xmlns:a16="http://schemas.microsoft.com/office/drawing/2014/main" id="{788341FD-27AC-4F74-B58F-E29FD64BF279}"/>
                </a:ext>
              </a:extLst>
            </p:cNvPr>
            <p:cNvSpPr/>
            <p:nvPr/>
          </p:nvSpPr>
          <p:spPr>
            <a:xfrm>
              <a:off x="4278375" y="3872450"/>
              <a:ext cx="63625" cy="77775"/>
            </a:xfrm>
            <a:custGeom>
              <a:avLst/>
              <a:gdLst/>
              <a:ahLst/>
              <a:cxnLst/>
              <a:rect l="l" t="t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610;p13">
              <a:extLst>
                <a:ext uri="{FF2B5EF4-FFF2-40B4-BE49-F238E27FC236}">
                  <a16:creationId xmlns:a16="http://schemas.microsoft.com/office/drawing/2014/main" id="{EBE2C679-C4C6-4D63-A7AF-2CDDC2907A8E}"/>
                </a:ext>
              </a:extLst>
            </p:cNvPr>
            <p:cNvSpPr/>
            <p:nvPr/>
          </p:nvSpPr>
          <p:spPr>
            <a:xfrm>
              <a:off x="4287675" y="4167850"/>
              <a:ext cx="65175" cy="79700"/>
            </a:xfrm>
            <a:custGeom>
              <a:avLst/>
              <a:gdLst/>
              <a:ahLst/>
              <a:cxnLst/>
              <a:rect l="l" t="t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611;p13">
              <a:extLst>
                <a:ext uri="{FF2B5EF4-FFF2-40B4-BE49-F238E27FC236}">
                  <a16:creationId xmlns:a16="http://schemas.microsoft.com/office/drawing/2014/main" id="{9D984FBE-BFBE-4C69-8921-60F240B8C52A}"/>
                </a:ext>
              </a:extLst>
            </p:cNvPr>
            <p:cNvSpPr/>
            <p:nvPr/>
          </p:nvSpPr>
          <p:spPr>
            <a:xfrm>
              <a:off x="3652400" y="4192450"/>
              <a:ext cx="73850" cy="83825"/>
            </a:xfrm>
            <a:custGeom>
              <a:avLst/>
              <a:gdLst/>
              <a:ahLst/>
              <a:cxnLst/>
              <a:rect l="l" t="t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612;p13">
              <a:extLst>
                <a:ext uri="{FF2B5EF4-FFF2-40B4-BE49-F238E27FC236}">
                  <a16:creationId xmlns:a16="http://schemas.microsoft.com/office/drawing/2014/main" id="{0124937E-2C74-4BCE-AA86-D45662BEA30A}"/>
                </a:ext>
              </a:extLst>
            </p:cNvPr>
            <p:cNvSpPr/>
            <p:nvPr/>
          </p:nvSpPr>
          <p:spPr>
            <a:xfrm>
              <a:off x="3725450" y="4337000"/>
              <a:ext cx="71150" cy="87775"/>
            </a:xfrm>
            <a:custGeom>
              <a:avLst/>
              <a:gdLst/>
              <a:ahLst/>
              <a:cxnLst/>
              <a:rect l="l" t="t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613;p13">
              <a:extLst>
                <a:ext uri="{FF2B5EF4-FFF2-40B4-BE49-F238E27FC236}">
                  <a16:creationId xmlns:a16="http://schemas.microsoft.com/office/drawing/2014/main" id="{3BE608FD-1DD0-40A5-AA39-354D91DBB3CD}"/>
                </a:ext>
              </a:extLst>
            </p:cNvPr>
            <p:cNvSpPr/>
            <p:nvPr/>
          </p:nvSpPr>
          <p:spPr>
            <a:xfrm>
              <a:off x="3960575" y="4329600"/>
              <a:ext cx="56500" cy="67600"/>
            </a:xfrm>
            <a:custGeom>
              <a:avLst/>
              <a:gdLst/>
              <a:ahLst/>
              <a:cxnLst/>
              <a:rect l="l" t="t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614;p13">
              <a:extLst>
                <a:ext uri="{FF2B5EF4-FFF2-40B4-BE49-F238E27FC236}">
                  <a16:creationId xmlns:a16="http://schemas.microsoft.com/office/drawing/2014/main" id="{2419F779-6C3C-4A6D-BF03-AD0CFE6EDC72}"/>
                </a:ext>
              </a:extLst>
            </p:cNvPr>
            <p:cNvSpPr/>
            <p:nvPr/>
          </p:nvSpPr>
          <p:spPr>
            <a:xfrm>
              <a:off x="4174850" y="4333225"/>
              <a:ext cx="77200" cy="87325"/>
            </a:xfrm>
            <a:custGeom>
              <a:avLst/>
              <a:gdLst/>
              <a:ahLst/>
              <a:cxnLst/>
              <a:rect l="l" t="t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4" name="Google Shape;1615;p13">
            <a:extLst>
              <a:ext uri="{FF2B5EF4-FFF2-40B4-BE49-F238E27FC236}">
                <a16:creationId xmlns:a16="http://schemas.microsoft.com/office/drawing/2014/main" id="{679F760C-CE06-4913-89DF-3733CF812817}"/>
              </a:ext>
            </a:extLst>
          </p:cNvPr>
          <p:cNvGrpSpPr/>
          <p:nvPr/>
        </p:nvGrpSpPr>
        <p:grpSpPr>
          <a:xfrm rot="-2328237">
            <a:off x="9578621" y="5203591"/>
            <a:ext cx="2062364" cy="3308816"/>
            <a:chOff x="2402100" y="3854125"/>
            <a:chExt cx="435600" cy="698825"/>
          </a:xfrm>
        </p:grpSpPr>
        <p:sp>
          <p:nvSpPr>
            <p:cNvPr id="45" name="Google Shape;1616;p13">
              <a:extLst>
                <a:ext uri="{FF2B5EF4-FFF2-40B4-BE49-F238E27FC236}">
                  <a16:creationId xmlns:a16="http://schemas.microsoft.com/office/drawing/2014/main" id="{08EC960B-A826-458D-A706-A04EABFC43A2}"/>
                </a:ext>
              </a:extLst>
            </p:cNvPr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1617;p13">
              <a:extLst>
                <a:ext uri="{FF2B5EF4-FFF2-40B4-BE49-F238E27FC236}">
                  <a16:creationId xmlns:a16="http://schemas.microsoft.com/office/drawing/2014/main" id="{C032BE66-3358-424C-9ADC-34EB215136F1}"/>
                </a:ext>
              </a:extLst>
            </p:cNvPr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1618;p13">
              <a:extLst>
                <a:ext uri="{FF2B5EF4-FFF2-40B4-BE49-F238E27FC236}">
                  <a16:creationId xmlns:a16="http://schemas.microsoft.com/office/drawing/2014/main" id="{D50F5DE5-29B8-430F-8F3B-3E3D3193201F}"/>
                </a:ext>
              </a:extLst>
            </p:cNvPr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1619;p13">
              <a:extLst>
                <a:ext uri="{FF2B5EF4-FFF2-40B4-BE49-F238E27FC236}">
                  <a16:creationId xmlns:a16="http://schemas.microsoft.com/office/drawing/2014/main" id="{117BCBC2-1082-4850-A8F8-14EFBE87FA29}"/>
                </a:ext>
              </a:extLst>
            </p:cNvPr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1620;p13">
              <a:extLst>
                <a:ext uri="{FF2B5EF4-FFF2-40B4-BE49-F238E27FC236}">
                  <a16:creationId xmlns:a16="http://schemas.microsoft.com/office/drawing/2014/main" id="{18CB4272-1E6C-4F27-954A-D8A410BB5377}"/>
                </a:ext>
              </a:extLst>
            </p:cNvPr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1621;p13">
              <a:extLst>
                <a:ext uri="{FF2B5EF4-FFF2-40B4-BE49-F238E27FC236}">
                  <a16:creationId xmlns:a16="http://schemas.microsoft.com/office/drawing/2014/main" id="{E45E1877-3774-4EDA-A2CC-BC30AD0560DC}"/>
                </a:ext>
              </a:extLst>
            </p:cNvPr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622;p13">
              <a:extLst>
                <a:ext uri="{FF2B5EF4-FFF2-40B4-BE49-F238E27FC236}">
                  <a16:creationId xmlns:a16="http://schemas.microsoft.com/office/drawing/2014/main" id="{0990CD5E-F38C-40B4-B3E1-8B06B973EA72}"/>
                </a:ext>
              </a:extLst>
            </p:cNvPr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1623;p13">
              <a:extLst>
                <a:ext uri="{FF2B5EF4-FFF2-40B4-BE49-F238E27FC236}">
                  <a16:creationId xmlns:a16="http://schemas.microsoft.com/office/drawing/2014/main" id="{0D28F293-641A-4594-828F-247B13AE51F1}"/>
                </a:ext>
              </a:extLst>
            </p:cNvPr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1624;p13">
              <a:extLst>
                <a:ext uri="{FF2B5EF4-FFF2-40B4-BE49-F238E27FC236}">
                  <a16:creationId xmlns:a16="http://schemas.microsoft.com/office/drawing/2014/main" id="{66C61165-30E1-4B3F-9EE2-2179F32ADD8C}"/>
                </a:ext>
              </a:extLst>
            </p:cNvPr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1625;p13">
              <a:extLst>
                <a:ext uri="{FF2B5EF4-FFF2-40B4-BE49-F238E27FC236}">
                  <a16:creationId xmlns:a16="http://schemas.microsoft.com/office/drawing/2014/main" id="{189EE53B-13A6-4992-9879-932B50C50FB6}"/>
                </a:ext>
              </a:extLst>
            </p:cNvPr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1626;p13">
              <a:extLst>
                <a:ext uri="{FF2B5EF4-FFF2-40B4-BE49-F238E27FC236}">
                  <a16:creationId xmlns:a16="http://schemas.microsoft.com/office/drawing/2014/main" id="{72833A77-8013-4273-8994-13E1DF9132B9}"/>
                </a:ext>
              </a:extLst>
            </p:cNvPr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1627;p13">
              <a:extLst>
                <a:ext uri="{FF2B5EF4-FFF2-40B4-BE49-F238E27FC236}">
                  <a16:creationId xmlns:a16="http://schemas.microsoft.com/office/drawing/2014/main" id="{BEEFB76F-E4D3-4F47-B850-1A78D14FF4B4}"/>
                </a:ext>
              </a:extLst>
            </p:cNvPr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1628;p13">
              <a:extLst>
                <a:ext uri="{FF2B5EF4-FFF2-40B4-BE49-F238E27FC236}">
                  <a16:creationId xmlns:a16="http://schemas.microsoft.com/office/drawing/2014/main" id="{AACFA5EB-1B22-4043-AFAF-5C64687B8983}"/>
                </a:ext>
              </a:extLst>
            </p:cNvPr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8" name="Google Shape;1629;p13">
            <a:extLst>
              <a:ext uri="{FF2B5EF4-FFF2-40B4-BE49-F238E27FC236}">
                <a16:creationId xmlns:a16="http://schemas.microsoft.com/office/drawing/2014/main" id="{84683BE3-6861-49C7-A496-6FF7EBDAAD1A}"/>
              </a:ext>
            </a:extLst>
          </p:cNvPr>
          <p:cNvSpPr/>
          <p:nvPr/>
        </p:nvSpPr>
        <p:spPr>
          <a:xfrm rot="10156090">
            <a:off x="-362812" y="-357812"/>
            <a:ext cx="1957864" cy="1750699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9" name="Google Shape;1630;p13">
            <a:extLst>
              <a:ext uri="{FF2B5EF4-FFF2-40B4-BE49-F238E27FC236}">
                <a16:creationId xmlns:a16="http://schemas.microsoft.com/office/drawing/2014/main" id="{8B91F9B7-47C5-4C6D-AB34-3167B0AEFE77}"/>
              </a:ext>
            </a:extLst>
          </p:cNvPr>
          <p:cNvGrpSpPr/>
          <p:nvPr/>
        </p:nvGrpSpPr>
        <p:grpSpPr>
          <a:xfrm rot="-1366232">
            <a:off x="10768355" y="4885317"/>
            <a:ext cx="1352392" cy="2134305"/>
            <a:chOff x="322650" y="2571325"/>
            <a:chExt cx="573100" cy="904450"/>
          </a:xfrm>
        </p:grpSpPr>
        <p:sp>
          <p:nvSpPr>
            <p:cNvPr id="60" name="Google Shape;1631;p13">
              <a:extLst>
                <a:ext uri="{FF2B5EF4-FFF2-40B4-BE49-F238E27FC236}">
                  <a16:creationId xmlns:a16="http://schemas.microsoft.com/office/drawing/2014/main" id="{BBA6820B-2FB2-4D47-B636-2C82BEE18542}"/>
                </a:ext>
              </a:extLst>
            </p:cNvPr>
            <p:cNvSpPr/>
            <p:nvPr/>
          </p:nvSpPr>
          <p:spPr>
            <a:xfrm>
              <a:off x="423450" y="2666625"/>
              <a:ext cx="95400" cy="131175"/>
            </a:xfrm>
            <a:custGeom>
              <a:avLst/>
              <a:gdLst/>
              <a:ahLst/>
              <a:cxnLst/>
              <a:rect l="l" t="t" r="r" b="b"/>
              <a:pathLst>
                <a:path w="3816" h="5247" extrusionOk="0">
                  <a:moveTo>
                    <a:pt x="199" y="1"/>
                  </a:moveTo>
                  <a:cubicBezTo>
                    <a:pt x="164" y="1"/>
                    <a:pt x="129" y="2"/>
                    <a:pt x="94" y="4"/>
                  </a:cubicBezTo>
                  <a:cubicBezTo>
                    <a:pt x="1" y="1059"/>
                    <a:pt x="745" y="1958"/>
                    <a:pt x="1521" y="2672"/>
                  </a:cubicBezTo>
                  <a:cubicBezTo>
                    <a:pt x="2327" y="3385"/>
                    <a:pt x="3227" y="4006"/>
                    <a:pt x="3692" y="4936"/>
                  </a:cubicBezTo>
                  <a:lnTo>
                    <a:pt x="3816" y="5247"/>
                  </a:lnTo>
                  <a:cubicBezTo>
                    <a:pt x="3537" y="3851"/>
                    <a:pt x="2978" y="2548"/>
                    <a:pt x="2172" y="1369"/>
                  </a:cubicBezTo>
                  <a:cubicBezTo>
                    <a:pt x="1696" y="685"/>
                    <a:pt x="1020" y="1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1632;p13">
              <a:extLst>
                <a:ext uri="{FF2B5EF4-FFF2-40B4-BE49-F238E27FC236}">
                  <a16:creationId xmlns:a16="http://schemas.microsoft.com/office/drawing/2014/main" id="{FB37EC18-242D-44AA-968A-95C59811677C}"/>
                </a:ext>
              </a:extLst>
            </p:cNvPr>
            <p:cNvSpPr/>
            <p:nvPr/>
          </p:nvSpPr>
          <p:spPr>
            <a:xfrm>
              <a:off x="510300" y="2571325"/>
              <a:ext cx="155125" cy="237325"/>
            </a:xfrm>
            <a:custGeom>
              <a:avLst/>
              <a:gdLst/>
              <a:ahLst/>
              <a:cxnLst/>
              <a:rect l="l" t="t" r="r" b="b"/>
              <a:pathLst>
                <a:path w="6205" h="9493" extrusionOk="0">
                  <a:moveTo>
                    <a:pt x="6205" y="1"/>
                  </a:moveTo>
                  <a:lnTo>
                    <a:pt x="6205" y="1"/>
                  </a:lnTo>
                  <a:cubicBezTo>
                    <a:pt x="4343" y="435"/>
                    <a:pt x="3010" y="2048"/>
                    <a:pt x="2203" y="3754"/>
                  </a:cubicBezTo>
                  <a:cubicBezTo>
                    <a:pt x="1397" y="5460"/>
                    <a:pt x="931" y="7352"/>
                    <a:pt x="1" y="8996"/>
                  </a:cubicBezTo>
                  <a:lnTo>
                    <a:pt x="218" y="9493"/>
                  </a:lnTo>
                  <a:lnTo>
                    <a:pt x="2544" y="6639"/>
                  </a:lnTo>
                  <a:cubicBezTo>
                    <a:pt x="2917" y="6205"/>
                    <a:pt x="3258" y="5770"/>
                    <a:pt x="3537" y="5274"/>
                  </a:cubicBezTo>
                  <a:cubicBezTo>
                    <a:pt x="4530" y="3537"/>
                    <a:pt x="4592" y="1211"/>
                    <a:pt x="6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1633;p13">
              <a:extLst>
                <a:ext uri="{FF2B5EF4-FFF2-40B4-BE49-F238E27FC236}">
                  <a16:creationId xmlns:a16="http://schemas.microsoft.com/office/drawing/2014/main" id="{CC7C2291-9AEF-465E-9721-7A2CA9B185DB}"/>
                </a:ext>
              </a:extLst>
            </p:cNvPr>
            <p:cNvSpPr/>
            <p:nvPr/>
          </p:nvSpPr>
          <p:spPr>
            <a:xfrm>
              <a:off x="548300" y="2691425"/>
              <a:ext cx="236550" cy="266900"/>
            </a:xfrm>
            <a:custGeom>
              <a:avLst/>
              <a:gdLst/>
              <a:ahLst/>
              <a:cxnLst/>
              <a:rect l="l" t="t" r="r" b="b"/>
              <a:pathLst>
                <a:path w="9462" h="10676" extrusionOk="0">
                  <a:moveTo>
                    <a:pt x="9224" y="1"/>
                  </a:moveTo>
                  <a:cubicBezTo>
                    <a:pt x="7570" y="1"/>
                    <a:pt x="5960" y="617"/>
                    <a:pt x="4747" y="1742"/>
                  </a:cubicBezTo>
                  <a:cubicBezTo>
                    <a:pt x="2588" y="3791"/>
                    <a:pt x="2114" y="7045"/>
                    <a:pt x="654" y="9656"/>
                  </a:cubicBezTo>
                  <a:lnTo>
                    <a:pt x="654" y="9656"/>
                  </a:lnTo>
                  <a:cubicBezTo>
                    <a:pt x="1708" y="8788"/>
                    <a:pt x="3146" y="8364"/>
                    <a:pt x="4343" y="7636"/>
                  </a:cubicBezTo>
                  <a:cubicBezTo>
                    <a:pt x="7011" y="5992"/>
                    <a:pt x="8283" y="2890"/>
                    <a:pt x="9462" y="5"/>
                  </a:cubicBezTo>
                  <a:cubicBezTo>
                    <a:pt x="9382" y="2"/>
                    <a:pt x="9303" y="1"/>
                    <a:pt x="9224" y="1"/>
                  </a:cubicBezTo>
                  <a:close/>
                  <a:moveTo>
                    <a:pt x="654" y="9656"/>
                  </a:moveTo>
                  <a:cubicBezTo>
                    <a:pt x="451" y="9823"/>
                    <a:pt x="263" y="10006"/>
                    <a:pt x="94" y="10210"/>
                  </a:cubicBezTo>
                  <a:lnTo>
                    <a:pt x="1" y="10675"/>
                  </a:lnTo>
                  <a:cubicBezTo>
                    <a:pt x="241" y="10351"/>
                    <a:pt x="456" y="10009"/>
                    <a:pt x="654" y="96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1634;p13">
              <a:extLst>
                <a:ext uri="{FF2B5EF4-FFF2-40B4-BE49-F238E27FC236}">
                  <a16:creationId xmlns:a16="http://schemas.microsoft.com/office/drawing/2014/main" id="{94961E14-3C9C-4FB3-8C39-140C077DA131}"/>
                </a:ext>
              </a:extLst>
            </p:cNvPr>
            <p:cNvSpPr/>
            <p:nvPr/>
          </p:nvSpPr>
          <p:spPr>
            <a:xfrm>
              <a:off x="322650" y="2792325"/>
              <a:ext cx="214050" cy="94475"/>
            </a:xfrm>
            <a:custGeom>
              <a:avLst/>
              <a:gdLst/>
              <a:ahLst/>
              <a:cxnLst/>
              <a:rect l="l" t="t" r="r" b="b"/>
              <a:pathLst>
                <a:path w="8562" h="3779" extrusionOk="0">
                  <a:moveTo>
                    <a:pt x="129" y="1"/>
                  </a:moveTo>
                  <a:cubicBezTo>
                    <a:pt x="86" y="1"/>
                    <a:pt x="43" y="1"/>
                    <a:pt x="0" y="1"/>
                  </a:cubicBezTo>
                  <a:cubicBezTo>
                    <a:pt x="652" y="374"/>
                    <a:pt x="1024" y="1056"/>
                    <a:pt x="1489" y="1645"/>
                  </a:cubicBezTo>
                  <a:cubicBezTo>
                    <a:pt x="2666" y="3032"/>
                    <a:pt x="4368" y="3778"/>
                    <a:pt x="6106" y="3778"/>
                  </a:cubicBezTo>
                  <a:cubicBezTo>
                    <a:pt x="6934" y="3778"/>
                    <a:pt x="7771" y="3609"/>
                    <a:pt x="8561" y="3258"/>
                  </a:cubicBezTo>
                  <a:lnTo>
                    <a:pt x="8158" y="2979"/>
                  </a:lnTo>
                  <a:cubicBezTo>
                    <a:pt x="5926" y="1053"/>
                    <a:pt x="3091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1635;p13">
              <a:extLst>
                <a:ext uri="{FF2B5EF4-FFF2-40B4-BE49-F238E27FC236}">
                  <a16:creationId xmlns:a16="http://schemas.microsoft.com/office/drawing/2014/main" id="{E818292E-315F-4D9B-A3D8-42C81A7DB395}"/>
                </a:ext>
              </a:extLst>
            </p:cNvPr>
            <p:cNvSpPr/>
            <p:nvPr/>
          </p:nvSpPr>
          <p:spPr>
            <a:xfrm>
              <a:off x="386225" y="2924175"/>
              <a:ext cx="215625" cy="317975"/>
            </a:xfrm>
            <a:custGeom>
              <a:avLst/>
              <a:gdLst/>
              <a:ahLst/>
              <a:cxnLst/>
              <a:rect l="l" t="t" r="r" b="b"/>
              <a:pathLst>
                <a:path w="8625" h="12719" extrusionOk="0">
                  <a:moveTo>
                    <a:pt x="63" y="1"/>
                  </a:moveTo>
                  <a:cubicBezTo>
                    <a:pt x="1" y="2606"/>
                    <a:pt x="94" y="5367"/>
                    <a:pt x="1459" y="7600"/>
                  </a:cubicBezTo>
                  <a:cubicBezTo>
                    <a:pt x="3010" y="10144"/>
                    <a:pt x="5894" y="11509"/>
                    <a:pt x="8593" y="12719"/>
                  </a:cubicBezTo>
                  <a:lnTo>
                    <a:pt x="8593" y="12563"/>
                  </a:lnTo>
                  <a:cubicBezTo>
                    <a:pt x="8624" y="10392"/>
                    <a:pt x="7942" y="8283"/>
                    <a:pt x="6639" y="6546"/>
                  </a:cubicBezTo>
                  <a:cubicBezTo>
                    <a:pt x="4778" y="4064"/>
                    <a:pt x="1831" y="2544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1636;p13">
              <a:extLst>
                <a:ext uri="{FF2B5EF4-FFF2-40B4-BE49-F238E27FC236}">
                  <a16:creationId xmlns:a16="http://schemas.microsoft.com/office/drawing/2014/main" id="{191FA57F-F01B-4F02-B6C8-80D4CED24EE8}"/>
                </a:ext>
              </a:extLst>
            </p:cNvPr>
            <p:cNvSpPr/>
            <p:nvPr/>
          </p:nvSpPr>
          <p:spPr>
            <a:xfrm>
              <a:off x="579325" y="2835775"/>
              <a:ext cx="316425" cy="283075"/>
            </a:xfrm>
            <a:custGeom>
              <a:avLst/>
              <a:gdLst/>
              <a:ahLst/>
              <a:cxnLst/>
              <a:rect l="l" t="t" r="r" b="b"/>
              <a:pathLst>
                <a:path w="12657" h="11323" extrusionOk="0">
                  <a:moveTo>
                    <a:pt x="12656" y="0"/>
                  </a:moveTo>
                  <a:cubicBezTo>
                    <a:pt x="10175" y="94"/>
                    <a:pt x="7786" y="1055"/>
                    <a:pt x="5925" y="2730"/>
                  </a:cubicBezTo>
                  <a:cubicBezTo>
                    <a:pt x="4095" y="4374"/>
                    <a:pt x="2668" y="6421"/>
                    <a:pt x="1707" y="8717"/>
                  </a:cubicBezTo>
                  <a:cubicBezTo>
                    <a:pt x="1303" y="9616"/>
                    <a:pt x="869" y="10640"/>
                    <a:pt x="1" y="11105"/>
                  </a:cubicBezTo>
                  <a:lnTo>
                    <a:pt x="559" y="11322"/>
                  </a:lnTo>
                  <a:cubicBezTo>
                    <a:pt x="2606" y="8810"/>
                    <a:pt x="5770" y="7445"/>
                    <a:pt x="8035" y="5119"/>
                  </a:cubicBezTo>
                  <a:cubicBezTo>
                    <a:pt x="9648" y="3475"/>
                    <a:pt x="10795" y="1365"/>
                    <a:pt x="12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1637;p13">
              <a:extLst>
                <a:ext uri="{FF2B5EF4-FFF2-40B4-BE49-F238E27FC236}">
                  <a16:creationId xmlns:a16="http://schemas.microsoft.com/office/drawing/2014/main" id="{E6CE204E-ADA6-46C6-80CB-382FE34615A1}"/>
                </a:ext>
              </a:extLst>
            </p:cNvPr>
            <p:cNvSpPr/>
            <p:nvPr/>
          </p:nvSpPr>
          <p:spPr>
            <a:xfrm>
              <a:off x="509000" y="2776025"/>
              <a:ext cx="101375" cy="699750"/>
            </a:xfrm>
            <a:custGeom>
              <a:avLst/>
              <a:gdLst/>
              <a:ahLst/>
              <a:cxnLst/>
              <a:rect l="l" t="t" r="r" b="b"/>
              <a:pathLst>
                <a:path w="4055" h="27990" extrusionOk="0">
                  <a:moveTo>
                    <a:pt x="520" y="0"/>
                  </a:moveTo>
                  <a:cubicBezTo>
                    <a:pt x="350" y="0"/>
                    <a:pt x="126" y="122"/>
                    <a:pt x="146" y="281"/>
                  </a:cubicBezTo>
                  <a:cubicBezTo>
                    <a:pt x="983" y="4965"/>
                    <a:pt x="1852" y="9618"/>
                    <a:pt x="2689" y="14302"/>
                  </a:cubicBezTo>
                  <a:cubicBezTo>
                    <a:pt x="3124" y="16628"/>
                    <a:pt x="3589" y="19017"/>
                    <a:pt x="3062" y="21343"/>
                  </a:cubicBezTo>
                  <a:cubicBezTo>
                    <a:pt x="2534" y="23701"/>
                    <a:pt x="1294" y="25748"/>
                    <a:pt x="84" y="27795"/>
                  </a:cubicBezTo>
                  <a:cubicBezTo>
                    <a:pt x="1" y="27928"/>
                    <a:pt x="122" y="27990"/>
                    <a:pt x="272" y="27990"/>
                  </a:cubicBezTo>
                  <a:cubicBezTo>
                    <a:pt x="402" y="27990"/>
                    <a:pt x="554" y="27944"/>
                    <a:pt x="611" y="27857"/>
                  </a:cubicBezTo>
                  <a:cubicBezTo>
                    <a:pt x="1666" y="26058"/>
                    <a:pt x="2751" y="24259"/>
                    <a:pt x="3372" y="22274"/>
                  </a:cubicBezTo>
                  <a:cubicBezTo>
                    <a:pt x="4054" y="20040"/>
                    <a:pt x="3899" y="17838"/>
                    <a:pt x="3527" y="15574"/>
                  </a:cubicBezTo>
                  <a:cubicBezTo>
                    <a:pt x="2658" y="10424"/>
                    <a:pt x="1666" y="5275"/>
                    <a:pt x="704" y="126"/>
                  </a:cubicBezTo>
                  <a:cubicBezTo>
                    <a:pt x="693" y="38"/>
                    <a:pt x="615" y="0"/>
                    <a:pt x="5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7" name="Google Shape;1638;p13">
            <a:extLst>
              <a:ext uri="{FF2B5EF4-FFF2-40B4-BE49-F238E27FC236}">
                <a16:creationId xmlns:a16="http://schemas.microsoft.com/office/drawing/2014/main" id="{49A7FC6B-26D9-4FED-BC37-6AABBEEAAA4A}"/>
              </a:ext>
            </a:extLst>
          </p:cNvPr>
          <p:cNvGrpSpPr/>
          <p:nvPr/>
        </p:nvGrpSpPr>
        <p:grpSpPr>
          <a:xfrm>
            <a:off x="11239585" y="1301217"/>
            <a:ext cx="813767" cy="556467"/>
            <a:chOff x="364525" y="2023775"/>
            <a:chExt cx="610325" cy="417350"/>
          </a:xfrm>
        </p:grpSpPr>
        <p:sp>
          <p:nvSpPr>
            <p:cNvPr id="68" name="Google Shape;1639;p13">
              <a:extLst>
                <a:ext uri="{FF2B5EF4-FFF2-40B4-BE49-F238E27FC236}">
                  <a16:creationId xmlns:a16="http://schemas.microsoft.com/office/drawing/2014/main" id="{831F92CF-55AC-4900-A3E3-5495C6C8443F}"/>
                </a:ext>
              </a:extLst>
            </p:cNvPr>
            <p:cNvSpPr/>
            <p:nvPr/>
          </p:nvSpPr>
          <p:spPr>
            <a:xfrm>
              <a:off x="739075" y="2213250"/>
              <a:ext cx="87825" cy="70625"/>
            </a:xfrm>
            <a:custGeom>
              <a:avLst/>
              <a:gdLst/>
              <a:ahLst/>
              <a:cxnLst/>
              <a:rect l="l" t="t" r="r" b="b"/>
              <a:pathLst>
                <a:path w="3513" h="2825" extrusionOk="0">
                  <a:moveTo>
                    <a:pt x="2208" y="836"/>
                  </a:moveTo>
                  <a:lnTo>
                    <a:pt x="2208" y="836"/>
                  </a:lnTo>
                  <a:cubicBezTo>
                    <a:pt x="2203" y="904"/>
                    <a:pt x="2191" y="972"/>
                    <a:pt x="2174" y="1040"/>
                  </a:cubicBezTo>
                  <a:lnTo>
                    <a:pt x="2174" y="1040"/>
                  </a:lnTo>
                  <a:cubicBezTo>
                    <a:pt x="2168" y="1040"/>
                    <a:pt x="2162" y="1040"/>
                    <a:pt x="2156" y="1040"/>
                  </a:cubicBezTo>
                  <a:cubicBezTo>
                    <a:pt x="1982" y="1040"/>
                    <a:pt x="1801" y="1092"/>
                    <a:pt x="1677" y="1184"/>
                  </a:cubicBezTo>
                  <a:lnTo>
                    <a:pt x="1677" y="1184"/>
                  </a:lnTo>
                  <a:cubicBezTo>
                    <a:pt x="1681" y="1171"/>
                    <a:pt x="1686" y="1157"/>
                    <a:pt x="1692" y="1142"/>
                  </a:cubicBezTo>
                  <a:lnTo>
                    <a:pt x="1692" y="1142"/>
                  </a:lnTo>
                  <a:cubicBezTo>
                    <a:pt x="1808" y="1029"/>
                    <a:pt x="1938" y="929"/>
                    <a:pt x="2080" y="847"/>
                  </a:cubicBezTo>
                  <a:lnTo>
                    <a:pt x="2080" y="847"/>
                  </a:lnTo>
                  <a:cubicBezTo>
                    <a:pt x="2121" y="840"/>
                    <a:pt x="2164" y="837"/>
                    <a:pt x="2208" y="836"/>
                  </a:cubicBezTo>
                  <a:close/>
                  <a:moveTo>
                    <a:pt x="2191" y="1"/>
                  </a:moveTo>
                  <a:cubicBezTo>
                    <a:pt x="2048" y="1"/>
                    <a:pt x="1893" y="40"/>
                    <a:pt x="1769" y="86"/>
                  </a:cubicBezTo>
                  <a:lnTo>
                    <a:pt x="1800" y="86"/>
                  </a:lnTo>
                  <a:cubicBezTo>
                    <a:pt x="1704" y="126"/>
                    <a:pt x="1612" y="171"/>
                    <a:pt x="1523" y="220"/>
                  </a:cubicBezTo>
                  <a:lnTo>
                    <a:pt x="1523" y="220"/>
                  </a:lnTo>
                  <a:cubicBezTo>
                    <a:pt x="1395" y="270"/>
                    <a:pt x="1270" y="329"/>
                    <a:pt x="1148" y="396"/>
                  </a:cubicBezTo>
                  <a:cubicBezTo>
                    <a:pt x="917" y="535"/>
                    <a:pt x="739" y="735"/>
                    <a:pt x="634" y="970"/>
                  </a:cubicBezTo>
                  <a:lnTo>
                    <a:pt x="634" y="970"/>
                  </a:lnTo>
                  <a:cubicBezTo>
                    <a:pt x="304" y="1382"/>
                    <a:pt x="81" y="1881"/>
                    <a:pt x="0" y="2413"/>
                  </a:cubicBezTo>
                  <a:cubicBezTo>
                    <a:pt x="0" y="2568"/>
                    <a:pt x="94" y="2723"/>
                    <a:pt x="249" y="2754"/>
                  </a:cubicBezTo>
                  <a:cubicBezTo>
                    <a:pt x="443" y="2801"/>
                    <a:pt x="641" y="2824"/>
                    <a:pt x="839" y="2824"/>
                  </a:cubicBezTo>
                  <a:cubicBezTo>
                    <a:pt x="2189" y="2824"/>
                    <a:pt x="3513" y="1764"/>
                    <a:pt x="3351" y="303"/>
                  </a:cubicBezTo>
                  <a:cubicBezTo>
                    <a:pt x="3351" y="148"/>
                    <a:pt x="3102" y="55"/>
                    <a:pt x="2978" y="55"/>
                  </a:cubicBezTo>
                  <a:cubicBezTo>
                    <a:pt x="2837" y="35"/>
                    <a:pt x="2696" y="25"/>
                    <a:pt x="2558" y="25"/>
                  </a:cubicBezTo>
                  <a:cubicBezTo>
                    <a:pt x="2499" y="25"/>
                    <a:pt x="2441" y="27"/>
                    <a:pt x="2383" y="30"/>
                  </a:cubicBezTo>
                  <a:lnTo>
                    <a:pt x="2383" y="30"/>
                  </a:lnTo>
                  <a:cubicBezTo>
                    <a:pt x="2325" y="10"/>
                    <a:pt x="2259" y="1"/>
                    <a:pt x="21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1640;p13">
              <a:extLst>
                <a:ext uri="{FF2B5EF4-FFF2-40B4-BE49-F238E27FC236}">
                  <a16:creationId xmlns:a16="http://schemas.microsoft.com/office/drawing/2014/main" id="{6F5BFC80-437E-41BE-8F9D-3E84B7216E75}"/>
                </a:ext>
              </a:extLst>
            </p:cNvPr>
            <p:cNvSpPr/>
            <p:nvPr/>
          </p:nvSpPr>
          <p:spPr>
            <a:xfrm>
              <a:off x="866250" y="2220425"/>
              <a:ext cx="108600" cy="75500"/>
            </a:xfrm>
            <a:custGeom>
              <a:avLst/>
              <a:gdLst/>
              <a:ahLst/>
              <a:cxnLst/>
              <a:rect l="l" t="t" r="r" b="b"/>
              <a:pathLst>
                <a:path w="4344" h="3020" extrusionOk="0">
                  <a:moveTo>
                    <a:pt x="2513" y="699"/>
                  </a:moveTo>
                  <a:cubicBezTo>
                    <a:pt x="2792" y="730"/>
                    <a:pt x="2823" y="1350"/>
                    <a:pt x="2730" y="1598"/>
                  </a:cubicBezTo>
                  <a:cubicBezTo>
                    <a:pt x="2634" y="1829"/>
                    <a:pt x="2395" y="2000"/>
                    <a:pt x="2131" y="2111"/>
                  </a:cubicBezTo>
                  <a:lnTo>
                    <a:pt x="2131" y="2111"/>
                  </a:lnTo>
                  <a:cubicBezTo>
                    <a:pt x="2398" y="1917"/>
                    <a:pt x="2620" y="1664"/>
                    <a:pt x="2730" y="1443"/>
                  </a:cubicBezTo>
                  <a:cubicBezTo>
                    <a:pt x="2854" y="1195"/>
                    <a:pt x="2637" y="1086"/>
                    <a:pt x="2366" y="1086"/>
                  </a:cubicBezTo>
                  <a:cubicBezTo>
                    <a:pt x="2239" y="1086"/>
                    <a:pt x="2100" y="1110"/>
                    <a:pt x="1978" y="1155"/>
                  </a:cubicBezTo>
                  <a:lnTo>
                    <a:pt x="1978" y="1155"/>
                  </a:lnTo>
                  <a:cubicBezTo>
                    <a:pt x="2152" y="913"/>
                    <a:pt x="2390" y="699"/>
                    <a:pt x="2513" y="699"/>
                  </a:cubicBezTo>
                  <a:close/>
                  <a:moveTo>
                    <a:pt x="2930" y="1"/>
                  </a:moveTo>
                  <a:cubicBezTo>
                    <a:pt x="2394" y="1"/>
                    <a:pt x="1757" y="323"/>
                    <a:pt x="1310" y="698"/>
                  </a:cubicBezTo>
                  <a:lnTo>
                    <a:pt x="1310" y="698"/>
                  </a:lnTo>
                  <a:cubicBezTo>
                    <a:pt x="1244" y="722"/>
                    <a:pt x="1180" y="753"/>
                    <a:pt x="1117" y="792"/>
                  </a:cubicBezTo>
                  <a:cubicBezTo>
                    <a:pt x="621" y="1164"/>
                    <a:pt x="1" y="1629"/>
                    <a:pt x="156" y="2343"/>
                  </a:cubicBezTo>
                  <a:cubicBezTo>
                    <a:pt x="246" y="2861"/>
                    <a:pt x="664" y="3019"/>
                    <a:pt x="1100" y="3019"/>
                  </a:cubicBezTo>
                  <a:cubicBezTo>
                    <a:pt x="1264" y="3019"/>
                    <a:pt x="1430" y="2997"/>
                    <a:pt x="1583" y="2963"/>
                  </a:cubicBezTo>
                  <a:cubicBezTo>
                    <a:pt x="2575" y="2715"/>
                    <a:pt x="4343" y="2032"/>
                    <a:pt x="3847" y="668"/>
                  </a:cubicBezTo>
                  <a:cubicBezTo>
                    <a:pt x="3682" y="184"/>
                    <a:pt x="3335" y="1"/>
                    <a:pt x="2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1641;p13">
              <a:extLst>
                <a:ext uri="{FF2B5EF4-FFF2-40B4-BE49-F238E27FC236}">
                  <a16:creationId xmlns:a16="http://schemas.microsoft.com/office/drawing/2014/main" id="{71A29AE1-A36C-4D40-BBA5-11B2C3D5D17C}"/>
                </a:ext>
              </a:extLst>
            </p:cNvPr>
            <p:cNvSpPr/>
            <p:nvPr/>
          </p:nvSpPr>
          <p:spPr>
            <a:xfrm>
              <a:off x="620425" y="2375175"/>
              <a:ext cx="91525" cy="65950"/>
            </a:xfrm>
            <a:custGeom>
              <a:avLst/>
              <a:gdLst/>
              <a:ahLst/>
              <a:cxnLst/>
              <a:rect l="l" t="t" r="r" b="b"/>
              <a:pathLst>
                <a:path w="3661" h="2638" extrusionOk="0">
                  <a:moveTo>
                    <a:pt x="2723" y="0"/>
                  </a:moveTo>
                  <a:cubicBezTo>
                    <a:pt x="2311" y="0"/>
                    <a:pt x="1906" y="96"/>
                    <a:pt x="1544" y="275"/>
                  </a:cubicBezTo>
                  <a:lnTo>
                    <a:pt x="1544" y="275"/>
                  </a:lnTo>
                  <a:cubicBezTo>
                    <a:pt x="1475" y="284"/>
                    <a:pt x="1404" y="305"/>
                    <a:pt x="1334" y="340"/>
                  </a:cubicBezTo>
                  <a:cubicBezTo>
                    <a:pt x="621" y="681"/>
                    <a:pt x="125" y="1364"/>
                    <a:pt x="1" y="2139"/>
                  </a:cubicBezTo>
                  <a:cubicBezTo>
                    <a:pt x="1" y="2294"/>
                    <a:pt x="94" y="2419"/>
                    <a:pt x="249" y="2481"/>
                  </a:cubicBezTo>
                  <a:cubicBezTo>
                    <a:pt x="521" y="2587"/>
                    <a:pt x="811" y="2637"/>
                    <a:pt x="1101" y="2637"/>
                  </a:cubicBezTo>
                  <a:cubicBezTo>
                    <a:pt x="2333" y="2637"/>
                    <a:pt x="3586" y="1738"/>
                    <a:pt x="3661" y="433"/>
                  </a:cubicBezTo>
                  <a:cubicBezTo>
                    <a:pt x="3661" y="216"/>
                    <a:pt x="3475" y="123"/>
                    <a:pt x="3289" y="61"/>
                  </a:cubicBezTo>
                  <a:cubicBezTo>
                    <a:pt x="3101" y="20"/>
                    <a:pt x="2911" y="0"/>
                    <a:pt x="27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1642;p13">
              <a:extLst>
                <a:ext uri="{FF2B5EF4-FFF2-40B4-BE49-F238E27FC236}">
                  <a16:creationId xmlns:a16="http://schemas.microsoft.com/office/drawing/2014/main" id="{07D65F0E-3B8B-4809-B4B5-C446FDF4543A}"/>
                </a:ext>
              </a:extLst>
            </p:cNvPr>
            <p:cNvSpPr/>
            <p:nvPr/>
          </p:nvSpPr>
          <p:spPr>
            <a:xfrm>
              <a:off x="571500" y="2185225"/>
              <a:ext cx="110225" cy="72125"/>
            </a:xfrm>
            <a:custGeom>
              <a:avLst/>
              <a:gdLst/>
              <a:ahLst/>
              <a:cxnLst/>
              <a:rect l="l" t="t" r="r" b="b"/>
              <a:pathLst>
                <a:path w="4409" h="2885" extrusionOk="0">
                  <a:moveTo>
                    <a:pt x="2634" y="609"/>
                  </a:moveTo>
                  <a:lnTo>
                    <a:pt x="2634" y="609"/>
                  </a:lnTo>
                  <a:cubicBezTo>
                    <a:pt x="2661" y="624"/>
                    <a:pt x="2693" y="648"/>
                    <a:pt x="2733" y="680"/>
                  </a:cubicBezTo>
                  <a:cubicBezTo>
                    <a:pt x="2857" y="742"/>
                    <a:pt x="2950" y="866"/>
                    <a:pt x="2981" y="1021"/>
                  </a:cubicBezTo>
                  <a:cubicBezTo>
                    <a:pt x="3061" y="1770"/>
                    <a:pt x="2058" y="2173"/>
                    <a:pt x="1382" y="2270"/>
                  </a:cubicBezTo>
                  <a:lnTo>
                    <a:pt x="1382" y="2270"/>
                  </a:lnTo>
                  <a:cubicBezTo>
                    <a:pt x="1364" y="2194"/>
                    <a:pt x="1356" y="2116"/>
                    <a:pt x="1356" y="2038"/>
                  </a:cubicBezTo>
                  <a:lnTo>
                    <a:pt x="1356" y="2038"/>
                  </a:lnTo>
                  <a:cubicBezTo>
                    <a:pt x="2128" y="1962"/>
                    <a:pt x="3118" y="1422"/>
                    <a:pt x="2640" y="618"/>
                  </a:cubicBezTo>
                  <a:cubicBezTo>
                    <a:pt x="2638" y="615"/>
                    <a:pt x="2636" y="612"/>
                    <a:pt x="2634" y="609"/>
                  </a:cubicBezTo>
                  <a:close/>
                  <a:moveTo>
                    <a:pt x="2955" y="0"/>
                  </a:moveTo>
                  <a:cubicBezTo>
                    <a:pt x="2698" y="0"/>
                    <a:pt x="2442" y="49"/>
                    <a:pt x="2237" y="121"/>
                  </a:cubicBezTo>
                  <a:cubicBezTo>
                    <a:pt x="1803" y="278"/>
                    <a:pt x="1486" y="570"/>
                    <a:pt x="1241" y="922"/>
                  </a:cubicBezTo>
                  <a:lnTo>
                    <a:pt x="1241" y="922"/>
                  </a:lnTo>
                  <a:cubicBezTo>
                    <a:pt x="546" y="1259"/>
                    <a:pt x="1" y="1909"/>
                    <a:pt x="314" y="2727"/>
                  </a:cubicBezTo>
                  <a:cubicBezTo>
                    <a:pt x="345" y="2851"/>
                    <a:pt x="531" y="2851"/>
                    <a:pt x="655" y="2882"/>
                  </a:cubicBezTo>
                  <a:cubicBezTo>
                    <a:pt x="702" y="2884"/>
                    <a:pt x="748" y="2885"/>
                    <a:pt x="795" y="2885"/>
                  </a:cubicBezTo>
                  <a:cubicBezTo>
                    <a:pt x="1589" y="2885"/>
                    <a:pt x="2401" y="2639"/>
                    <a:pt x="3074" y="2200"/>
                  </a:cubicBezTo>
                  <a:cubicBezTo>
                    <a:pt x="3571" y="1859"/>
                    <a:pt x="4408" y="1114"/>
                    <a:pt x="3974" y="463"/>
                  </a:cubicBezTo>
                  <a:cubicBezTo>
                    <a:pt x="3765" y="121"/>
                    <a:pt x="3359" y="0"/>
                    <a:pt x="29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1643;p13">
              <a:extLst>
                <a:ext uri="{FF2B5EF4-FFF2-40B4-BE49-F238E27FC236}">
                  <a16:creationId xmlns:a16="http://schemas.microsoft.com/office/drawing/2014/main" id="{6A12C525-E8BE-4B7D-8F6C-0E66F5A99085}"/>
                </a:ext>
              </a:extLst>
            </p:cNvPr>
            <p:cNvSpPr/>
            <p:nvPr/>
          </p:nvSpPr>
          <p:spPr>
            <a:xfrm>
              <a:off x="758450" y="2059975"/>
              <a:ext cx="102400" cy="71400"/>
            </a:xfrm>
            <a:custGeom>
              <a:avLst/>
              <a:gdLst/>
              <a:ahLst/>
              <a:cxnLst/>
              <a:rect l="l" t="t" r="r" b="b"/>
              <a:pathLst>
                <a:path w="4096" h="2856" extrusionOk="0">
                  <a:moveTo>
                    <a:pt x="2303" y="689"/>
                  </a:moveTo>
                  <a:cubicBezTo>
                    <a:pt x="2370" y="689"/>
                    <a:pt x="2416" y="740"/>
                    <a:pt x="2451" y="882"/>
                  </a:cubicBezTo>
                  <a:cubicBezTo>
                    <a:pt x="2514" y="1068"/>
                    <a:pt x="2514" y="1285"/>
                    <a:pt x="2420" y="1471"/>
                  </a:cubicBezTo>
                  <a:cubicBezTo>
                    <a:pt x="2405" y="1551"/>
                    <a:pt x="2381" y="1624"/>
                    <a:pt x="2349" y="1692"/>
                  </a:cubicBezTo>
                  <a:lnTo>
                    <a:pt x="2349" y="1692"/>
                  </a:lnTo>
                  <a:cubicBezTo>
                    <a:pt x="2336" y="1658"/>
                    <a:pt x="2310" y="1625"/>
                    <a:pt x="2265" y="1595"/>
                  </a:cubicBezTo>
                  <a:cubicBezTo>
                    <a:pt x="2199" y="1548"/>
                    <a:pt x="2115" y="1529"/>
                    <a:pt x="2026" y="1529"/>
                  </a:cubicBezTo>
                  <a:cubicBezTo>
                    <a:pt x="1963" y="1529"/>
                    <a:pt x="1898" y="1539"/>
                    <a:pt x="1834" y="1553"/>
                  </a:cubicBezTo>
                  <a:lnTo>
                    <a:pt x="1834" y="1553"/>
                  </a:lnTo>
                  <a:lnTo>
                    <a:pt x="1800" y="1502"/>
                  </a:lnTo>
                  <a:cubicBezTo>
                    <a:pt x="1800" y="1440"/>
                    <a:pt x="1707" y="1378"/>
                    <a:pt x="1676" y="1285"/>
                  </a:cubicBezTo>
                  <a:cubicBezTo>
                    <a:pt x="1676" y="1198"/>
                    <a:pt x="1697" y="1124"/>
                    <a:pt x="1732" y="1059"/>
                  </a:cubicBezTo>
                  <a:lnTo>
                    <a:pt x="1732" y="1059"/>
                  </a:lnTo>
                  <a:cubicBezTo>
                    <a:pt x="1754" y="1051"/>
                    <a:pt x="1777" y="1043"/>
                    <a:pt x="1800" y="1037"/>
                  </a:cubicBezTo>
                  <a:cubicBezTo>
                    <a:pt x="1936" y="983"/>
                    <a:pt x="2262" y="881"/>
                    <a:pt x="2299" y="689"/>
                  </a:cubicBezTo>
                  <a:lnTo>
                    <a:pt x="2299" y="689"/>
                  </a:lnTo>
                  <a:cubicBezTo>
                    <a:pt x="2301" y="689"/>
                    <a:pt x="2302" y="689"/>
                    <a:pt x="2303" y="689"/>
                  </a:cubicBezTo>
                  <a:close/>
                  <a:moveTo>
                    <a:pt x="2014" y="2065"/>
                  </a:moveTo>
                  <a:lnTo>
                    <a:pt x="2014" y="2065"/>
                  </a:lnTo>
                  <a:cubicBezTo>
                    <a:pt x="1874" y="2152"/>
                    <a:pt x="1710" y="2201"/>
                    <a:pt x="1541" y="2206"/>
                  </a:cubicBezTo>
                  <a:lnTo>
                    <a:pt x="1541" y="2206"/>
                  </a:lnTo>
                  <a:cubicBezTo>
                    <a:pt x="1706" y="2186"/>
                    <a:pt x="1869" y="2134"/>
                    <a:pt x="2014" y="2065"/>
                  </a:cubicBezTo>
                  <a:close/>
                  <a:moveTo>
                    <a:pt x="2680" y="1"/>
                  </a:moveTo>
                  <a:cubicBezTo>
                    <a:pt x="1961" y="1"/>
                    <a:pt x="1078" y="536"/>
                    <a:pt x="754" y="964"/>
                  </a:cubicBezTo>
                  <a:lnTo>
                    <a:pt x="754" y="964"/>
                  </a:lnTo>
                  <a:cubicBezTo>
                    <a:pt x="311" y="1302"/>
                    <a:pt x="1" y="1786"/>
                    <a:pt x="1" y="2402"/>
                  </a:cubicBezTo>
                  <a:cubicBezTo>
                    <a:pt x="1" y="2495"/>
                    <a:pt x="1" y="2526"/>
                    <a:pt x="94" y="2588"/>
                  </a:cubicBezTo>
                  <a:cubicBezTo>
                    <a:pt x="403" y="2773"/>
                    <a:pt x="762" y="2855"/>
                    <a:pt x="1127" y="2855"/>
                  </a:cubicBezTo>
                  <a:cubicBezTo>
                    <a:pt x="1676" y="2855"/>
                    <a:pt x="2240" y="2669"/>
                    <a:pt x="2669" y="2371"/>
                  </a:cubicBezTo>
                  <a:cubicBezTo>
                    <a:pt x="3258" y="1999"/>
                    <a:pt x="4096" y="913"/>
                    <a:pt x="3382" y="261"/>
                  </a:cubicBezTo>
                  <a:cubicBezTo>
                    <a:pt x="3197" y="76"/>
                    <a:pt x="2950" y="1"/>
                    <a:pt x="26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1644;p13">
              <a:extLst>
                <a:ext uri="{FF2B5EF4-FFF2-40B4-BE49-F238E27FC236}">
                  <a16:creationId xmlns:a16="http://schemas.microsoft.com/office/drawing/2014/main" id="{EF40C074-641B-4044-89D8-9218327A2E69}"/>
                </a:ext>
              </a:extLst>
            </p:cNvPr>
            <p:cNvSpPr/>
            <p:nvPr/>
          </p:nvSpPr>
          <p:spPr>
            <a:xfrm>
              <a:off x="474200" y="2335625"/>
              <a:ext cx="88100" cy="62525"/>
            </a:xfrm>
            <a:custGeom>
              <a:avLst/>
              <a:gdLst/>
              <a:ahLst/>
              <a:cxnLst/>
              <a:rect l="l" t="t" r="r" b="b"/>
              <a:pathLst>
                <a:path w="3524" h="2501" extrusionOk="0">
                  <a:moveTo>
                    <a:pt x="2252" y="519"/>
                  </a:moveTo>
                  <a:cubicBezTo>
                    <a:pt x="2279" y="519"/>
                    <a:pt x="2303" y="521"/>
                    <a:pt x="2323" y="525"/>
                  </a:cubicBezTo>
                  <a:lnTo>
                    <a:pt x="2323" y="525"/>
                  </a:lnTo>
                  <a:cubicBezTo>
                    <a:pt x="2304" y="526"/>
                    <a:pt x="2290" y="526"/>
                    <a:pt x="2282" y="526"/>
                  </a:cubicBezTo>
                  <a:cubicBezTo>
                    <a:pt x="2034" y="557"/>
                    <a:pt x="1786" y="650"/>
                    <a:pt x="1631" y="868"/>
                  </a:cubicBezTo>
                  <a:cubicBezTo>
                    <a:pt x="1606" y="886"/>
                    <a:pt x="1586" y="903"/>
                    <a:pt x="1571" y="916"/>
                  </a:cubicBezTo>
                  <a:lnTo>
                    <a:pt x="1571" y="916"/>
                  </a:lnTo>
                  <a:cubicBezTo>
                    <a:pt x="1551" y="909"/>
                    <a:pt x="1530" y="899"/>
                    <a:pt x="1510" y="888"/>
                  </a:cubicBezTo>
                  <a:lnTo>
                    <a:pt x="1510" y="888"/>
                  </a:lnTo>
                  <a:cubicBezTo>
                    <a:pt x="1682" y="717"/>
                    <a:pt x="1899" y="578"/>
                    <a:pt x="2158" y="526"/>
                  </a:cubicBezTo>
                  <a:cubicBezTo>
                    <a:pt x="2193" y="521"/>
                    <a:pt x="2224" y="519"/>
                    <a:pt x="2252" y="519"/>
                  </a:cubicBezTo>
                  <a:close/>
                  <a:moveTo>
                    <a:pt x="2346" y="1080"/>
                  </a:moveTo>
                  <a:cubicBezTo>
                    <a:pt x="2345" y="1082"/>
                    <a:pt x="2345" y="1083"/>
                    <a:pt x="2344" y="1085"/>
                  </a:cubicBezTo>
                  <a:cubicBezTo>
                    <a:pt x="2152" y="1525"/>
                    <a:pt x="1813" y="1941"/>
                    <a:pt x="1349" y="1986"/>
                  </a:cubicBezTo>
                  <a:lnTo>
                    <a:pt x="1349" y="1986"/>
                  </a:lnTo>
                  <a:cubicBezTo>
                    <a:pt x="1329" y="1936"/>
                    <a:pt x="1310" y="1889"/>
                    <a:pt x="1290" y="1829"/>
                  </a:cubicBezTo>
                  <a:cubicBezTo>
                    <a:pt x="1290" y="1798"/>
                    <a:pt x="1290" y="1767"/>
                    <a:pt x="1321" y="1736"/>
                  </a:cubicBezTo>
                  <a:cubicBezTo>
                    <a:pt x="1326" y="1726"/>
                    <a:pt x="1330" y="1716"/>
                    <a:pt x="1334" y="1707"/>
                  </a:cubicBezTo>
                  <a:lnTo>
                    <a:pt x="1334" y="1707"/>
                  </a:lnTo>
                  <a:cubicBezTo>
                    <a:pt x="1452" y="1672"/>
                    <a:pt x="1563" y="1620"/>
                    <a:pt x="1662" y="1550"/>
                  </a:cubicBezTo>
                  <a:cubicBezTo>
                    <a:pt x="1757" y="1487"/>
                    <a:pt x="1795" y="1416"/>
                    <a:pt x="1781" y="1357"/>
                  </a:cubicBezTo>
                  <a:lnTo>
                    <a:pt x="1781" y="1357"/>
                  </a:lnTo>
                  <a:cubicBezTo>
                    <a:pt x="1984" y="1293"/>
                    <a:pt x="2177" y="1198"/>
                    <a:pt x="2346" y="1080"/>
                  </a:cubicBezTo>
                  <a:close/>
                  <a:moveTo>
                    <a:pt x="2800" y="0"/>
                  </a:moveTo>
                  <a:cubicBezTo>
                    <a:pt x="1895" y="0"/>
                    <a:pt x="1020" y="374"/>
                    <a:pt x="390" y="1054"/>
                  </a:cubicBezTo>
                  <a:cubicBezTo>
                    <a:pt x="328" y="1116"/>
                    <a:pt x="297" y="1178"/>
                    <a:pt x="390" y="1240"/>
                  </a:cubicBezTo>
                  <a:cubicBezTo>
                    <a:pt x="484" y="1301"/>
                    <a:pt x="587" y="1349"/>
                    <a:pt x="694" y="1383"/>
                  </a:cubicBezTo>
                  <a:lnTo>
                    <a:pt x="694" y="1383"/>
                  </a:lnTo>
                  <a:cubicBezTo>
                    <a:pt x="435" y="1496"/>
                    <a:pt x="218" y="1680"/>
                    <a:pt x="142" y="1953"/>
                  </a:cubicBezTo>
                  <a:cubicBezTo>
                    <a:pt x="0" y="2398"/>
                    <a:pt x="347" y="2500"/>
                    <a:pt x="708" y="2500"/>
                  </a:cubicBezTo>
                  <a:cubicBezTo>
                    <a:pt x="901" y="2500"/>
                    <a:pt x="1098" y="2471"/>
                    <a:pt x="1228" y="2450"/>
                  </a:cubicBezTo>
                  <a:cubicBezTo>
                    <a:pt x="2406" y="2263"/>
                    <a:pt x="3523" y="1426"/>
                    <a:pt x="3523" y="154"/>
                  </a:cubicBezTo>
                  <a:cubicBezTo>
                    <a:pt x="3492" y="123"/>
                    <a:pt x="3461" y="92"/>
                    <a:pt x="3430" y="61"/>
                  </a:cubicBezTo>
                  <a:cubicBezTo>
                    <a:pt x="3220" y="20"/>
                    <a:pt x="3009" y="0"/>
                    <a:pt x="28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1645;p13">
              <a:extLst>
                <a:ext uri="{FF2B5EF4-FFF2-40B4-BE49-F238E27FC236}">
                  <a16:creationId xmlns:a16="http://schemas.microsoft.com/office/drawing/2014/main" id="{E903A93F-7AC6-4918-A90B-621D740F3AEE}"/>
                </a:ext>
              </a:extLst>
            </p:cNvPr>
            <p:cNvSpPr/>
            <p:nvPr/>
          </p:nvSpPr>
          <p:spPr>
            <a:xfrm>
              <a:off x="608800" y="2023775"/>
              <a:ext cx="93075" cy="63850"/>
            </a:xfrm>
            <a:custGeom>
              <a:avLst/>
              <a:gdLst/>
              <a:ahLst/>
              <a:cxnLst/>
              <a:rect l="l" t="t" r="r" b="b"/>
              <a:pathLst>
                <a:path w="3723" h="2554" extrusionOk="0">
                  <a:moveTo>
                    <a:pt x="2475" y="593"/>
                  </a:moveTo>
                  <a:cubicBezTo>
                    <a:pt x="2495" y="593"/>
                    <a:pt x="2514" y="593"/>
                    <a:pt x="2534" y="594"/>
                  </a:cubicBezTo>
                  <a:lnTo>
                    <a:pt x="2534" y="594"/>
                  </a:lnTo>
                  <a:cubicBezTo>
                    <a:pt x="2478" y="780"/>
                    <a:pt x="2398" y="959"/>
                    <a:pt x="2296" y="1122"/>
                  </a:cubicBezTo>
                  <a:lnTo>
                    <a:pt x="2296" y="1122"/>
                  </a:lnTo>
                  <a:cubicBezTo>
                    <a:pt x="2260" y="1063"/>
                    <a:pt x="2150" y="1034"/>
                    <a:pt x="2013" y="1030"/>
                  </a:cubicBezTo>
                  <a:lnTo>
                    <a:pt x="2013" y="1030"/>
                  </a:lnTo>
                  <a:cubicBezTo>
                    <a:pt x="1950" y="986"/>
                    <a:pt x="1856" y="965"/>
                    <a:pt x="1768" y="965"/>
                  </a:cubicBezTo>
                  <a:cubicBezTo>
                    <a:pt x="1679" y="965"/>
                    <a:pt x="1590" y="970"/>
                    <a:pt x="1501" y="981"/>
                  </a:cubicBezTo>
                  <a:lnTo>
                    <a:pt x="1501" y="981"/>
                  </a:lnTo>
                  <a:cubicBezTo>
                    <a:pt x="1593" y="864"/>
                    <a:pt x="1713" y="776"/>
                    <a:pt x="1861" y="717"/>
                  </a:cubicBezTo>
                  <a:cubicBezTo>
                    <a:pt x="2048" y="634"/>
                    <a:pt x="2261" y="593"/>
                    <a:pt x="2475" y="593"/>
                  </a:cubicBezTo>
                  <a:close/>
                  <a:moveTo>
                    <a:pt x="1817" y="1652"/>
                  </a:moveTo>
                  <a:cubicBezTo>
                    <a:pt x="1621" y="1799"/>
                    <a:pt x="1394" y="1902"/>
                    <a:pt x="1146" y="1942"/>
                  </a:cubicBezTo>
                  <a:lnTo>
                    <a:pt x="1146" y="1942"/>
                  </a:lnTo>
                  <a:cubicBezTo>
                    <a:pt x="1156" y="1900"/>
                    <a:pt x="1169" y="1856"/>
                    <a:pt x="1183" y="1813"/>
                  </a:cubicBezTo>
                  <a:lnTo>
                    <a:pt x="1183" y="1813"/>
                  </a:lnTo>
                  <a:cubicBezTo>
                    <a:pt x="1183" y="1813"/>
                    <a:pt x="1184" y="1813"/>
                    <a:pt x="1184" y="1813"/>
                  </a:cubicBezTo>
                  <a:cubicBezTo>
                    <a:pt x="1403" y="1813"/>
                    <a:pt x="1622" y="1755"/>
                    <a:pt x="1817" y="1652"/>
                  </a:cubicBezTo>
                  <a:close/>
                  <a:moveTo>
                    <a:pt x="2849" y="1"/>
                  </a:moveTo>
                  <a:cubicBezTo>
                    <a:pt x="2471" y="1"/>
                    <a:pt x="2098" y="69"/>
                    <a:pt x="1737" y="189"/>
                  </a:cubicBezTo>
                  <a:cubicBezTo>
                    <a:pt x="1303" y="345"/>
                    <a:pt x="497" y="686"/>
                    <a:pt x="310" y="1151"/>
                  </a:cubicBezTo>
                  <a:cubicBezTo>
                    <a:pt x="233" y="1305"/>
                    <a:pt x="258" y="1428"/>
                    <a:pt x="337" y="1524"/>
                  </a:cubicBezTo>
                  <a:lnTo>
                    <a:pt x="337" y="1524"/>
                  </a:lnTo>
                  <a:cubicBezTo>
                    <a:pt x="129" y="1749"/>
                    <a:pt x="0" y="2039"/>
                    <a:pt x="0" y="2392"/>
                  </a:cubicBezTo>
                  <a:cubicBezTo>
                    <a:pt x="0" y="2547"/>
                    <a:pt x="248" y="2547"/>
                    <a:pt x="341" y="2547"/>
                  </a:cubicBezTo>
                  <a:cubicBezTo>
                    <a:pt x="411" y="2551"/>
                    <a:pt x="480" y="2554"/>
                    <a:pt x="549" y="2554"/>
                  </a:cubicBezTo>
                  <a:cubicBezTo>
                    <a:pt x="1944" y="2554"/>
                    <a:pt x="3366" y="1671"/>
                    <a:pt x="3692" y="283"/>
                  </a:cubicBezTo>
                  <a:cubicBezTo>
                    <a:pt x="3723" y="127"/>
                    <a:pt x="3567" y="65"/>
                    <a:pt x="3474" y="65"/>
                  </a:cubicBezTo>
                  <a:cubicBezTo>
                    <a:pt x="3266" y="21"/>
                    <a:pt x="3057" y="1"/>
                    <a:pt x="28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1646;p13">
              <a:extLst>
                <a:ext uri="{FF2B5EF4-FFF2-40B4-BE49-F238E27FC236}">
                  <a16:creationId xmlns:a16="http://schemas.microsoft.com/office/drawing/2014/main" id="{0F8EBE7C-4A2D-4B9B-98C4-B1839BA9B949}"/>
                </a:ext>
              </a:extLst>
            </p:cNvPr>
            <p:cNvSpPr/>
            <p:nvPr/>
          </p:nvSpPr>
          <p:spPr>
            <a:xfrm>
              <a:off x="364525" y="2209500"/>
              <a:ext cx="76800" cy="52900"/>
            </a:xfrm>
            <a:custGeom>
              <a:avLst/>
              <a:gdLst/>
              <a:ahLst/>
              <a:cxnLst/>
              <a:rect l="l" t="t" r="r" b="b"/>
              <a:pathLst>
                <a:path w="3072" h="2116" extrusionOk="0">
                  <a:moveTo>
                    <a:pt x="1846" y="949"/>
                  </a:moveTo>
                  <a:lnTo>
                    <a:pt x="1846" y="949"/>
                  </a:lnTo>
                  <a:cubicBezTo>
                    <a:pt x="1852" y="978"/>
                    <a:pt x="1858" y="1009"/>
                    <a:pt x="1861" y="1043"/>
                  </a:cubicBezTo>
                  <a:cubicBezTo>
                    <a:pt x="1861" y="1167"/>
                    <a:pt x="1830" y="1260"/>
                    <a:pt x="1799" y="1384"/>
                  </a:cubicBezTo>
                  <a:cubicBezTo>
                    <a:pt x="1771" y="1441"/>
                    <a:pt x="1635" y="1579"/>
                    <a:pt x="1616" y="1648"/>
                  </a:cubicBezTo>
                  <a:lnTo>
                    <a:pt x="1616" y="1648"/>
                  </a:lnTo>
                  <a:lnTo>
                    <a:pt x="1520" y="1632"/>
                  </a:lnTo>
                  <a:cubicBezTo>
                    <a:pt x="1385" y="1578"/>
                    <a:pt x="1250" y="1524"/>
                    <a:pt x="1156" y="1449"/>
                  </a:cubicBezTo>
                  <a:lnTo>
                    <a:pt x="1156" y="1449"/>
                  </a:lnTo>
                  <a:cubicBezTo>
                    <a:pt x="1217" y="1318"/>
                    <a:pt x="1294" y="1197"/>
                    <a:pt x="1384" y="1089"/>
                  </a:cubicBezTo>
                  <a:lnTo>
                    <a:pt x="1384" y="1089"/>
                  </a:lnTo>
                  <a:cubicBezTo>
                    <a:pt x="1543" y="1062"/>
                    <a:pt x="1700" y="1015"/>
                    <a:pt x="1846" y="949"/>
                  </a:cubicBezTo>
                  <a:close/>
                  <a:moveTo>
                    <a:pt x="1675" y="1628"/>
                  </a:moveTo>
                  <a:cubicBezTo>
                    <a:pt x="1686" y="1628"/>
                    <a:pt x="1697" y="1637"/>
                    <a:pt x="1706" y="1663"/>
                  </a:cubicBezTo>
                  <a:lnTo>
                    <a:pt x="1635" y="1651"/>
                  </a:lnTo>
                  <a:lnTo>
                    <a:pt x="1635" y="1651"/>
                  </a:lnTo>
                  <a:cubicBezTo>
                    <a:pt x="1647" y="1640"/>
                    <a:pt x="1661" y="1628"/>
                    <a:pt x="1675" y="1628"/>
                  </a:cubicBezTo>
                  <a:close/>
                  <a:moveTo>
                    <a:pt x="2053" y="0"/>
                  </a:moveTo>
                  <a:cubicBezTo>
                    <a:pt x="1957" y="0"/>
                    <a:pt x="1860" y="7"/>
                    <a:pt x="1768" y="19"/>
                  </a:cubicBezTo>
                  <a:cubicBezTo>
                    <a:pt x="1281" y="110"/>
                    <a:pt x="555" y="381"/>
                    <a:pt x="558" y="978"/>
                  </a:cubicBezTo>
                  <a:lnTo>
                    <a:pt x="558" y="978"/>
                  </a:lnTo>
                  <a:cubicBezTo>
                    <a:pt x="349" y="1187"/>
                    <a:pt x="170" y="1428"/>
                    <a:pt x="31" y="1694"/>
                  </a:cubicBezTo>
                  <a:cubicBezTo>
                    <a:pt x="0" y="1725"/>
                    <a:pt x="0" y="1787"/>
                    <a:pt x="62" y="1787"/>
                  </a:cubicBezTo>
                  <a:cubicBezTo>
                    <a:pt x="406" y="2004"/>
                    <a:pt x="802" y="2116"/>
                    <a:pt x="1202" y="2116"/>
                  </a:cubicBezTo>
                  <a:cubicBezTo>
                    <a:pt x="1488" y="2116"/>
                    <a:pt x="1776" y="2059"/>
                    <a:pt x="2047" y="1942"/>
                  </a:cubicBezTo>
                  <a:cubicBezTo>
                    <a:pt x="2575" y="1725"/>
                    <a:pt x="3071" y="1291"/>
                    <a:pt x="2978" y="670"/>
                  </a:cubicBezTo>
                  <a:cubicBezTo>
                    <a:pt x="2902" y="140"/>
                    <a:pt x="2477" y="0"/>
                    <a:pt x="20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83" name="Picture 4">
            <a:extLst>
              <a:ext uri="{FF2B5EF4-FFF2-40B4-BE49-F238E27FC236}">
                <a16:creationId xmlns:a16="http://schemas.microsoft.com/office/drawing/2014/main" id="{39D67CAC-FFF8-4AA0-9210-327C2D8DBC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07" y="2555194"/>
            <a:ext cx="6626720" cy="4392693"/>
          </a:xfrm>
          <a:prstGeom prst="rect">
            <a:avLst/>
          </a:prstGeom>
        </p:spPr>
      </p:pic>
      <p:sp>
        <p:nvSpPr>
          <p:cNvPr id="2" name="WordArt 32">
            <a:extLst>
              <a:ext uri="{FF2B5EF4-FFF2-40B4-BE49-F238E27FC236}">
                <a16:creationId xmlns:a16="http://schemas.microsoft.com/office/drawing/2014/main" id="{5039B216-6E86-FCFE-FA12-B33AD648F03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18829" y="1302560"/>
            <a:ext cx="7349185" cy="104879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32054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lang="vi-VN" sz="3591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</a:t>
            </a:r>
            <a:r>
              <a:rPr lang="en-US" sz="3591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591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1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591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1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591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1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SG" sz="3591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2293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844532" y="508448"/>
            <a:ext cx="9347474" cy="1601812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lIns="105408" tIns="52717" rIns="105408" bIns="52717" anchor="ctr"/>
          <a:lstStyle/>
          <a:p>
            <a:pPr lvl="0" algn="ctr" defTabSz="1219170" latinLnBrk="0">
              <a:buClr>
                <a:srgbClr val="000000"/>
              </a:buClr>
            </a:pPr>
            <a:r>
              <a:rPr lang="vi-VN" sz="32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Đoạn văn thể hiện tình cảm, cảm xúc</a:t>
            </a:r>
            <a:r>
              <a:rPr lang="en-US" sz="32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32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lvl="0" algn="ctr" defTabSz="1219170" latinLnBrk="0">
              <a:buClr>
                <a:srgbClr val="000000"/>
              </a:buClr>
            </a:pPr>
            <a:r>
              <a:rPr lang="en-US" sz="32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32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sự</a:t>
            </a:r>
            <a:r>
              <a:rPr lang="en-US" sz="32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việc</a:t>
            </a:r>
            <a:r>
              <a:rPr lang="en-US" sz="32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32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thường có mấy phần?</a:t>
            </a:r>
            <a:endParaRPr lang="en-US" sz="3200" b="1" kern="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5123" name="Group 51"/>
          <p:cNvGrpSpPr>
            <a:grpSpLocks/>
          </p:cNvGrpSpPr>
          <p:nvPr/>
        </p:nvGrpSpPr>
        <p:grpSpPr bwMode="auto">
          <a:xfrm>
            <a:off x="342764" y="15076"/>
            <a:ext cx="427430" cy="6856951"/>
            <a:chOff x="202295" y="-322943"/>
            <a:chExt cx="319314" cy="7180943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rgbClr val="05708E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265384" tIns="132691" rIns="265384" bIns="132691"/>
            <a:lstStyle/>
            <a:p>
              <a:pPr defTabSz="1053975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endParaRPr lang="en-US" sz="2328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5125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265384" tIns="132691" rIns="265384" bIns="132691"/>
            <a:lstStyle/>
            <a:p>
              <a:pPr defTabSz="1053975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endParaRPr lang="en-US" sz="2328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65384" tIns="132691" rIns="265384" bIns="132691"/>
            <a:lstStyle/>
            <a:p>
              <a:pPr defTabSz="1053975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endParaRPr lang="en-US" sz="2328">
                <a:solidFill>
                  <a:srgbClr val="000000"/>
                </a:solidFill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3353894" y="2362892"/>
            <a:ext cx="7923350" cy="817439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lIns="105408" tIns="52717" rIns="105408" bIns="52717" anchor="ctr"/>
          <a:lstStyle/>
          <a:p>
            <a:pPr algn="ctr" defTabSz="1053975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lang="en-US" sz="5079" kern="0" dirty="0">
                <a:solidFill>
                  <a:srgbClr val="000000"/>
                </a:solidFill>
                <a:latin typeface="Times New Roman" panose="02020603050405020304" pitchFamily="18" charset="0"/>
              </a:rPr>
              <a:t>3 </a:t>
            </a:r>
            <a:r>
              <a:rPr lang="en-US" sz="5079" kern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phần</a:t>
            </a:r>
            <a:endParaRPr lang="en-US" sz="5079" b="1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1474" y="2620826"/>
            <a:ext cx="790678" cy="350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21582" y="2451521"/>
            <a:ext cx="2134418" cy="67326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524098" y="2515009"/>
            <a:ext cx="1117054" cy="609772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05408" tIns="52717" rIns="105408" bIns="52717" anchor="ctr"/>
          <a:lstStyle/>
          <a:p>
            <a:pPr defTabSz="1053975" eaLnBrk="0" fontAlgn="base" latinLnBrk="0" hangingPunct="0">
              <a:spcBef>
                <a:spcPct val="0"/>
              </a:spcBef>
              <a:spcAft>
                <a:spcPct val="0"/>
              </a:spcAft>
            </a:pPr>
            <a:endParaRPr lang="en-US" sz="2328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1727473" y="2590401"/>
            <a:ext cx="613151" cy="387555"/>
          </a:xfrm>
          <a:prstGeom prst="rect">
            <a:avLst/>
          </a:prstGeom>
        </p:spPr>
        <p:txBody>
          <a:bodyPr wrap="none" lIns="76855" tIns="38449" rIns="76855" bIns="38449" numCol="1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1155129" fontAlgn="base" latinLnBrk="0">
              <a:spcBef>
                <a:spcPct val="0"/>
              </a:spcBef>
              <a:spcAft>
                <a:spcPct val="0"/>
              </a:spcAft>
            </a:pPr>
            <a:r>
              <a:rPr lang="en-SG" sz="2963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3356620" y="3521593"/>
            <a:ext cx="7920623" cy="817439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lIns="105408" tIns="52717" rIns="105408" bIns="52717" anchor="ctr"/>
          <a:lstStyle/>
          <a:p>
            <a:pPr algn="ctr" defTabSz="1053975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lang="en-US" sz="5079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 </a:t>
            </a:r>
            <a:r>
              <a:rPr lang="en-US" sz="5079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5079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4656" b="1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1474" y="3763652"/>
            <a:ext cx="790678" cy="350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21681" y="3541434"/>
            <a:ext cx="2001957" cy="801564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524101" y="3657833"/>
            <a:ext cx="1091108" cy="609772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05408" tIns="52717" rIns="105408" bIns="52717" anchor="ctr"/>
          <a:lstStyle/>
          <a:p>
            <a:pPr defTabSz="1053975" eaLnBrk="0" fontAlgn="base" latinLnBrk="0" hangingPunct="0">
              <a:spcBef>
                <a:spcPct val="0"/>
              </a:spcBef>
              <a:spcAft>
                <a:spcPct val="0"/>
              </a:spcAft>
            </a:pPr>
            <a:endParaRPr lang="en-US" sz="2328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1824531" y="3727937"/>
            <a:ext cx="614516" cy="386233"/>
          </a:xfrm>
          <a:prstGeom prst="rect">
            <a:avLst/>
          </a:prstGeom>
        </p:spPr>
        <p:txBody>
          <a:bodyPr wrap="none" lIns="76855" tIns="38449" rIns="76855" bIns="38449" numCol="1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1155129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sz="2963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  <a:endParaRPr lang="en-SG" sz="2963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.VnTimeH"/>
            </a:endParaRP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3353991" y="4664418"/>
            <a:ext cx="7920622" cy="839828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lIns="105408" tIns="52717" rIns="105408" bIns="52717" anchor="ctr"/>
          <a:lstStyle/>
          <a:p>
            <a:pPr algn="ctr" defTabSz="1053975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lang="en-US" sz="5079" kern="0" dirty="0">
                <a:solidFill>
                  <a:srgbClr val="000000"/>
                </a:solidFill>
                <a:latin typeface="Times New Roman" panose="02020603050405020304" pitchFamily="18" charset="0"/>
              </a:rPr>
              <a:t>1 </a:t>
            </a:r>
            <a:r>
              <a:rPr lang="en-US" sz="5079" kern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phần</a:t>
            </a:r>
            <a:endParaRPr lang="en-US" sz="4656" b="1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1474" y="4906477"/>
            <a:ext cx="790678" cy="350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21681" y="4684258"/>
            <a:ext cx="2001957" cy="801564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524101" y="4724037"/>
            <a:ext cx="1091108" cy="612417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05408" tIns="52717" rIns="105408" bIns="52717" anchor="ctr"/>
          <a:lstStyle/>
          <a:p>
            <a:pPr defTabSz="1053975" eaLnBrk="0" fontAlgn="base" latinLnBrk="0" hangingPunct="0">
              <a:spcBef>
                <a:spcPct val="0"/>
              </a:spcBef>
              <a:spcAft>
                <a:spcPct val="0"/>
              </a:spcAft>
            </a:pPr>
            <a:endParaRPr lang="en-US" sz="2328" dirty="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1727473" y="4870763"/>
            <a:ext cx="613151" cy="386233"/>
          </a:xfrm>
          <a:prstGeom prst="rect">
            <a:avLst/>
          </a:prstGeom>
        </p:spPr>
        <p:txBody>
          <a:bodyPr wrap="none" lIns="76855" tIns="38449" rIns="76855" bIns="38449" numCol="1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1155129" fontAlgn="base" latinLnBrk="0">
              <a:spcBef>
                <a:spcPct val="0"/>
              </a:spcBef>
              <a:spcAft>
                <a:spcPct val="0"/>
              </a:spcAft>
            </a:pPr>
            <a:r>
              <a:rPr lang="en-SG" sz="2963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883541" y="825899"/>
            <a:ext cx="1726108" cy="1370333"/>
          </a:xfrm>
          <a:prstGeom prst="sun">
            <a:avLst>
              <a:gd name="adj" fmla="val 19880"/>
            </a:avLst>
          </a:prstGeom>
          <a:solidFill>
            <a:srgbClr val="FF0000"/>
          </a:soli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lIns="105408" tIns="52717" rIns="105408" bIns="52717" anchor="ctr"/>
          <a:lstStyle/>
          <a:p>
            <a:pPr defTabSz="1053975" fontAlgn="base" latinLnBrk="0">
              <a:spcBef>
                <a:spcPct val="0"/>
              </a:spcBef>
              <a:spcAft>
                <a:spcPct val="0"/>
              </a:spcAft>
            </a:pPr>
            <a:endParaRPr lang="en-US" sz="2116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1421583" y="1295466"/>
            <a:ext cx="711474" cy="380942"/>
          </a:xfrm>
          <a:prstGeom prst="rect">
            <a:avLst/>
          </a:prstGeom>
        </p:spPr>
        <p:txBody>
          <a:bodyPr wrap="none" lIns="76855" tIns="38449" rIns="76855" bIns="38449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155129" fontAlgn="base" latinLnBrk="0">
              <a:spcBef>
                <a:spcPct val="0"/>
              </a:spcBef>
              <a:spcAft>
                <a:spcPct val="0"/>
              </a:spcAft>
            </a:pPr>
            <a:r>
              <a:rPr lang="en-SG" sz="2963" b="1" kern="1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Câu 1</a:t>
            </a:r>
          </a:p>
        </p:txBody>
      </p:sp>
      <p:pic>
        <p:nvPicPr>
          <p:cNvPr id="5149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92" y="152637"/>
            <a:ext cx="11378109" cy="152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/>
          <p:cNvGrpSpPr>
            <a:grpSpLocks/>
          </p:cNvGrpSpPr>
          <p:nvPr/>
        </p:nvGrpSpPr>
        <p:grpSpPr bwMode="auto">
          <a:xfrm>
            <a:off x="6501584" y="5485920"/>
            <a:ext cx="1829893" cy="1371656"/>
            <a:chOff x="4320" y="2928"/>
            <a:chExt cx="1104" cy="1104"/>
          </a:xfrm>
        </p:grpSpPr>
        <p:sp>
          <p:nvSpPr>
            <p:cNvPr id="5151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265384" tIns="132691" rIns="265384" bIns="132691" anchor="ctr"/>
            <a:lstStyle/>
            <a:p>
              <a:pPr algn="ctr" defTabSz="1053975"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sz="6984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5152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defTabSz="1155129" fontAlgn="base" latinLnBrk="0">
                <a:spcBef>
                  <a:spcPct val="0"/>
                </a:spcBef>
                <a:spcAft>
                  <a:spcPct val="0"/>
                </a:spcAft>
              </a:pPr>
              <a:r>
                <a:rPr lang="en-SG" sz="2328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6908532" y="5791465"/>
            <a:ext cx="890366" cy="742044"/>
          </a:xfrm>
          <a:prstGeom prst="rect">
            <a:avLst/>
          </a:prstGeom>
        </p:spPr>
        <p:txBody>
          <a:bodyPr wrap="none" lIns="76855" tIns="38449" rIns="76855" bIns="38449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155129" fontAlgn="base" latinLnBrk="0">
              <a:spcBef>
                <a:spcPct val="0"/>
              </a:spcBef>
              <a:spcAft>
                <a:spcPct val="0"/>
              </a:spcAft>
            </a:pPr>
            <a:r>
              <a:rPr lang="en-SG" sz="2963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6933108" y="5791465"/>
            <a:ext cx="890366" cy="742044"/>
          </a:xfrm>
          <a:prstGeom prst="rect">
            <a:avLst/>
          </a:prstGeom>
        </p:spPr>
        <p:txBody>
          <a:bodyPr wrap="none" lIns="76855" tIns="38449" rIns="76855" bIns="38449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155129" fontAlgn="base" latinLnBrk="0">
              <a:spcBef>
                <a:spcPct val="0"/>
              </a:spcBef>
              <a:spcAft>
                <a:spcPct val="0"/>
              </a:spcAft>
            </a:pPr>
            <a:r>
              <a:rPr lang="en-SG" sz="2963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6933108" y="5809889"/>
            <a:ext cx="890366" cy="743366"/>
          </a:xfrm>
          <a:prstGeom prst="rect">
            <a:avLst/>
          </a:prstGeom>
        </p:spPr>
        <p:txBody>
          <a:bodyPr wrap="none" lIns="76855" tIns="38449" rIns="76855" bIns="38449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155129" fontAlgn="base" latinLnBrk="0">
              <a:spcBef>
                <a:spcPct val="0"/>
              </a:spcBef>
              <a:spcAft>
                <a:spcPct val="0"/>
              </a:spcAft>
            </a:pPr>
            <a:r>
              <a:rPr lang="en-SG" sz="2963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6933108" y="5791465"/>
            <a:ext cx="890366" cy="742044"/>
          </a:xfrm>
          <a:prstGeom prst="rect">
            <a:avLst/>
          </a:prstGeom>
        </p:spPr>
        <p:txBody>
          <a:bodyPr wrap="none" lIns="76855" tIns="38449" rIns="76855" bIns="38449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155129" fontAlgn="base" latinLnBrk="0">
              <a:spcBef>
                <a:spcPct val="0"/>
              </a:spcBef>
              <a:spcAft>
                <a:spcPct val="0"/>
              </a:spcAft>
            </a:pPr>
            <a:r>
              <a:rPr lang="en-SG" sz="2963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6933108" y="5791465"/>
            <a:ext cx="890366" cy="742044"/>
          </a:xfrm>
          <a:prstGeom prst="rect">
            <a:avLst/>
          </a:prstGeom>
        </p:spPr>
        <p:txBody>
          <a:bodyPr wrap="none" lIns="76855" tIns="38449" rIns="76855" bIns="38449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155129" fontAlgn="base" latinLnBrk="0">
              <a:spcBef>
                <a:spcPct val="0"/>
              </a:spcBef>
              <a:spcAft>
                <a:spcPct val="0"/>
              </a:spcAft>
            </a:pPr>
            <a:r>
              <a:rPr lang="en-SG" sz="2963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6908532" y="5791465"/>
            <a:ext cx="890366" cy="742044"/>
          </a:xfrm>
          <a:prstGeom prst="rect">
            <a:avLst/>
          </a:prstGeom>
        </p:spPr>
        <p:txBody>
          <a:bodyPr wrap="none" lIns="76855" tIns="38449" rIns="76855" bIns="38449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155129" fontAlgn="base" latinLnBrk="0">
              <a:spcBef>
                <a:spcPct val="0"/>
              </a:spcBef>
              <a:spcAft>
                <a:spcPct val="0"/>
              </a:spcAft>
            </a:pPr>
            <a:r>
              <a:rPr lang="en-SG" sz="2963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6186" name="WordArt 42"/>
          <p:cNvSpPr>
            <a:spLocks noChangeArrowheads="1" noChangeShapeType="1" noTextEdit="1"/>
          </p:cNvSpPr>
          <p:nvPr/>
        </p:nvSpPr>
        <p:spPr bwMode="auto">
          <a:xfrm>
            <a:off x="6933108" y="5791465"/>
            <a:ext cx="890366" cy="742044"/>
          </a:xfrm>
          <a:prstGeom prst="rect">
            <a:avLst/>
          </a:prstGeom>
        </p:spPr>
        <p:txBody>
          <a:bodyPr wrap="none" lIns="76855" tIns="38449" rIns="76855" bIns="38449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155129" fontAlgn="base" latinLnBrk="0">
              <a:spcBef>
                <a:spcPct val="0"/>
              </a:spcBef>
              <a:spcAft>
                <a:spcPct val="0"/>
              </a:spcAft>
            </a:pPr>
            <a:r>
              <a:rPr lang="en-SG" sz="2963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6187" name="WordArt 43"/>
          <p:cNvSpPr>
            <a:spLocks noChangeArrowheads="1" noChangeShapeType="1" noTextEdit="1"/>
          </p:cNvSpPr>
          <p:nvPr/>
        </p:nvSpPr>
        <p:spPr bwMode="auto">
          <a:xfrm>
            <a:off x="6933108" y="5791465"/>
            <a:ext cx="890366" cy="742044"/>
          </a:xfrm>
          <a:prstGeom prst="rect">
            <a:avLst/>
          </a:prstGeom>
        </p:spPr>
        <p:txBody>
          <a:bodyPr wrap="none" lIns="76855" tIns="38449" rIns="76855" bIns="38449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155129" fontAlgn="base" latinLnBrk="0">
              <a:spcBef>
                <a:spcPct val="0"/>
              </a:spcBef>
              <a:spcAft>
                <a:spcPct val="0"/>
              </a:spcAft>
            </a:pPr>
            <a:r>
              <a:rPr lang="en-SG" sz="2963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6188" name="WordArt 44"/>
          <p:cNvSpPr>
            <a:spLocks noChangeArrowheads="1" noChangeShapeType="1" noTextEdit="1"/>
          </p:cNvSpPr>
          <p:nvPr/>
        </p:nvSpPr>
        <p:spPr bwMode="auto">
          <a:xfrm>
            <a:off x="7009584" y="5791465"/>
            <a:ext cx="890366" cy="742044"/>
          </a:xfrm>
          <a:prstGeom prst="rect">
            <a:avLst/>
          </a:prstGeom>
        </p:spPr>
        <p:txBody>
          <a:bodyPr wrap="none" lIns="76855" tIns="38449" rIns="76855" bIns="38449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155129" fontAlgn="base" latinLnBrk="0">
              <a:spcBef>
                <a:spcPct val="0"/>
              </a:spcBef>
              <a:spcAft>
                <a:spcPct val="0"/>
              </a:spcAft>
            </a:pPr>
            <a:r>
              <a:rPr lang="en-SG" sz="2963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6189" name="WordArt 45"/>
          <p:cNvSpPr>
            <a:spLocks noChangeArrowheads="1" noChangeShapeType="1" noTextEdit="1"/>
          </p:cNvSpPr>
          <p:nvPr/>
        </p:nvSpPr>
        <p:spPr bwMode="auto">
          <a:xfrm>
            <a:off x="7035527" y="5809889"/>
            <a:ext cx="889001" cy="743366"/>
          </a:xfrm>
          <a:prstGeom prst="rect">
            <a:avLst/>
          </a:prstGeom>
        </p:spPr>
        <p:txBody>
          <a:bodyPr wrap="none" lIns="76855" tIns="38449" rIns="76855" bIns="38449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155129" fontAlgn="base" latinLnBrk="0">
              <a:spcBef>
                <a:spcPct val="0"/>
              </a:spcBef>
              <a:spcAft>
                <a:spcPct val="0"/>
              </a:spcAft>
            </a:pPr>
            <a:r>
              <a:rPr lang="en-SG" sz="2963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6190" name="WordArt 46"/>
          <p:cNvSpPr>
            <a:spLocks noChangeArrowheads="1" noChangeShapeType="1" noTextEdit="1"/>
          </p:cNvSpPr>
          <p:nvPr/>
        </p:nvSpPr>
        <p:spPr bwMode="auto">
          <a:xfrm>
            <a:off x="6933108" y="5809889"/>
            <a:ext cx="890366" cy="743366"/>
          </a:xfrm>
          <a:prstGeom prst="rect">
            <a:avLst/>
          </a:prstGeom>
        </p:spPr>
        <p:txBody>
          <a:bodyPr wrap="none" lIns="76855" tIns="38449" rIns="76855" bIns="38449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155129" fontAlgn="base" latinLnBrk="0">
              <a:spcBef>
                <a:spcPct val="0"/>
              </a:spcBef>
              <a:spcAft>
                <a:spcPct val="0"/>
              </a:spcAft>
            </a:pPr>
            <a:r>
              <a:rPr lang="en-SG" sz="2963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3844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6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6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6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7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 nodeType="clickPar">
                      <p:stCondLst>
                        <p:cond delay="indefinite"/>
                      </p:stCondLst>
                      <p:childTnLst>
                        <p:par>
                          <p:cTn id="1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0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 nodeType="clickPar">
                      <p:stCondLst>
                        <p:cond delay="indefinite"/>
                      </p:stCondLst>
                      <p:childTnLst>
                        <p:par>
                          <p:cTn id="1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6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7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8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9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0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1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43" grpId="0" animBg="1"/>
      <p:bldP spid="1044" grpId="0" animBg="1"/>
      <p:bldP spid="8" grpId="0" animBg="1"/>
      <p:bldP spid="15" grpId="0" animBg="1"/>
      <p:bldP spid="6171" grpId="0" animBg="1"/>
      <p:bldP spid="6171" grpId="1" animBg="1"/>
      <p:bldP spid="6172" grpId="0" animBg="1"/>
      <p:bldP spid="6180" grpId="0" animBg="1"/>
      <p:bldP spid="6180" grpId="1" animBg="1"/>
      <p:bldP spid="6181" grpId="0" animBg="1"/>
      <p:bldP spid="6181" grpId="1" animBg="1"/>
      <p:bldP spid="6182" grpId="0" animBg="1"/>
      <p:bldP spid="6182" grpId="1" animBg="1"/>
      <p:bldP spid="6183" grpId="0" animBg="1"/>
      <p:bldP spid="6183" grpId="1" animBg="1"/>
      <p:bldP spid="6184" grpId="0" animBg="1"/>
      <p:bldP spid="6184" grpId="1" animBg="1"/>
      <p:bldP spid="6185" grpId="0" animBg="1"/>
      <p:bldP spid="6185" grpId="1" animBg="1"/>
      <p:bldP spid="6186" grpId="0" animBg="1"/>
      <p:bldP spid="6186" grpId="1" animBg="1"/>
      <p:bldP spid="6187" grpId="0" animBg="1"/>
      <p:bldP spid="6187" grpId="1" animBg="1"/>
      <p:bldP spid="6188" grpId="0" animBg="1"/>
      <p:bldP spid="6188" grpId="1" animBg="1"/>
      <p:bldP spid="6189" grpId="0" animBg="1"/>
      <p:bldP spid="6189" grpId="1" animBg="1"/>
      <p:bldP spid="6190" grpId="0" animBg="1"/>
      <p:bldP spid="619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743477" y="533578"/>
            <a:ext cx="9347474" cy="1466891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lIns="105412" tIns="52719" rIns="105412" bIns="52719" anchor="ctr"/>
          <a:lstStyle/>
          <a:p>
            <a:pPr algn="ctr" defTabSz="1054015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sz="4233" b="1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4233" b="1" kern="0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33" b="1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4233" b="1" kern="0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33" b="1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4233" b="1" kern="0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33" b="1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4233" b="1" kern="0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33" b="1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4233" b="1" kern="0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?</a:t>
            </a:r>
            <a:endParaRPr lang="en-US" sz="4233" b="1" dirty="0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12291" name="Group 51"/>
          <p:cNvGrpSpPr>
            <a:grpSpLocks/>
          </p:cNvGrpSpPr>
          <p:nvPr/>
        </p:nvGrpSpPr>
        <p:grpSpPr bwMode="auto">
          <a:xfrm>
            <a:off x="342764" y="15074"/>
            <a:ext cx="427430" cy="6856951"/>
            <a:chOff x="202295" y="-322943"/>
            <a:chExt cx="319314" cy="7180943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rgbClr val="05708E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265384" tIns="132691" rIns="265384" bIns="132691"/>
            <a:lstStyle/>
            <a:p>
              <a:pPr defTabSz="1054015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endParaRPr lang="en-US" sz="2328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12293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265384" tIns="132691" rIns="265384" bIns="132691"/>
            <a:lstStyle/>
            <a:p>
              <a:pPr defTabSz="1054015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endParaRPr lang="en-US" sz="2328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65384" tIns="132691" rIns="265384" bIns="132691"/>
            <a:lstStyle/>
            <a:p>
              <a:pPr defTabSz="1054015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endParaRPr lang="en-US" sz="2328">
                <a:solidFill>
                  <a:srgbClr val="000000"/>
                </a:solidFill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3353992" y="2362891"/>
            <a:ext cx="8126534" cy="95367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lIns="105412" tIns="52719" rIns="105412" bIns="52719" anchor="ctr"/>
          <a:lstStyle/>
          <a:p>
            <a:pPr algn="ctr" defTabSz="1054015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lang="en-US" sz="4656" b="1" dirty="0" err="1">
                <a:solidFill>
                  <a:srgbClr val="FFFFFF"/>
                </a:solidFill>
                <a:latin typeface="Arial"/>
              </a:rPr>
              <a:t>Mở</a:t>
            </a:r>
            <a:r>
              <a:rPr lang="en-US" sz="4656" b="1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4656" b="1" dirty="0" err="1">
                <a:solidFill>
                  <a:srgbClr val="FFFFFF"/>
                </a:solidFill>
                <a:latin typeface="Arial"/>
              </a:rPr>
              <a:t>đầu</a:t>
            </a:r>
            <a:r>
              <a:rPr lang="en-US" sz="4656" b="1" dirty="0">
                <a:solidFill>
                  <a:srgbClr val="FFFFFF"/>
                </a:solidFill>
                <a:latin typeface="Arial"/>
              </a:rPr>
              <a:t>, </a:t>
            </a:r>
            <a:r>
              <a:rPr lang="en-US" sz="4656" b="1" dirty="0" err="1">
                <a:solidFill>
                  <a:srgbClr val="FFFFFF"/>
                </a:solidFill>
                <a:latin typeface="Arial"/>
              </a:rPr>
              <a:t>kết</a:t>
            </a:r>
            <a:r>
              <a:rPr lang="en-US" sz="4656" b="1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4656" b="1" dirty="0" err="1">
                <a:solidFill>
                  <a:srgbClr val="FFFFFF"/>
                </a:solidFill>
                <a:latin typeface="Arial"/>
              </a:rPr>
              <a:t>thúc</a:t>
            </a:r>
            <a:r>
              <a:rPr lang="en-US" sz="4656" b="1" dirty="0">
                <a:solidFill>
                  <a:srgbClr val="FFFFFF"/>
                </a:solidFill>
                <a:latin typeface="Arial"/>
              </a:rPr>
              <a:t>, </a:t>
            </a:r>
            <a:r>
              <a:rPr lang="en-US" sz="4656" b="1" dirty="0" err="1">
                <a:solidFill>
                  <a:srgbClr val="FFFFFF"/>
                </a:solidFill>
                <a:latin typeface="Arial"/>
              </a:rPr>
              <a:t>triển</a:t>
            </a:r>
            <a:r>
              <a:rPr lang="en-US" sz="4656" b="1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4656" b="1" dirty="0" err="1">
                <a:solidFill>
                  <a:srgbClr val="FFFFFF"/>
                </a:solidFill>
                <a:latin typeface="Arial"/>
              </a:rPr>
              <a:t>khai</a:t>
            </a:r>
            <a:endParaRPr lang="en-US" sz="4656" b="1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1474" y="2620826"/>
            <a:ext cx="790678" cy="350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21679" y="2451516"/>
            <a:ext cx="2134420" cy="67326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524098" y="2515005"/>
            <a:ext cx="1117054" cy="609772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05412" tIns="52719" rIns="105412" bIns="52719" anchor="ctr"/>
          <a:lstStyle/>
          <a:p>
            <a:pPr defTabSz="1054015" eaLnBrk="0" fontAlgn="base" latinLnBrk="0" hangingPunct="0">
              <a:spcBef>
                <a:spcPct val="0"/>
              </a:spcBef>
              <a:spcAft>
                <a:spcPct val="0"/>
              </a:spcAft>
            </a:pPr>
            <a:endParaRPr lang="en-US" sz="2328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1727478" y="2590399"/>
            <a:ext cx="613149" cy="387555"/>
          </a:xfrm>
          <a:prstGeom prst="rect">
            <a:avLst/>
          </a:prstGeom>
        </p:spPr>
        <p:txBody>
          <a:bodyPr wrap="none" lIns="76857" tIns="38449" rIns="76857" bIns="38449" numCol="1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768687" fontAlgn="base" latinLnBrk="0">
              <a:spcBef>
                <a:spcPct val="0"/>
              </a:spcBef>
              <a:spcAft>
                <a:spcPct val="0"/>
              </a:spcAft>
            </a:pPr>
            <a:r>
              <a:rPr lang="en-SG" sz="2963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3356722" y="3521589"/>
            <a:ext cx="8123804" cy="80156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lIns="105412" tIns="52719" rIns="105412" bIns="52719" anchor="ctr"/>
          <a:lstStyle/>
          <a:p>
            <a:pPr algn="ctr" defTabSz="1054015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lang="en-US" sz="4656" b="1" dirty="0" err="1">
                <a:solidFill>
                  <a:srgbClr val="FFFFFF"/>
                </a:solidFill>
                <a:latin typeface="Arial"/>
              </a:rPr>
              <a:t>Mở</a:t>
            </a:r>
            <a:r>
              <a:rPr lang="en-US" sz="4656" b="1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4656" b="1" dirty="0" err="1">
                <a:solidFill>
                  <a:srgbClr val="FFFFFF"/>
                </a:solidFill>
                <a:latin typeface="Arial"/>
              </a:rPr>
              <a:t>đầu</a:t>
            </a:r>
            <a:r>
              <a:rPr lang="en-US" sz="4656" b="1" dirty="0">
                <a:solidFill>
                  <a:srgbClr val="FFFFFF"/>
                </a:solidFill>
                <a:latin typeface="Arial"/>
              </a:rPr>
              <a:t>, </a:t>
            </a:r>
            <a:r>
              <a:rPr lang="en-US" sz="4656" b="1" dirty="0" err="1">
                <a:solidFill>
                  <a:srgbClr val="FFFFFF"/>
                </a:solidFill>
                <a:latin typeface="Arial"/>
              </a:rPr>
              <a:t>triển</a:t>
            </a:r>
            <a:r>
              <a:rPr lang="en-US" sz="4656" b="1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4656" b="1" dirty="0" err="1">
                <a:solidFill>
                  <a:srgbClr val="FFFFFF"/>
                </a:solidFill>
                <a:latin typeface="Arial"/>
              </a:rPr>
              <a:t>khai</a:t>
            </a:r>
            <a:r>
              <a:rPr lang="en-US" sz="4656" b="1" dirty="0">
                <a:solidFill>
                  <a:srgbClr val="FFFFFF"/>
                </a:solidFill>
                <a:latin typeface="Arial"/>
              </a:rPr>
              <a:t>, </a:t>
            </a:r>
            <a:r>
              <a:rPr lang="en-US" sz="4656" b="1" dirty="0" err="1">
                <a:solidFill>
                  <a:srgbClr val="FFFFFF"/>
                </a:solidFill>
                <a:latin typeface="Arial"/>
              </a:rPr>
              <a:t>kết</a:t>
            </a:r>
            <a:r>
              <a:rPr lang="en-US" sz="4656" b="1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4656" b="1" dirty="0" err="1">
                <a:solidFill>
                  <a:srgbClr val="FFFFFF"/>
                </a:solidFill>
                <a:latin typeface="Arial"/>
              </a:rPr>
              <a:t>thúc</a:t>
            </a:r>
            <a:endParaRPr lang="en-US" sz="4656" b="1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1474" y="3763652"/>
            <a:ext cx="790678" cy="350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21679" y="3541432"/>
            <a:ext cx="2001957" cy="801564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524099" y="3657833"/>
            <a:ext cx="1091108" cy="609772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05412" tIns="52719" rIns="105412" bIns="52719" anchor="ctr"/>
          <a:lstStyle/>
          <a:p>
            <a:pPr defTabSz="1054015" eaLnBrk="0" fontAlgn="base" latinLnBrk="0" hangingPunct="0">
              <a:spcBef>
                <a:spcPct val="0"/>
              </a:spcBef>
              <a:spcAft>
                <a:spcPct val="0"/>
              </a:spcAft>
            </a:pPr>
            <a:endParaRPr lang="en-US" sz="2328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1824529" y="3727937"/>
            <a:ext cx="614516" cy="386233"/>
          </a:xfrm>
          <a:prstGeom prst="rect">
            <a:avLst/>
          </a:prstGeom>
        </p:spPr>
        <p:txBody>
          <a:bodyPr wrap="none" lIns="76857" tIns="38449" rIns="76857" bIns="38449" numCol="1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768687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sz="2963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  <a:endParaRPr lang="en-SG" sz="2963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.VnTimeH"/>
            </a:endParaRP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3353896" y="4664415"/>
            <a:ext cx="8123804" cy="841249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lIns="105412" tIns="52719" rIns="105412" bIns="52719" anchor="ctr"/>
          <a:lstStyle/>
          <a:p>
            <a:pPr algn="ctr" defTabSz="1054015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lang="en-US" sz="4656" b="1" dirty="0" err="1">
                <a:solidFill>
                  <a:srgbClr val="FFFFFF"/>
                </a:solidFill>
                <a:latin typeface="Arial"/>
              </a:rPr>
              <a:t>Triển</a:t>
            </a:r>
            <a:r>
              <a:rPr lang="en-US" sz="4656" b="1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4656" b="1" dirty="0" err="1">
                <a:solidFill>
                  <a:srgbClr val="FFFFFF"/>
                </a:solidFill>
                <a:latin typeface="Arial"/>
              </a:rPr>
              <a:t>khai</a:t>
            </a:r>
            <a:r>
              <a:rPr lang="en-US" sz="4656" b="1" dirty="0">
                <a:solidFill>
                  <a:srgbClr val="FFFFFF"/>
                </a:solidFill>
                <a:latin typeface="Arial"/>
              </a:rPr>
              <a:t>, </a:t>
            </a:r>
            <a:r>
              <a:rPr lang="en-US" sz="4656" b="1" dirty="0" err="1">
                <a:solidFill>
                  <a:srgbClr val="FFFFFF"/>
                </a:solidFill>
                <a:latin typeface="Arial"/>
              </a:rPr>
              <a:t>mở</a:t>
            </a:r>
            <a:r>
              <a:rPr lang="en-US" sz="4656" b="1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4656" b="1" dirty="0" err="1">
                <a:solidFill>
                  <a:srgbClr val="FFFFFF"/>
                </a:solidFill>
                <a:latin typeface="Arial"/>
              </a:rPr>
              <a:t>đầu</a:t>
            </a:r>
            <a:r>
              <a:rPr lang="en-US" sz="4656" b="1" dirty="0">
                <a:solidFill>
                  <a:srgbClr val="FFFFFF"/>
                </a:solidFill>
                <a:latin typeface="Arial"/>
              </a:rPr>
              <a:t>, </a:t>
            </a:r>
            <a:r>
              <a:rPr lang="en-US" sz="4656" b="1" dirty="0" err="1">
                <a:solidFill>
                  <a:srgbClr val="FFFFFF"/>
                </a:solidFill>
                <a:latin typeface="Arial"/>
              </a:rPr>
              <a:t>kết</a:t>
            </a:r>
            <a:r>
              <a:rPr lang="en-US" sz="4656" b="1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4656" b="1" dirty="0" err="1">
                <a:solidFill>
                  <a:srgbClr val="FFFFFF"/>
                </a:solidFill>
                <a:latin typeface="Arial"/>
              </a:rPr>
              <a:t>thúc</a:t>
            </a:r>
            <a:endParaRPr lang="en-US" sz="4656" b="1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1474" y="4906477"/>
            <a:ext cx="790678" cy="350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21679" y="4684258"/>
            <a:ext cx="2001957" cy="801564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524099" y="4724037"/>
            <a:ext cx="1091108" cy="612417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05412" tIns="52719" rIns="105412" bIns="52719" anchor="ctr"/>
          <a:lstStyle/>
          <a:p>
            <a:pPr defTabSz="1054015" eaLnBrk="0" fontAlgn="base" latinLnBrk="0" hangingPunct="0">
              <a:spcBef>
                <a:spcPct val="0"/>
              </a:spcBef>
              <a:spcAft>
                <a:spcPct val="0"/>
              </a:spcAft>
            </a:pPr>
            <a:endParaRPr lang="en-US" sz="2328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1727478" y="4870758"/>
            <a:ext cx="613149" cy="386233"/>
          </a:xfrm>
          <a:prstGeom prst="rect">
            <a:avLst/>
          </a:prstGeom>
        </p:spPr>
        <p:txBody>
          <a:bodyPr wrap="none" lIns="76857" tIns="38449" rIns="76857" bIns="38449" numCol="1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768687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sz="2963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  <a:endParaRPr lang="en-SG" sz="2963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.VnTimeH"/>
            </a:endParaRP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914951" y="839126"/>
            <a:ext cx="1726108" cy="1370333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lIns="105412" tIns="52719" rIns="105412" bIns="52719" anchor="ctr"/>
          <a:lstStyle/>
          <a:p>
            <a:pPr defTabSz="1054015" fontAlgn="base" latinLnBrk="0">
              <a:spcBef>
                <a:spcPct val="0"/>
              </a:spcBef>
              <a:spcAft>
                <a:spcPct val="0"/>
              </a:spcAft>
            </a:pPr>
            <a:endParaRPr lang="en-US" sz="2116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1421584" y="1295466"/>
            <a:ext cx="711472" cy="380942"/>
          </a:xfrm>
          <a:prstGeom prst="rect">
            <a:avLst/>
          </a:prstGeom>
        </p:spPr>
        <p:txBody>
          <a:bodyPr wrap="none" lIns="76857" tIns="38449" rIns="76857" bIns="38449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8687" fontAlgn="base" latinLnBrk="0">
              <a:spcBef>
                <a:spcPct val="0"/>
              </a:spcBef>
              <a:spcAft>
                <a:spcPct val="0"/>
              </a:spcAft>
            </a:pPr>
            <a:r>
              <a:rPr lang="en-SG" sz="2963" b="1" kern="10" dirty="0" err="1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Câu</a:t>
            </a:r>
            <a:r>
              <a:rPr lang="en-SG" sz="2963" b="1" kern="10" dirty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2</a:t>
            </a:r>
          </a:p>
        </p:txBody>
      </p:sp>
      <p:pic>
        <p:nvPicPr>
          <p:cNvPr id="12312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90" y="152735"/>
            <a:ext cx="11378109" cy="15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/>
          <p:cNvGrpSpPr>
            <a:grpSpLocks/>
          </p:cNvGrpSpPr>
          <p:nvPr/>
        </p:nvGrpSpPr>
        <p:grpSpPr bwMode="auto">
          <a:xfrm>
            <a:off x="6501582" y="5485822"/>
            <a:ext cx="1829893" cy="1371654"/>
            <a:chOff x="4320" y="2928"/>
            <a:chExt cx="1104" cy="1104"/>
          </a:xfrm>
        </p:grpSpPr>
        <p:sp>
          <p:nvSpPr>
            <p:cNvPr id="12314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265384" tIns="132691" rIns="265384" bIns="132691" anchor="ctr"/>
            <a:lstStyle/>
            <a:p>
              <a:pPr algn="ctr" defTabSz="1054015"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sz="6984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2315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defTabSz="768687" fontAlgn="base" latinLnBrk="0">
                <a:spcBef>
                  <a:spcPct val="0"/>
                </a:spcBef>
                <a:spcAft>
                  <a:spcPct val="0"/>
                </a:spcAft>
              </a:pPr>
              <a:r>
                <a:rPr lang="en-SG" sz="2328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6908528" y="5791465"/>
            <a:ext cx="890366" cy="742044"/>
          </a:xfrm>
          <a:prstGeom prst="rect">
            <a:avLst/>
          </a:prstGeom>
        </p:spPr>
        <p:txBody>
          <a:bodyPr wrap="none" lIns="76857" tIns="38449" rIns="76857" bIns="38449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8687" fontAlgn="base" latinLnBrk="0">
              <a:spcBef>
                <a:spcPct val="0"/>
              </a:spcBef>
              <a:spcAft>
                <a:spcPct val="0"/>
              </a:spcAft>
            </a:pPr>
            <a:r>
              <a:rPr lang="en-SG" sz="2963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6933108" y="5791465"/>
            <a:ext cx="890366" cy="742044"/>
          </a:xfrm>
          <a:prstGeom prst="rect">
            <a:avLst/>
          </a:prstGeom>
        </p:spPr>
        <p:txBody>
          <a:bodyPr wrap="none" lIns="76857" tIns="38449" rIns="76857" bIns="38449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8687" fontAlgn="base" latinLnBrk="0">
              <a:spcBef>
                <a:spcPct val="0"/>
              </a:spcBef>
              <a:spcAft>
                <a:spcPct val="0"/>
              </a:spcAft>
            </a:pPr>
            <a:r>
              <a:rPr lang="en-SG" sz="2963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6933108" y="5809887"/>
            <a:ext cx="890366" cy="743366"/>
          </a:xfrm>
          <a:prstGeom prst="rect">
            <a:avLst/>
          </a:prstGeom>
        </p:spPr>
        <p:txBody>
          <a:bodyPr wrap="none" lIns="76857" tIns="38449" rIns="76857" bIns="38449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8687" fontAlgn="base" latinLnBrk="0">
              <a:spcBef>
                <a:spcPct val="0"/>
              </a:spcBef>
              <a:spcAft>
                <a:spcPct val="0"/>
              </a:spcAft>
            </a:pPr>
            <a:r>
              <a:rPr lang="en-SG" sz="2963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6933108" y="5791465"/>
            <a:ext cx="890366" cy="742044"/>
          </a:xfrm>
          <a:prstGeom prst="rect">
            <a:avLst/>
          </a:prstGeom>
        </p:spPr>
        <p:txBody>
          <a:bodyPr wrap="none" lIns="76857" tIns="38449" rIns="76857" bIns="38449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8687" fontAlgn="base" latinLnBrk="0">
              <a:spcBef>
                <a:spcPct val="0"/>
              </a:spcBef>
              <a:spcAft>
                <a:spcPct val="0"/>
              </a:spcAft>
            </a:pPr>
            <a:r>
              <a:rPr lang="en-SG" sz="2963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6933108" y="5791465"/>
            <a:ext cx="890366" cy="742044"/>
          </a:xfrm>
          <a:prstGeom prst="rect">
            <a:avLst/>
          </a:prstGeom>
        </p:spPr>
        <p:txBody>
          <a:bodyPr wrap="none" lIns="76857" tIns="38449" rIns="76857" bIns="38449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8687" fontAlgn="base" latinLnBrk="0">
              <a:spcBef>
                <a:spcPct val="0"/>
              </a:spcBef>
              <a:spcAft>
                <a:spcPct val="0"/>
              </a:spcAft>
            </a:pPr>
            <a:r>
              <a:rPr lang="en-SG" sz="2963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6908528" y="5791465"/>
            <a:ext cx="890366" cy="742044"/>
          </a:xfrm>
          <a:prstGeom prst="rect">
            <a:avLst/>
          </a:prstGeom>
        </p:spPr>
        <p:txBody>
          <a:bodyPr wrap="none" lIns="76857" tIns="38449" rIns="76857" bIns="38449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8687" fontAlgn="base" latinLnBrk="0">
              <a:spcBef>
                <a:spcPct val="0"/>
              </a:spcBef>
              <a:spcAft>
                <a:spcPct val="0"/>
              </a:spcAft>
            </a:pPr>
            <a:r>
              <a:rPr lang="en-SG" sz="2963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6186" name="WordArt 42"/>
          <p:cNvSpPr>
            <a:spLocks noChangeArrowheads="1" noChangeShapeType="1" noTextEdit="1"/>
          </p:cNvSpPr>
          <p:nvPr/>
        </p:nvSpPr>
        <p:spPr bwMode="auto">
          <a:xfrm>
            <a:off x="6933108" y="5791465"/>
            <a:ext cx="890366" cy="742044"/>
          </a:xfrm>
          <a:prstGeom prst="rect">
            <a:avLst/>
          </a:prstGeom>
        </p:spPr>
        <p:txBody>
          <a:bodyPr wrap="none" lIns="76857" tIns="38449" rIns="76857" bIns="38449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8687" fontAlgn="base" latinLnBrk="0">
              <a:spcBef>
                <a:spcPct val="0"/>
              </a:spcBef>
              <a:spcAft>
                <a:spcPct val="0"/>
              </a:spcAft>
            </a:pPr>
            <a:r>
              <a:rPr lang="en-SG" sz="2963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6187" name="WordArt 43"/>
          <p:cNvSpPr>
            <a:spLocks noChangeArrowheads="1" noChangeShapeType="1" noTextEdit="1"/>
          </p:cNvSpPr>
          <p:nvPr/>
        </p:nvSpPr>
        <p:spPr bwMode="auto">
          <a:xfrm>
            <a:off x="6933108" y="5791465"/>
            <a:ext cx="890366" cy="742044"/>
          </a:xfrm>
          <a:prstGeom prst="rect">
            <a:avLst/>
          </a:prstGeom>
        </p:spPr>
        <p:txBody>
          <a:bodyPr wrap="none" lIns="76857" tIns="38449" rIns="76857" bIns="38449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8687" fontAlgn="base" latinLnBrk="0">
              <a:spcBef>
                <a:spcPct val="0"/>
              </a:spcBef>
              <a:spcAft>
                <a:spcPct val="0"/>
              </a:spcAft>
            </a:pPr>
            <a:r>
              <a:rPr lang="en-SG" sz="2963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6188" name="WordArt 44"/>
          <p:cNvSpPr>
            <a:spLocks noChangeArrowheads="1" noChangeShapeType="1" noTextEdit="1"/>
          </p:cNvSpPr>
          <p:nvPr/>
        </p:nvSpPr>
        <p:spPr bwMode="auto">
          <a:xfrm>
            <a:off x="7009584" y="5791465"/>
            <a:ext cx="890366" cy="742044"/>
          </a:xfrm>
          <a:prstGeom prst="rect">
            <a:avLst/>
          </a:prstGeom>
        </p:spPr>
        <p:txBody>
          <a:bodyPr wrap="none" lIns="76857" tIns="38449" rIns="76857" bIns="38449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8687" fontAlgn="base" latinLnBrk="0">
              <a:spcBef>
                <a:spcPct val="0"/>
              </a:spcBef>
              <a:spcAft>
                <a:spcPct val="0"/>
              </a:spcAft>
            </a:pPr>
            <a:r>
              <a:rPr lang="en-SG" sz="2963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6189" name="WordArt 45"/>
          <p:cNvSpPr>
            <a:spLocks noChangeArrowheads="1" noChangeShapeType="1" noTextEdit="1"/>
          </p:cNvSpPr>
          <p:nvPr/>
        </p:nvSpPr>
        <p:spPr bwMode="auto">
          <a:xfrm>
            <a:off x="7035527" y="5809887"/>
            <a:ext cx="889001" cy="743366"/>
          </a:xfrm>
          <a:prstGeom prst="rect">
            <a:avLst/>
          </a:prstGeom>
        </p:spPr>
        <p:txBody>
          <a:bodyPr wrap="none" lIns="76857" tIns="38449" rIns="76857" bIns="38449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8687" fontAlgn="base" latinLnBrk="0">
              <a:spcBef>
                <a:spcPct val="0"/>
              </a:spcBef>
              <a:spcAft>
                <a:spcPct val="0"/>
              </a:spcAft>
            </a:pPr>
            <a:r>
              <a:rPr lang="en-SG" sz="2963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6190" name="WordArt 46"/>
          <p:cNvSpPr>
            <a:spLocks noChangeArrowheads="1" noChangeShapeType="1" noTextEdit="1"/>
          </p:cNvSpPr>
          <p:nvPr/>
        </p:nvSpPr>
        <p:spPr bwMode="auto">
          <a:xfrm>
            <a:off x="6933108" y="5809887"/>
            <a:ext cx="890366" cy="743366"/>
          </a:xfrm>
          <a:prstGeom prst="rect">
            <a:avLst/>
          </a:prstGeom>
        </p:spPr>
        <p:txBody>
          <a:bodyPr wrap="none" lIns="76857" tIns="38449" rIns="76857" bIns="38449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8687" fontAlgn="base" latinLnBrk="0">
              <a:spcBef>
                <a:spcPct val="0"/>
              </a:spcBef>
              <a:spcAft>
                <a:spcPct val="0"/>
              </a:spcAft>
            </a:pPr>
            <a:r>
              <a:rPr lang="en-SG" sz="2963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5820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6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6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6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7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 nodeType="clickPar">
                      <p:stCondLst>
                        <p:cond delay="indefinite"/>
                      </p:stCondLst>
                      <p:childTnLst>
                        <p:par>
                          <p:cTn id="1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0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 nodeType="clickPar">
                      <p:stCondLst>
                        <p:cond delay="indefinite"/>
                      </p:stCondLst>
                      <p:childTnLst>
                        <p:par>
                          <p:cTn id="1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9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" grpId="0" animBg="1"/>
      <p:bldP spid="4" grpId="0" animBg="1"/>
      <p:bldP spid="4" grpId="1" animBg="1"/>
      <p:bldP spid="7" grpId="0" animBg="1"/>
      <p:bldP spid="8" grpId="0" animBg="1"/>
      <p:bldP spid="15" grpId="0" animBg="1"/>
      <p:bldP spid="6171" grpId="0" animBg="1"/>
      <p:bldP spid="6171" grpId="1" animBg="1"/>
      <p:bldP spid="6172" grpId="0" animBg="1"/>
      <p:bldP spid="6180" grpId="0" animBg="1"/>
      <p:bldP spid="6180" grpId="1" animBg="1"/>
      <p:bldP spid="6181" grpId="0" animBg="1"/>
      <p:bldP spid="6181" grpId="1" animBg="1"/>
      <p:bldP spid="6182" grpId="0" animBg="1"/>
      <p:bldP spid="6182" grpId="1" animBg="1"/>
      <p:bldP spid="6183" grpId="0" animBg="1"/>
      <p:bldP spid="6183" grpId="1" animBg="1"/>
      <p:bldP spid="6184" grpId="0" animBg="1"/>
      <p:bldP spid="6184" grpId="1" animBg="1"/>
      <p:bldP spid="6185" grpId="0" animBg="1"/>
      <p:bldP spid="6185" grpId="1" animBg="1"/>
      <p:bldP spid="6186" grpId="0" animBg="1"/>
      <p:bldP spid="6186" grpId="1" animBg="1"/>
      <p:bldP spid="6187" grpId="0" animBg="1"/>
      <p:bldP spid="6187" grpId="1" animBg="1"/>
      <p:bldP spid="6188" grpId="0" animBg="1"/>
      <p:bldP spid="6188" grpId="1" animBg="1"/>
      <p:bldP spid="6189" grpId="0" animBg="1"/>
      <p:bldP spid="6189" grpId="1" animBg="1"/>
      <p:bldP spid="6190" grpId="0" animBg="1"/>
      <p:bldP spid="619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oogle Shape;232;p2">
            <a:extLst>
              <a:ext uri="{FF2B5EF4-FFF2-40B4-BE49-F238E27FC236}">
                <a16:creationId xmlns:a16="http://schemas.microsoft.com/office/drawing/2014/main" id="{6D5EE387-92CE-417D-822C-EC949D2BF531}"/>
              </a:ext>
            </a:extLst>
          </p:cNvPr>
          <p:cNvGrpSpPr/>
          <p:nvPr/>
        </p:nvGrpSpPr>
        <p:grpSpPr>
          <a:xfrm rot="3920554">
            <a:off x="-92184" y="4671337"/>
            <a:ext cx="1417407" cy="2500095"/>
            <a:chOff x="2797700" y="3217325"/>
            <a:chExt cx="682725" cy="1204225"/>
          </a:xfrm>
        </p:grpSpPr>
        <p:sp>
          <p:nvSpPr>
            <p:cNvPr id="66" name="Google Shape;233;p2">
              <a:extLst>
                <a:ext uri="{FF2B5EF4-FFF2-40B4-BE49-F238E27FC236}">
                  <a16:creationId xmlns:a16="http://schemas.microsoft.com/office/drawing/2014/main" id="{8BFD5403-F204-4ED8-9EEB-57C7A473AA84}"/>
                </a:ext>
              </a:extLst>
            </p:cNvPr>
            <p:cNvSpPr/>
            <p:nvPr/>
          </p:nvSpPr>
          <p:spPr>
            <a:xfrm>
              <a:off x="2797700" y="3824925"/>
              <a:ext cx="500825" cy="451000"/>
            </a:xfrm>
            <a:custGeom>
              <a:avLst/>
              <a:gdLst/>
              <a:ahLst/>
              <a:cxnLst/>
              <a:rect l="l" t="t" r="r" b="b"/>
              <a:pathLst>
                <a:path w="20033" h="18040" extrusionOk="0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234;p2">
              <a:extLst>
                <a:ext uri="{FF2B5EF4-FFF2-40B4-BE49-F238E27FC236}">
                  <a16:creationId xmlns:a16="http://schemas.microsoft.com/office/drawing/2014/main" id="{08856869-0911-4DC5-84EF-B1CC8C187627}"/>
                </a:ext>
              </a:extLst>
            </p:cNvPr>
            <p:cNvSpPr/>
            <p:nvPr/>
          </p:nvSpPr>
          <p:spPr>
            <a:xfrm>
              <a:off x="2799200" y="3824650"/>
              <a:ext cx="633925" cy="527825"/>
            </a:xfrm>
            <a:custGeom>
              <a:avLst/>
              <a:gdLst/>
              <a:ahLst/>
              <a:cxnLst/>
              <a:rect l="l" t="t" r="r" b="b"/>
              <a:pathLst>
                <a:path w="25357" h="21113" extrusionOk="0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235;p2">
              <a:extLst>
                <a:ext uri="{FF2B5EF4-FFF2-40B4-BE49-F238E27FC236}">
                  <a16:creationId xmlns:a16="http://schemas.microsoft.com/office/drawing/2014/main" id="{10BB12E4-B9A9-45D1-A4D2-97DA1817CD3E}"/>
                </a:ext>
              </a:extLst>
            </p:cNvPr>
            <p:cNvSpPr/>
            <p:nvPr/>
          </p:nvSpPr>
          <p:spPr>
            <a:xfrm>
              <a:off x="3258625" y="3484850"/>
              <a:ext cx="221800" cy="706250"/>
            </a:xfrm>
            <a:custGeom>
              <a:avLst/>
              <a:gdLst/>
              <a:ahLst/>
              <a:cxnLst/>
              <a:rect l="l" t="t" r="r" b="b"/>
              <a:pathLst>
                <a:path w="8872" h="28250" extrusionOk="0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236;p2">
              <a:extLst>
                <a:ext uri="{FF2B5EF4-FFF2-40B4-BE49-F238E27FC236}">
                  <a16:creationId xmlns:a16="http://schemas.microsoft.com/office/drawing/2014/main" id="{9AAB0EEE-D703-4F30-B0EE-AEAAAE4C021C}"/>
                </a:ext>
              </a:extLst>
            </p:cNvPr>
            <p:cNvSpPr/>
            <p:nvPr/>
          </p:nvSpPr>
          <p:spPr>
            <a:xfrm>
              <a:off x="3342800" y="3512850"/>
              <a:ext cx="102725" cy="837725"/>
            </a:xfrm>
            <a:custGeom>
              <a:avLst/>
              <a:gdLst/>
              <a:ahLst/>
              <a:cxnLst/>
              <a:rect l="l" t="t" r="r" b="b"/>
              <a:pathLst>
                <a:path w="4109" h="33509" extrusionOk="0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237;p2">
              <a:extLst>
                <a:ext uri="{FF2B5EF4-FFF2-40B4-BE49-F238E27FC236}">
                  <a16:creationId xmlns:a16="http://schemas.microsoft.com/office/drawing/2014/main" id="{5E850832-64C1-43B1-AE09-AD895D0BFF6F}"/>
                </a:ext>
              </a:extLst>
            </p:cNvPr>
            <p:cNvSpPr/>
            <p:nvPr/>
          </p:nvSpPr>
          <p:spPr>
            <a:xfrm>
              <a:off x="3139775" y="3858825"/>
              <a:ext cx="334875" cy="562725"/>
            </a:xfrm>
            <a:custGeom>
              <a:avLst/>
              <a:gdLst/>
              <a:ahLst/>
              <a:cxnLst/>
              <a:rect l="l" t="t" r="r" b="b"/>
              <a:pathLst>
                <a:path w="13395" h="22509" extrusionOk="0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238;p2">
              <a:extLst>
                <a:ext uri="{FF2B5EF4-FFF2-40B4-BE49-F238E27FC236}">
                  <a16:creationId xmlns:a16="http://schemas.microsoft.com/office/drawing/2014/main" id="{5745B3DB-2179-446A-893E-056353136535}"/>
                </a:ext>
              </a:extLst>
            </p:cNvPr>
            <p:cNvSpPr/>
            <p:nvPr/>
          </p:nvSpPr>
          <p:spPr>
            <a:xfrm>
              <a:off x="2926700" y="3217325"/>
              <a:ext cx="246850" cy="708075"/>
            </a:xfrm>
            <a:custGeom>
              <a:avLst/>
              <a:gdLst/>
              <a:ahLst/>
              <a:cxnLst/>
              <a:rect l="l" t="t" r="r" b="b"/>
              <a:pathLst>
                <a:path w="9874" h="28323" extrusionOk="0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239;p2">
              <a:extLst>
                <a:ext uri="{FF2B5EF4-FFF2-40B4-BE49-F238E27FC236}">
                  <a16:creationId xmlns:a16="http://schemas.microsoft.com/office/drawing/2014/main" id="{24E60FE0-B547-4D53-994D-425BED4CD77C}"/>
                </a:ext>
              </a:extLst>
            </p:cNvPr>
            <p:cNvSpPr/>
            <p:nvPr/>
          </p:nvSpPr>
          <p:spPr>
            <a:xfrm>
              <a:off x="2975275" y="3249325"/>
              <a:ext cx="199675" cy="674700"/>
            </a:xfrm>
            <a:custGeom>
              <a:avLst/>
              <a:gdLst/>
              <a:ahLst/>
              <a:cxnLst/>
              <a:rect l="l" t="t" r="r" b="b"/>
              <a:pathLst>
                <a:path w="7987" h="26988" extrusionOk="0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" name="Google Shape;67;p2">
            <a:extLst>
              <a:ext uri="{FF2B5EF4-FFF2-40B4-BE49-F238E27FC236}">
                <a16:creationId xmlns:a16="http://schemas.microsoft.com/office/drawing/2014/main" id="{2E3784BE-C332-4A32-BFAF-AE0FB4CDA9DE}"/>
              </a:ext>
            </a:extLst>
          </p:cNvPr>
          <p:cNvGrpSpPr/>
          <p:nvPr/>
        </p:nvGrpSpPr>
        <p:grpSpPr>
          <a:xfrm>
            <a:off x="7809004" y="5599317"/>
            <a:ext cx="4896557" cy="1774740"/>
            <a:chOff x="-1068128" y="3996204"/>
            <a:chExt cx="3672418" cy="1331055"/>
          </a:xfrm>
        </p:grpSpPr>
        <p:sp>
          <p:nvSpPr>
            <p:cNvPr id="11" name="Google Shape;68;p2">
              <a:extLst>
                <a:ext uri="{FF2B5EF4-FFF2-40B4-BE49-F238E27FC236}">
                  <a16:creationId xmlns:a16="http://schemas.microsoft.com/office/drawing/2014/main" id="{65692908-A200-4637-88B2-3707A448E64D}"/>
                </a:ext>
              </a:extLst>
            </p:cNvPr>
            <p:cNvSpPr/>
            <p:nvPr/>
          </p:nvSpPr>
          <p:spPr>
            <a:xfrm rot="-10594719">
              <a:off x="-1038001" y="4102993"/>
              <a:ext cx="3612164" cy="1117479"/>
            </a:xfrm>
            <a:custGeom>
              <a:avLst/>
              <a:gdLst/>
              <a:ahLst/>
              <a:cxnLst/>
              <a:rect l="l" t="t" r="r" b="b"/>
              <a:pathLst>
                <a:path w="62034" h="19192" extrusionOk="0">
                  <a:moveTo>
                    <a:pt x="11909" y="0"/>
                  </a:moveTo>
                  <a:cubicBezTo>
                    <a:pt x="10357" y="0"/>
                    <a:pt x="8959" y="416"/>
                    <a:pt x="7720" y="1498"/>
                  </a:cubicBezTo>
                  <a:cubicBezTo>
                    <a:pt x="0" y="8222"/>
                    <a:pt x="9929" y="19192"/>
                    <a:pt x="23150" y="19192"/>
                  </a:cubicBezTo>
                  <a:cubicBezTo>
                    <a:pt x="24750" y="19192"/>
                    <a:pt x="26398" y="19031"/>
                    <a:pt x="28069" y="18683"/>
                  </a:cubicBezTo>
                  <a:cubicBezTo>
                    <a:pt x="43548" y="15426"/>
                    <a:pt x="55087" y="14402"/>
                    <a:pt x="58747" y="9036"/>
                  </a:cubicBezTo>
                  <a:cubicBezTo>
                    <a:pt x="62033" y="4211"/>
                    <a:pt x="59267" y="1003"/>
                    <a:pt x="52187" y="1003"/>
                  </a:cubicBezTo>
                  <a:cubicBezTo>
                    <a:pt x="48708" y="1003"/>
                    <a:pt x="44188" y="1777"/>
                    <a:pt x="38833" y="3515"/>
                  </a:cubicBezTo>
                  <a:cubicBezTo>
                    <a:pt x="36521" y="4263"/>
                    <a:pt x="34303" y="4561"/>
                    <a:pt x="32180" y="4561"/>
                  </a:cubicBezTo>
                  <a:cubicBezTo>
                    <a:pt x="23878" y="4561"/>
                    <a:pt x="17050" y="0"/>
                    <a:pt x="119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2" name="Google Shape;69;p2">
              <a:extLst>
                <a:ext uri="{FF2B5EF4-FFF2-40B4-BE49-F238E27FC236}">
                  <a16:creationId xmlns:a16="http://schemas.microsoft.com/office/drawing/2014/main" id="{FB65180A-5C42-4E5C-A846-EBF4E7B395E7}"/>
                </a:ext>
              </a:extLst>
            </p:cNvPr>
            <p:cNvGrpSpPr/>
            <p:nvPr/>
          </p:nvGrpSpPr>
          <p:grpSpPr>
            <a:xfrm>
              <a:off x="-800178" y="4304942"/>
              <a:ext cx="2873315" cy="818933"/>
              <a:chOff x="-800178" y="4304942"/>
              <a:chExt cx="2873315" cy="818933"/>
            </a:xfrm>
          </p:grpSpPr>
          <p:sp>
            <p:nvSpPr>
              <p:cNvPr id="13" name="Google Shape;70;p2">
                <a:extLst>
                  <a:ext uri="{FF2B5EF4-FFF2-40B4-BE49-F238E27FC236}">
                    <a16:creationId xmlns:a16="http://schemas.microsoft.com/office/drawing/2014/main" id="{DF991540-D2AC-46C4-91C7-02DEE4F26669}"/>
                  </a:ext>
                </a:extLst>
              </p:cNvPr>
              <p:cNvSpPr/>
              <p:nvPr/>
            </p:nvSpPr>
            <p:spPr>
              <a:xfrm rot="-10594719">
                <a:off x="1780944" y="5070486"/>
                <a:ext cx="126240" cy="49667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853" extrusionOk="0">
                    <a:moveTo>
                      <a:pt x="986" y="1"/>
                    </a:moveTo>
                    <a:cubicBezTo>
                      <a:pt x="882" y="1"/>
                      <a:pt x="780" y="9"/>
                      <a:pt x="679" y="24"/>
                    </a:cubicBezTo>
                    <a:cubicBezTo>
                      <a:pt x="431" y="55"/>
                      <a:pt x="89" y="179"/>
                      <a:pt x="27" y="427"/>
                    </a:cubicBezTo>
                    <a:cubicBezTo>
                      <a:pt x="1" y="664"/>
                      <a:pt x="243" y="745"/>
                      <a:pt x="430" y="745"/>
                    </a:cubicBezTo>
                    <a:cubicBezTo>
                      <a:pt x="464" y="745"/>
                      <a:pt x="495" y="742"/>
                      <a:pt x="524" y="738"/>
                    </a:cubicBezTo>
                    <a:cubicBezTo>
                      <a:pt x="573" y="729"/>
                      <a:pt x="621" y="725"/>
                      <a:pt x="667" y="725"/>
                    </a:cubicBezTo>
                    <a:cubicBezTo>
                      <a:pt x="793" y="725"/>
                      <a:pt x="906" y="754"/>
                      <a:pt x="1020" y="800"/>
                    </a:cubicBezTo>
                    <a:cubicBezTo>
                      <a:pt x="1125" y="835"/>
                      <a:pt x="1229" y="852"/>
                      <a:pt x="1332" y="852"/>
                    </a:cubicBezTo>
                    <a:cubicBezTo>
                      <a:pt x="1504" y="852"/>
                      <a:pt x="1671" y="804"/>
                      <a:pt x="1826" y="707"/>
                    </a:cubicBezTo>
                    <a:cubicBezTo>
                      <a:pt x="1982" y="614"/>
                      <a:pt x="2168" y="334"/>
                      <a:pt x="1919" y="210"/>
                    </a:cubicBezTo>
                    <a:cubicBezTo>
                      <a:pt x="1617" y="71"/>
                      <a:pt x="1297" y="1"/>
                      <a:pt x="9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71;p2">
                <a:extLst>
                  <a:ext uri="{FF2B5EF4-FFF2-40B4-BE49-F238E27FC236}">
                    <a16:creationId xmlns:a16="http://schemas.microsoft.com/office/drawing/2014/main" id="{DDE42E42-7BA2-442F-A297-397F5CAA0792}"/>
                  </a:ext>
                </a:extLst>
              </p:cNvPr>
              <p:cNvSpPr/>
              <p:nvPr/>
            </p:nvSpPr>
            <p:spPr>
              <a:xfrm rot="-10594719">
                <a:off x="1565235" y="5016770"/>
                <a:ext cx="124668" cy="49551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851" extrusionOk="0">
                    <a:moveTo>
                      <a:pt x="814" y="1"/>
                    </a:moveTo>
                    <a:cubicBezTo>
                      <a:pt x="564" y="1"/>
                      <a:pt x="323" y="118"/>
                      <a:pt x="156" y="285"/>
                    </a:cubicBezTo>
                    <a:cubicBezTo>
                      <a:pt x="1" y="502"/>
                      <a:pt x="280" y="595"/>
                      <a:pt x="466" y="595"/>
                    </a:cubicBezTo>
                    <a:cubicBezTo>
                      <a:pt x="621" y="595"/>
                      <a:pt x="776" y="657"/>
                      <a:pt x="900" y="781"/>
                    </a:cubicBezTo>
                    <a:cubicBezTo>
                      <a:pt x="1009" y="828"/>
                      <a:pt x="1133" y="851"/>
                      <a:pt x="1257" y="851"/>
                    </a:cubicBezTo>
                    <a:cubicBezTo>
                      <a:pt x="1381" y="851"/>
                      <a:pt x="1505" y="828"/>
                      <a:pt x="1614" y="781"/>
                    </a:cubicBezTo>
                    <a:cubicBezTo>
                      <a:pt x="1738" y="719"/>
                      <a:pt x="2141" y="502"/>
                      <a:pt x="1924" y="347"/>
                    </a:cubicBezTo>
                    <a:cubicBezTo>
                      <a:pt x="1645" y="130"/>
                      <a:pt x="1272" y="6"/>
                      <a:pt x="900" y="6"/>
                    </a:cubicBezTo>
                    <a:cubicBezTo>
                      <a:pt x="871" y="2"/>
                      <a:pt x="843" y="1"/>
                      <a:pt x="8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72;p2">
                <a:extLst>
                  <a:ext uri="{FF2B5EF4-FFF2-40B4-BE49-F238E27FC236}">
                    <a16:creationId xmlns:a16="http://schemas.microsoft.com/office/drawing/2014/main" id="{59071893-C77E-48E1-958F-78E7A1352C54}"/>
                  </a:ext>
                </a:extLst>
              </p:cNvPr>
              <p:cNvSpPr/>
              <p:nvPr/>
            </p:nvSpPr>
            <p:spPr>
              <a:xfrm rot="-10594719">
                <a:off x="1976086" y="4955828"/>
                <a:ext cx="95786" cy="45242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7" extrusionOk="0">
                    <a:moveTo>
                      <a:pt x="869" y="1"/>
                    </a:moveTo>
                    <a:cubicBezTo>
                      <a:pt x="249" y="1"/>
                      <a:pt x="1" y="776"/>
                      <a:pt x="776" y="776"/>
                    </a:cubicBezTo>
                    <a:cubicBezTo>
                      <a:pt x="1396" y="776"/>
                      <a:pt x="1645" y="1"/>
                      <a:pt x="8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73;p2">
                <a:extLst>
                  <a:ext uri="{FF2B5EF4-FFF2-40B4-BE49-F238E27FC236}">
                    <a16:creationId xmlns:a16="http://schemas.microsoft.com/office/drawing/2014/main" id="{97320F17-B5C3-490D-B2DF-E9945091EDBF}"/>
                  </a:ext>
                </a:extLst>
              </p:cNvPr>
              <p:cNvSpPr/>
              <p:nvPr/>
            </p:nvSpPr>
            <p:spPr>
              <a:xfrm rot="-10594719">
                <a:off x="1773296" y="4958228"/>
                <a:ext cx="95786" cy="45184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6" extrusionOk="0">
                    <a:moveTo>
                      <a:pt x="900" y="0"/>
                    </a:moveTo>
                    <a:cubicBezTo>
                      <a:pt x="249" y="0"/>
                      <a:pt x="1" y="776"/>
                      <a:pt x="776" y="776"/>
                    </a:cubicBezTo>
                    <a:cubicBezTo>
                      <a:pt x="1397" y="776"/>
                      <a:pt x="1645" y="0"/>
                      <a:pt x="9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74;p2">
                <a:extLst>
                  <a:ext uri="{FF2B5EF4-FFF2-40B4-BE49-F238E27FC236}">
                    <a16:creationId xmlns:a16="http://schemas.microsoft.com/office/drawing/2014/main" id="{C8D6A30F-444E-4863-8C4F-2C5A5ED33F94}"/>
                  </a:ext>
                </a:extLst>
              </p:cNvPr>
              <p:cNvSpPr/>
              <p:nvPr/>
            </p:nvSpPr>
            <p:spPr>
              <a:xfrm rot="-10594719">
                <a:off x="1864326" y="4858253"/>
                <a:ext cx="126473" cy="45999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790" extrusionOk="0">
                    <a:moveTo>
                      <a:pt x="828" y="0"/>
                    </a:moveTo>
                    <a:cubicBezTo>
                      <a:pt x="650" y="0"/>
                      <a:pt x="477" y="49"/>
                      <a:pt x="342" y="146"/>
                    </a:cubicBezTo>
                    <a:cubicBezTo>
                      <a:pt x="187" y="239"/>
                      <a:pt x="1" y="487"/>
                      <a:pt x="249" y="611"/>
                    </a:cubicBezTo>
                    <a:cubicBezTo>
                      <a:pt x="525" y="726"/>
                      <a:pt x="835" y="790"/>
                      <a:pt x="1154" y="790"/>
                    </a:cubicBezTo>
                    <a:cubicBezTo>
                      <a:pt x="1265" y="790"/>
                      <a:pt x="1377" y="782"/>
                      <a:pt x="1489" y="766"/>
                    </a:cubicBezTo>
                    <a:cubicBezTo>
                      <a:pt x="1707" y="735"/>
                      <a:pt x="2079" y="611"/>
                      <a:pt x="2110" y="363"/>
                    </a:cubicBezTo>
                    <a:cubicBezTo>
                      <a:pt x="2172" y="115"/>
                      <a:pt x="1800" y="115"/>
                      <a:pt x="1645" y="115"/>
                    </a:cubicBezTo>
                    <a:cubicBezTo>
                      <a:pt x="1595" y="123"/>
                      <a:pt x="1547" y="127"/>
                      <a:pt x="1501" y="127"/>
                    </a:cubicBezTo>
                    <a:cubicBezTo>
                      <a:pt x="1375" y="127"/>
                      <a:pt x="1262" y="98"/>
                      <a:pt x="1148" y="53"/>
                    </a:cubicBezTo>
                    <a:cubicBezTo>
                      <a:pt x="1044" y="18"/>
                      <a:pt x="935" y="0"/>
                      <a:pt x="8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75;p2">
                <a:extLst>
                  <a:ext uri="{FF2B5EF4-FFF2-40B4-BE49-F238E27FC236}">
                    <a16:creationId xmlns:a16="http://schemas.microsoft.com/office/drawing/2014/main" id="{0CEB1996-022D-410C-A1E9-FC7A0BD2B041}"/>
                  </a:ext>
                </a:extLst>
              </p:cNvPr>
              <p:cNvSpPr/>
              <p:nvPr/>
            </p:nvSpPr>
            <p:spPr>
              <a:xfrm rot="-10594719">
                <a:off x="1635557" y="4850249"/>
                <a:ext cx="88566" cy="25328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435" extrusionOk="0">
                    <a:moveTo>
                      <a:pt x="931" y="1"/>
                    </a:moveTo>
                    <a:cubicBezTo>
                      <a:pt x="652" y="1"/>
                      <a:pt x="404" y="63"/>
                      <a:pt x="156" y="218"/>
                    </a:cubicBezTo>
                    <a:cubicBezTo>
                      <a:pt x="124" y="249"/>
                      <a:pt x="0" y="280"/>
                      <a:pt x="31" y="373"/>
                    </a:cubicBezTo>
                    <a:cubicBezTo>
                      <a:pt x="31" y="435"/>
                      <a:pt x="156" y="435"/>
                      <a:pt x="218" y="435"/>
                    </a:cubicBezTo>
                    <a:lnTo>
                      <a:pt x="590" y="435"/>
                    </a:lnTo>
                    <a:cubicBezTo>
                      <a:pt x="869" y="404"/>
                      <a:pt x="1148" y="342"/>
                      <a:pt x="1365" y="218"/>
                    </a:cubicBezTo>
                    <a:cubicBezTo>
                      <a:pt x="1427" y="187"/>
                      <a:pt x="1520" y="125"/>
                      <a:pt x="1520" y="63"/>
                    </a:cubicBezTo>
                    <a:cubicBezTo>
                      <a:pt x="1489" y="1"/>
                      <a:pt x="1365" y="1"/>
                      <a:pt x="13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76;p2">
                <a:extLst>
                  <a:ext uri="{FF2B5EF4-FFF2-40B4-BE49-F238E27FC236}">
                    <a16:creationId xmlns:a16="http://schemas.microsoft.com/office/drawing/2014/main" id="{5292C5E1-4019-4E53-8623-225E2F261864}"/>
                  </a:ext>
                </a:extLst>
              </p:cNvPr>
              <p:cNvSpPr/>
              <p:nvPr/>
            </p:nvSpPr>
            <p:spPr>
              <a:xfrm rot="-10594719">
                <a:off x="1326281" y="4893132"/>
                <a:ext cx="144524" cy="58168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999" extrusionOk="0">
                    <a:moveTo>
                      <a:pt x="782" y="1"/>
                    </a:moveTo>
                    <a:cubicBezTo>
                      <a:pt x="533" y="1"/>
                      <a:pt x="291" y="118"/>
                      <a:pt x="124" y="285"/>
                    </a:cubicBezTo>
                    <a:cubicBezTo>
                      <a:pt x="0" y="502"/>
                      <a:pt x="248" y="626"/>
                      <a:pt x="434" y="626"/>
                    </a:cubicBezTo>
                    <a:lnTo>
                      <a:pt x="434" y="595"/>
                    </a:lnTo>
                    <a:cubicBezTo>
                      <a:pt x="714" y="595"/>
                      <a:pt x="1024" y="719"/>
                      <a:pt x="1241" y="905"/>
                    </a:cubicBezTo>
                    <a:cubicBezTo>
                      <a:pt x="1365" y="967"/>
                      <a:pt x="1497" y="998"/>
                      <a:pt x="1625" y="998"/>
                    </a:cubicBezTo>
                    <a:cubicBezTo>
                      <a:pt x="1753" y="998"/>
                      <a:pt x="1877" y="967"/>
                      <a:pt x="1985" y="905"/>
                    </a:cubicBezTo>
                    <a:cubicBezTo>
                      <a:pt x="2109" y="843"/>
                      <a:pt x="2482" y="626"/>
                      <a:pt x="2296" y="440"/>
                    </a:cubicBezTo>
                    <a:cubicBezTo>
                      <a:pt x="1926" y="156"/>
                      <a:pt x="1479" y="2"/>
                      <a:pt x="1001" y="2"/>
                    </a:cubicBezTo>
                    <a:cubicBezTo>
                      <a:pt x="957" y="2"/>
                      <a:pt x="913" y="3"/>
                      <a:pt x="869" y="6"/>
                    </a:cubicBezTo>
                    <a:cubicBezTo>
                      <a:pt x="840" y="2"/>
                      <a:pt x="811" y="1"/>
                      <a:pt x="7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77;p2">
                <a:extLst>
                  <a:ext uri="{FF2B5EF4-FFF2-40B4-BE49-F238E27FC236}">
                    <a16:creationId xmlns:a16="http://schemas.microsoft.com/office/drawing/2014/main" id="{138E7A30-A580-47F1-9FF2-3FC96345E490}"/>
                  </a:ext>
                </a:extLst>
              </p:cNvPr>
              <p:cNvSpPr/>
              <p:nvPr/>
            </p:nvSpPr>
            <p:spPr>
              <a:xfrm rot="-10594719">
                <a:off x="1377624" y="4771551"/>
                <a:ext cx="112090" cy="34645"/>
              </a:xfrm>
              <a:custGeom>
                <a:avLst/>
                <a:gdLst/>
                <a:ahLst/>
                <a:cxnLst/>
                <a:rect l="l" t="t" r="r" b="b"/>
                <a:pathLst>
                  <a:path w="1925" h="595" extrusionOk="0">
                    <a:moveTo>
                      <a:pt x="956" y="1"/>
                    </a:moveTo>
                    <a:cubicBezTo>
                      <a:pt x="755" y="1"/>
                      <a:pt x="563" y="59"/>
                      <a:pt x="404" y="149"/>
                    </a:cubicBezTo>
                    <a:cubicBezTo>
                      <a:pt x="280" y="211"/>
                      <a:pt x="1" y="397"/>
                      <a:pt x="249" y="460"/>
                    </a:cubicBezTo>
                    <a:lnTo>
                      <a:pt x="776" y="584"/>
                    </a:lnTo>
                    <a:cubicBezTo>
                      <a:pt x="835" y="591"/>
                      <a:pt x="895" y="595"/>
                      <a:pt x="957" y="595"/>
                    </a:cubicBezTo>
                    <a:cubicBezTo>
                      <a:pt x="1155" y="595"/>
                      <a:pt x="1362" y="554"/>
                      <a:pt x="1552" y="460"/>
                    </a:cubicBezTo>
                    <a:cubicBezTo>
                      <a:pt x="1645" y="397"/>
                      <a:pt x="1924" y="211"/>
                      <a:pt x="1676" y="149"/>
                    </a:cubicBezTo>
                    <a:lnTo>
                      <a:pt x="1180" y="25"/>
                    </a:lnTo>
                    <a:cubicBezTo>
                      <a:pt x="1105" y="9"/>
                      <a:pt x="1030" y="1"/>
                      <a:pt x="9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78;p2">
                <a:extLst>
                  <a:ext uri="{FF2B5EF4-FFF2-40B4-BE49-F238E27FC236}">
                    <a16:creationId xmlns:a16="http://schemas.microsoft.com/office/drawing/2014/main" id="{BBFD8D9C-6755-40CB-B298-9390DB426B29}"/>
                  </a:ext>
                </a:extLst>
              </p:cNvPr>
              <p:cNvSpPr/>
              <p:nvPr/>
            </p:nvSpPr>
            <p:spPr>
              <a:xfrm rot="-10594719">
                <a:off x="1803282" y="4697382"/>
                <a:ext cx="112032" cy="48211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828" extrusionOk="0">
                    <a:moveTo>
                      <a:pt x="826" y="1"/>
                    </a:moveTo>
                    <a:cubicBezTo>
                      <a:pt x="594" y="1"/>
                      <a:pt x="368" y="69"/>
                      <a:pt x="187" y="225"/>
                    </a:cubicBezTo>
                    <a:cubicBezTo>
                      <a:pt x="0" y="349"/>
                      <a:pt x="31" y="535"/>
                      <a:pt x="280" y="535"/>
                    </a:cubicBezTo>
                    <a:lnTo>
                      <a:pt x="249" y="535"/>
                    </a:lnTo>
                    <a:cubicBezTo>
                      <a:pt x="404" y="567"/>
                      <a:pt x="559" y="629"/>
                      <a:pt x="683" y="753"/>
                    </a:cubicBezTo>
                    <a:cubicBezTo>
                      <a:pt x="749" y="808"/>
                      <a:pt x="838" y="828"/>
                      <a:pt x="935" y="828"/>
                    </a:cubicBezTo>
                    <a:cubicBezTo>
                      <a:pt x="1110" y="828"/>
                      <a:pt x="1307" y="762"/>
                      <a:pt x="1427" y="722"/>
                    </a:cubicBezTo>
                    <a:cubicBezTo>
                      <a:pt x="1520" y="691"/>
                      <a:pt x="1924" y="473"/>
                      <a:pt x="1738" y="318"/>
                    </a:cubicBezTo>
                    <a:cubicBezTo>
                      <a:pt x="1520" y="132"/>
                      <a:pt x="1241" y="39"/>
                      <a:pt x="962" y="8"/>
                    </a:cubicBezTo>
                    <a:cubicBezTo>
                      <a:pt x="917" y="3"/>
                      <a:pt x="871" y="1"/>
                      <a:pt x="8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79;p2">
                <a:extLst>
                  <a:ext uri="{FF2B5EF4-FFF2-40B4-BE49-F238E27FC236}">
                    <a16:creationId xmlns:a16="http://schemas.microsoft.com/office/drawing/2014/main" id="{C661116F-6207-4A3E-AE5C-3C20F8C88249}"/>
                  </a:ext>
                </a:extLst>
              </p:cNvPr>
              <p:cNvSpPr/>
              <p:nvPr/>
            </p:nvSpPr>
            <p:spPr>
              <a:xfrm rot="-10594719">
                <a:off x="1895778" y="4578886"/>
                <a:ext cx="113837" cy="36159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621" extrusionOk="0">
                    <a:moveTo>
                      <a:pt x="1210" y="1"/>
                    </a:moveTo>
                    <a:cubicBezTo>
                      <a:pt x="807" y="1"/>
                      <a:pt x="1" y="621"/>
                      <a:pt x="745" y="621"/>
                    </a:cubicBezTo>
                    <a:cubicBezTo>
                      <a:pt x="1148" y="621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80;p2">
                <a:extLst>
                  <a:ext uri="{FF2B5EF4-FFF2-40B4-BE49-F238E27FC236}">
                    <a16:creationId xmlns:a16="http://schemas.microsoft.com/office/drawing/2014/main" id="{496A5831-A730-45C4-804C-AA82633D6991}"/>
                  </a:ext>
                </a:extLst>
              </p:cNvPr>
              <p:cNvSpPr/>
              <p:nvPr/>
            </p:nvSpPr>
            <p:spPr>
              <a:xfrm rot="-10594719">
                <a:off x="1667823" y="4452968"/>
                <a:ext cx="119311" cy="43903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754" extrusionOk="0">
                    <a:moveTo>
                      <a:pt x="754" y="0"/>
                    </a:moveTo>
                    <a:cubicBezTo>
                      <a:pt x="504" y="0"/>
                      <a:pt x="264" y="123"/>
                      <a:pt x="125" y="346"/>
                    </a:cubicBezTo>
                    <a:cubicBezTo>
                      <a:pt x="1" y="563"/>
                      <a:pt x="218" y="749"/>
                      <a:pt x="435" y="749"/>
                    </a:cubicBezTo>
                    <a:lnTo>
                      <a:pt x="1180" y="749"/>
                    </a:lnTo>
                    <a:cubicBezTo>
                      <a:pt x="1208" y="752"/>
                      <a:pt x="1237" y="754"/>
                      <a:pt x="1265" y="754"/>
                    </a:cubicBezTo>
                    <a:cubicBezTo>
                      <a:pt x="1515" y="754"/>
                      <a:pt x="1757" y="634"/>
                      <a:pt x="1924" y="439"/>
                    </a:cubicBezTo>
                    <a:cubicBezTo>
                      <a:pt x="2048" y="191"/>
                      <a:pt x="1831" y="5"/>
                      <a:pt x="1583" y="5"/>
                    </a:cubicBezTo>
                    <a:lnTo>
                      <a:pt x="839" y="5"/>
                    </a:lnTo>
                    <a:cubicBezTo>
                      <a:pt x="810" y="2"/>
                      <a:pt x="782" y="0"/>
                      <a:pt x="7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81;p2">
                <a:extLst>
                  <a:ext uri="{FF2B5EF4-FFF2-40B4-BE49-F238E27FC236}">
                    <a16:creationId xmlns:a16="http://schemas.microsoft.com/office/drawing/2014/main" id="{E5B79F41-BC65-42FD-B4FC-329734E15A6A}"/>
                  </a:ext>
                </a:extLst>
              </p:cNvPr>
              <p:cNvSpPr/>
              <p:nvPr/>
            </p:nvSpPr>
            <p:spPr>
              <a:xfrm rot="-10594719">
                <a:off x="1579763" y="4538236"/>
                <a:ext cx="113896" cy="34412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591" extrusionOk="0">
                    <a:moveTo>
                      <a:pt x="1211" y="1"/>
                    </a:moveTo>
                    <a:cubicBezTo>
                      <a:pt x="838" y="1"/>
                      <a:pt x="1" y="590"/>
                      <a:pt x="776" y="590"/>
                    </a:cubicBezTo>
                    <a:cubicBezTo>
                      <a:pt x="1149" y="590"/>
                      <a:pt x="1955" y="1"/>
                      <a:pt x="12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82;p2">
                <a:extLst>
                  <a:ext uri="{FF2B5EF4-FFF2-40B4-BE49-F238E27FC236}">
                    <a16:creationId xmlns:a16="http://schemas.microsoft.com/office/drawing/2014/main" id="{4CA59B39-8269-47DB-92A8-5F8A1FA8FD3B}"/>
                  </a:ext>
                </a:extLst>
              </p:cNvPr>
              <p:cNvSpPr/>
              <p:nvPr/>
            </p:nvSpPr>
            <p:spPr>
              <a:xfrm rot="-10594719">
                <a:off x="1579808" y="4655738"/>
                <a:ext cx="106675" cy="39652"/>
              </a:xfrm>
              <a:custGeom>
                <a:avLst/>
                <a:gdLst/>
                <a:ahLst/>
                <a:cxnLst/>
                <a:rect l="l" t="t" r="r" b="b"/>
                <a:pathLst>
                  <a:path w="1832" h="681" extrusionOk="0">
                    <a:moveTo>
                      <a:pt x="915" y="1"/>
                    </a:moveTo>
                    <a:cubicBezTo>
                      <a:pt x="727" y="1"/>
                      <a:pt x="543" y="49"/>
                      <a:pt x="373" y="155"/>
                    </a:cubicBezTo>
                    <a:cubicBezTo>
                      <a:pt x="249" y="217"/>
                      <a:pt x="1" y="434"/>
                      <a:pt x="280" y="527"/>
                    </a:cubicBezTo>
                    <a:lnTo>
                      <a:pt x="683" y="651"/>
                    </a:lnTo>
                    <a:cubicBezTo>
                      <a:pt x="762" y="671"/>
                      <a:pt x="844" y="681"/>
                      <a:pt x="926" y="681"/>
                    </a:cubicBezTo>
                    <a:cubicBezTo>
                      <a:pt x="1105" y="681"/>
                      <a:pt x="1289" y="633"/>
                      <a:pt x="1459" y="527"/>
                    </a:cubicBezTo>
                    <a:cubicBezTo>
                      <a:pt x="1583" y="465"/>
                      <a:pt x="1831" y="248"/>
                      <a:pt x="1552" y="155"/>
                    </a:cubicBezTo>
                    <a:lnTo>
                      <a:pt x="1180" y="31"/>
                    </a:lnTo>
                    <a:cubicBezTo>
                      <a:pt x="1091" y="11"/>
                      <a:pt x="1003" y="1"/>
                      <a:pt x="9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83;p2">
                <a:extLst>
                  <a:ext uri="{FF2B5EF4-FFF2-40B4-BE49-F238E27FC236}">
                    <a16:creationId xmlns:a16="http://schemas.microsoft.com/office/drawing/2014/main" id="{08AE513E-0813-43F9-A7BD-D0FA61BEA795}"/>
                  </a:ext>
                </a:extLst>
              </p:cNvPr>
              <p:cNvSpPr/>
              <p:nvPr/>
            </p:nvSpPr>
            <p:spPr>
              <a:xfrm rot="-10594719">
                <a:off x="1253171" y="4536196"/>
                <a:ext cx="131888" cy="69813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1199" extrusionOk="0">
                    <a:moveTo>
                      <a:pt x="979" y="0"/>
                    </a:moveTo>
                    <a:cubicBezTo>
                      <a:pt x="813" y="0"/>
                      <a:pt x="636" y="53"/>
                      <a:pt x="497" y="92"/>
                    </a:cubicBezTo>
                    <a:cubicBezTo>
                      <a:pt x="403" y="123"/>
                      <a:pt x="0" y="341"/>
                      <a:pt x="186" y="496"/>
                    </a:cubicBezTo>
                    <a:lnTo>
                      <a:pt x="1055" y="1116"/>
                    </a:lnTo>
                    <a:cubicBezTo>
                      <a:pt x="1127" y="1176"/>
                      <a:pt x="1222" y="1199"/>
                      <a:pt x="1323" y="1199"/>
                    </a:cubicBezTo>
                    <a:cubicBezTo>
                      <a:pt x="1482" y="1199"/>
                      <a:pt x="1654" y="1142"/>
                      <a:pt x="1768" y="1085"/>
                    </a:cubicBezTo>
                    <a:cubicBezTo>
                      <a:pt x="1861" y="1054"/>
                      <a:pt x="2265" y="868"/>
                      <a:pt x="2079" y="713"/>
                    </a:cubicBezTo>
                    <a:lnTo>
                      <a:pt x="1241" y="61"/>
                    </a:lnTo>
                    <a:cubicBezTo>
                      <a:pt x="1163" y="17"/>
                      <a:pt x="1073" y="0"/>
                      <a:pt x="9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84;p2">
                <a:extLst>
                  <a:ext uri="{FF2B5EF4-FFF2-40B4-BE49-F238E27FC236}">
                    <a16:creationId xmlns:a16="http://schemas.microsoft.com/office/drawing/2014/main" id="{1AA9C95E-AB1F-485E-9B9E-AB3C87DAAE2B}"/>
                  </a:ext>
                </a:extLst>
              </p:cNvPr>
              <p:cNvSpPr/>
              <p:nvPr/>
            </p:nvSpPr>
            <p:spPr>
              <a:xfrm rot="-10594719">
                <a:off x="1324781" y="4401406"/>
                <a:ext cx="110227" cy="62419"/>
              </a:xfrm>
              <a:custGeom>
                <a:avLst/>
                <a:gdLst/>
                <a:ahLst/>
                <a:cxnLst/>
                <a:rect l="l" t="t" r="r" b="b"/>
                <a:pathLst>
                  <a:path w="1893" h="1072" extrusionOk="0">
                    <a:moveTo>
                      <a:pt x="707" y="1"/>
                    </a:moveTo>
                    <a:cubicBezTo>
                      <a:pt x="508" y="1"/>
                      <a:pt x="317" y="77"/>
                      <a:pt x="187" y="229"/>
                    </a:cubicBezTo>
                    <a:cubicBezTo>
                      <a:pt x="1" y="415"/>
                      <a:pt x="94" y="725"/>
                      <a:pt x="342" y="787"/>
                    </a:cubicBezTo>
                    <a:lnTo>
                      <a:pt x="962" y="1035"/>
                    </a:lnTo>
                    <a:cubicBezTo>
                      <a:pt x="1037" y="1060"/>
                      <a:pt x="1114" y="1072"/>
                      <a:pt x="1190" y="1072"/>
                    </a:cubicBezTo>
                    <a:cubicBezTo>
                      <a:pt x="1399" y="1072"/>
                      <a:pt x="1602" y="986"/>
                      <a:pt x="1738" y="849"/>
                    </a:cubicBezTo>
                    <a:cubicBezTo>
                      <a:pt x="1893" y="663"/>
                      <a:pt x="1831" y="353"/>
                      <a:pt x="1583" y="291"/>
                    </a:cubicBezTo>
                    <a:lnTo>
                      <a:pt x="962" y="43"/>
                    </a:lnTo>
                    <a:cubicBezTo>
                      <a:pt x="879" y="15"/>
                      <a:pt x="792" y="1"/>
                      <a:pt x="7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85;p2">
                <a:extLst>
                  <a:ext uri="{FF2B5EF4-FFF2-40B4-BE49-F238E27FC236}">
                    <a16:creationId xmlns:a16="http://schemas.microsoft.com/office/drawing/2014/main" id="{DE07C271-37AE-4545-8252-341F7840759A}"/>
                  </a:ext>
                </a:extLst>
              </p:cNvPr>
              <p:cNvSpPr/>
              <p:nvPr/>
            </p:nvSpPr>
            <p:spPr>
              <a:xfrm rot="-10594719">
                <a:off x="1535351" y="4341719"/>
                <a:ext cx="103007" cy="37556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645" extrusionOk="0">
                    <a:moveTo>
                      <a:pt x="925" y="1"/>
                    </a:moveTo>
                    <a:cubicBezTo>
                      <a:pt x="724" y="1"/>
                      <a:pt x="532" y="58"/>
                      <a:pt x="373" y="149"/>
                    </a:cubicBezTo>
                    <a:cubicBezTo>
                      <a:pt x="249" y="211"/>
                      <a:pt x="1" y="428"/>
                      <a:pt x="249" y="490"/>
                    </a:cubicBezTo>
                    <a:lnTo>
                      <a:pt x="652" y="614"/>
                    </a:lnTo>
                    <a:cubicBezTo>
                      <a:pt x="731" y="634"/>
                      <a:pt x="812" y="644"/>
                      <a:pt x="895" y="644"/>
                    </a:cubicBezTo>
                    <a:cubicBezTo>
                      <a:pt x="1074" y="644"/>
                      <a:pt x="1258" y="596"/>
                      <a:pt x="1428" y="490"/>
                    </a:cubicBezTo>
                    <a:cubicBezTo>
                      <a:pt x="1521" y="428"/>
                      <a:pt x="1769" y="242"/>
                      <a:pt x="1521" y="149"/>
                    </a:cubicBezTo>
                    <a:lnTo>
                      <a:pt x="1148" y="25"/>
                    </a:lnTo>
                    <a:cubicBezTo>
                      <a:pt x="1074" y="8"/>
                      <a:pt x="999" y="1"/>
                      <a:pt x="9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86;p2">
                <a:extLst>
                  <a:ext uri="{FF2B5EF4-FFF2-40B4-BE49-F238E27FC236}">
                    <a16:creationId xmlns:a16="http://schemas.microsoft.com/office/drawing/2014/main" id="{840A6AE6-3899-4DD6-8FD8-41541E52DD7B}"/>
                  </a:ext>
                </a:extLst>
              </p:cNvPr>
              <p:cNvSpPr/>
              <p:nvPr/>
            </p:nvSpPr>
            <p:spPr>
              <a:xfrm rot="-10594719">
                <a:off x="1118834" y="4308400"/>
                <a:ext cx="117506" cy="54616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938" extrusionOk="0">
                    <a:moveTo>
                      <a:pt x="1418" y="1"/>
                    </a:moveTo>
                    <a:cubicBezTo>
                      <a:pt x="1366" y="1"/>
                      <a:pt x="1316" y="5"/>
                      <a:pt x="1273" y="11"/>
                    </a:cubicBezTo>
                    <a:lnTo>
                      <a:pt x="528" y="135"/>
                    </a:lnTo>
                    <a:cubicBezTo>
                      <a:pt x="311" y="197"/>
                      <a:pt x="1" y="445"/>
                      <a:pt x="63" y="693"/>
                    </a:cubicBezTo>
                    <a:cubicBezTo>
                      <a:pt x="130" y="872"/>
                      <a:pt x="341" y="938"/>
                      <a:pt x="535" y="938"/>
                    </a:cubicBezTo>
                    <a:cubicBezTo>
                      <a:pt x="611" y="938"/>
                      <a:pt x="684" y="928"/>
                      <a:pt x="745" y="910"/>
                    </a:cubicBezTo>
                    <a:lnTo>
                      <a:pt x="1490" y="786"/>
                    </a:lnTo>
                    <a:cubicBezTo>
                      <a:pt x="1707" y="755"/>
                      <a:pt x="2017" y="507"/>
                      <a:pt x="1955" y="259"/>
                    </a:cubicBezTo>
                    <a:cubicBezTo>
                      <a:pt x="1881" y="60"/>
                      <a:pt x="1628" y="1"/>
                      <a:pt x="14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87;p2">
                <a:extLst>
                  <a:ext uri="{FF2B5EF4-FFF2-40B4-BE49-F238E27FC236}">
                    <a16:creationId xmlns:a16="http://schemas.microsoft.com/office/drawing/2014/main" id="{FE5DD0A1-0819-4206-ADA7-BAFF3478F808}"/>
                  </a:ext>
                </a:extLst>
              </p:cNvPr>
              <p:cNvSpPr/>
              <p:nvPr/>
            </p:nvSpPr>
            <p:spPr>
              <a:xfrm rot="-10594719">
                <a:off x="780859" y="4335661"/>
                <a:ext cx="95786" cy="48037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825" extrusionOk="0">
                    <a:moveTo>
                      <a:pt x="1144" y="0"/>
                    </a:moveTo>
                    <a:cubicBezTo>
                      <a:pt x="983" y="0"/>
                      <a:pt x="816" y="51"/>
                      <a:pt x="714" y="102"/>
                    </a:cubicBezTo>
                    <a:lnTo>
                      <a:pt x="466" y="226"/>
                    </a:lnTo>
                    <a:cubicBezTo>
                      <a:pt x="311" y="289"/>
                      <a:pt x="1" y="506"/>
                      <a:pt x="187" y="692"/>
                    </a:cubicBezTo>
                    <a:cubicBezTo>
                      <a:pt x="257" y="790"/>
                      <a:pt x="378" y="825"/>
                      <a:pt x="507" y="825"/>
                    </a:cubicBezTo>
                    <a:cubicBezTo>
                      <a:pt x="662" y="825"/>
                      <a:pt x="829" y="774"/>
                      <a:pt x="931" y="723"/>
                    </a:cubicBezTo>
                    <a:lnTo>
                      <a:pt x="1180" y="599"/>
                    </a:lnTo>
                    <a:cubicBezTo>
                      <a:pt x="1335" y="537"/>
                      <a:pt x="1645" y="320"/>
                      <a:pt x="1490" y="133"/>
                    </a:cubicBezTo>
                    <a:cubicBezTo>
                      <a:pt x="1406" y="35"/>
                      <a:pt x="1277" y="0"/>
                      <a:pt x="11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88;p2">
                <a:extLst>
                  <a:ext uri="{FF2B5EF4-FFF2-40B4-BE49-F238E27FC236}">
                    <a16:creationId xmlns:a16="http://schemas.microsoft.com/office/drawing/2014/main" id="{9D76A735-F57A-4535-B826-C91919904894}"/>
                  </a:ext>
                </a:extLst>
              </p:cNvPr>
              <p:cNvSpPr/>
              <p:nvPr/>
            </p:nvSpPr>
            <p:spPr>
              <a:xfrm rot="-10594719">
                <a:off x="896926" y="4426275"/>
                <a:ext cx="104812" cy="39303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675" extrusionOk="0">
                    <a:moveTo>
                      <a:pt x="1130" y="0"/>
                    </a:moveTo>
                    <a:cubicBezTo>
                      <a:pt x="769" y="0"/>
                      <a:pt x="422" y="122"/>
                      <a:pt x="124" y="328"/>
                    </a:cubicBezTo>
                    <a:cubicBezTo>
                      <a:pt x="62" y="390"/>
                      <a:pt x="0" y="452"/>
                      <a:pt x="0" y="545"/>
                    </a:cubicBezTo>
                    <a:cubicBezTo>
                      <a:pt x="31" y="638"/>
                      <a:pt x="155" y="669"/>
                      <a:pt x="218" y="669"/>
                    </a:cubicBezTo>
                    <a:cubicBezTo>
                      <a:pt x="254" y="673"/>
                      <a:pt x="290" y="675"/>
                      <a:pt x="326" y="675"/>
                    </a:cubicBezTo>
                    <a:cubicBezTo>
                      <a:pt x="508" y="675"/>
                      <a:pt x="686" y="625"/>
                      <a:pt x="844" y="543"/>
                    </a:cubicBezTo>
                    <a:lnTo>
                      <a:pt x="844" y="543"/>
                    </a:lnTo>
                    <a:cubicBezTo>
                      <a:pt x="857" y="544"/>
                      <a:pt x="871" y="544"/>
                      <a:pt x="884" y="544"/>
                    </a:cubicBezTo>
                    <a:cubicBezTo>
                      <a:pt x="1071" y="544"/>
                      <a:pt x="1248" y="496"/>
                      <a:pt x="1396" y="390"/>
                    </a:cubicBezTo>
                    <a:cubicBezTo>
                      <a:pt x="1520" y="359"/>
                      <a:pt x="1800" y="111"/>
                      <a:pt x="1520" y="49"/>
                    </a:cubicBezTo>
                    <a:cubicBezTo>
                      <a:pt x="1390" y="16"/>
                      <a:pt x="1259" y="0"/>
                      <a:pt x="11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89;p2">
                <a:extLst>
                  <a:ext uri="{FF2B5EF4-FFF2-40B4-BE49-F238E27FC236}">
                    <a16:creationId xmlns:a16="http://schemas.microsoft.com/office/drawing/2014/main" id="{E09FC2AE-5A54-4F3E-98A3-E02C2A92A7D3}"/>
                  </a:ext>
                </a:extLst>
              </p:cNvPr>
              <p:cNvSpPr/>
              <p:nvPr/>
            </p:nvSpPr>
            <p:spPr>
              <a:xfrm rot="-10594719">
                <a:off x="1035410" y="4484473"/>
                <a:ext cx="146329" cy="7435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277" extrusionOk="0">
                    <a:moveTo>
                      <a:pt x="1964" y="0"/>
                    </a:moveTo>
                    <a:cubicBezTo>
                      <a:pt x="1894" y="0"/>
                      <a:pt x="1826" y="10"/>
                      <a:pt x="1769" y="27"/>
                    </a:cubicBezTo>
                    <a:lnTo>
                      <a:pt x="528" y="430"/>
                    </a:lnTo>
                    <a:cubicBezTo>
                      <a:pt x="280" y="492"/>
                      <a:pt x="0" y="709"/>
                      <a:pt x="62" y="988"/>
                    </a:cubicBezTo>
                    <a:cubicBezTo>
                      <a:pt x="129" y="1188"/>
                      <a:pt x="339" y="1277"/>
                      <a:pt x="532" y="1277"/>
                    </a:cubicBezTo>
                    <a:cubicBezTo>
                      <a:pt x="609" y="1277"/>
                      <a:pt x="683" y="1263"/>
                      <a:pt x="745" y="1236"/>
                    </a:cubicBezTo>
                    <a:lnTo>
                      <a:pt x="1986" y="864"/>
                    </a:lnTo>
                    <a:cubicBezTo>
                      <a:pt x="2203" y="771"/>
                      <a:pt x="2513" y="585"/>
                      <a:pt x="2420" y="306"/>
                    </a:cubicBezTo>
                    <a:cubicBezTo>
                      <a:pt x="2374" y="77"/>
                      <a:pt x="2160" y="0"/>
                      <a:pt x="19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90;p2">
                <a:extLst>
                  <a:ext uri="{FF2B5EF4-FFF2-40B4-BE49-F238E27FC236}">
                    <a16:creationId xmlns:a16="http://schemas.microsoft.com/office/drawing/2014/main" id="{DBE8AF66-5A91-4996-AD9B-4180B51506F6}"/>
                  </a:ext>
                </a:extLst>
              </p:cNvPr>
              <p:cNvSpPr/>
              <p:nvPr/>
            </p:nvSpPr>
            <p:spPr>
              <a:xfrm rot="-10594719">
                <a:off x="1152901" y="4685992"/>
                <a:ext cx="99397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626" extrusionOk="0">
                    <a:moveTo>
                      <a:pt x="785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25"/>
                      <a:pt x="435" y="625"/>
                    </a:cubicBezTo>
                    <a:lnTo>
                      <a:pt x="838" y="625"/>
                    </a:lnTo>
                    <a:cubicBezTo>
                      <a:pt x="1117" y="625"/>
                      <a:pt x="1365" y="532"/>
                      <a:pt x="1583" y="315"/>
                    </a:cubicBezTo>
                    <a:cubicBezTo>
                      <a:pt x="1707" y="98"/>
                      <a:pt x="1458" y="5"/>
                      <a:pt x="1272" y="5"/>
                    </a:cubicBezTo>
                    <a:lnTo>
                      <a:pt x="869" y="5"/>
                    </a:lnTo>
                    <a:cubicBezTo>
                      <a:pt x="841" y="2"/>
                      <a:pt x="812" y="0"/>
                      <a:pt x="7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91;p2">
                <a:extLst>
                  <a:ext uri="{FF2B5EF4-FFF2-40B4-BE49-F238E27FC236}">
                    <a16:creationId xmlns:a16="http://schemas.microsoft.com/office/drawing/2014/main" id="{13A3F7CC-09EE-4FA9-8A78-1FFB1ACFD274}"/>
                  </a:ext>
                </a:extLst>
              </p:cNvPr>
              <p:cNvSpPr/>
              <p:nvPr/>
            </p:nvSpPr>
            <p:spPr>
              <a:xfrm rot="-10594719">
                <a:off x="1100228" y="4854235"/>
                <a:ext cx="153608" cy="70337"/>
              </a:xfrm>
              <a:custGeom>
                <a:avLst/>
                <a:gdLst/>
                <a:ahLst/>
                <a:cxnLst/>
                <a:rect l="l" t="t" r="r" b="b"/>
                <a:pathLst>
                  <a:path w="2638" h="1208" extrusionOk="0">
                    <a:moveTo>
                      <a:pt x="729" y="0"/>
                    </a:moveTo>
                    <a:cubicBezTo>
                      <a:pt x="520" y="0"/>
                      <a:pt x="320" y="76"/>
                      <a:pt x="156" y="240"/>
                    </a:cubicBezTo>
                    <a:cubicBezTo>
                      <a:pt x="0" y="426"/>
                      <a:pt x="62" y="736"/>
                      <a:pt x="311" y="798"/>
                    </a:cubicBezTo>
                    <a:lnTo>
                      <a:pt x="1675" y="1171"/>
                    </a:lnTo>
                    <a:cubicBezTo>
                      <a:pt x="1750" y="1195"/>
                      <a:pt x="1827" y="1207"/>
                      <a:pt x="1904" y="1207"/>
                    </a:cubicBezTo>
                    <a:cubicBezTo>
                      <a:pt x="2112" y="1207"/>
                      <a:pt x="2315" y="1121"/>
                      <a:pt x="2451" y="984"/>
                    </a:cubicBezTo>
                    <a:cubicBezTo>
                      <a:pt x="2637" y="798"/>
                      <a:pt x="2544" y="488"/>
                      <a:pt x="2296" y="426"/>
                    </a:cubicBezTo>
                    <a:lnTo>
                      <a:pt x="931" y="23"/>
                    </a:lnTo>
                    <a:cubicBezTo>
                      <a:pt x="863" y="8"/>
                      <a:pt x="796" y="0"/>
                      <a:pt x="7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92;p2">
                <a:extLst>
                  <a:ext uri="{FF2B5EF4-FFF2-40B4-BE49-F238E27FC236}">
                    <a16:creationId xmlns:a16="http://schemas.microsoft.com/office/drawing/2014/main" id="{1C7D6C63-EBC0-4E77-8B35-B53A1D88BCB9}"/>
                  </a:ext>
                </a:extLst>
              </p:cNvPr>
              <p:cNvSpPr/>
              <p:nvPr/>
            </p:nvSpPr>
            <p:spPr>
              <a:xfrm rot="-10594719">
                <a:off x="909141" y="4699932"/>
                <a:ext cx="84956" cy="50657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870" extrusionOk="0">
                    <a:moveTo>
                      <a:pt x="652" y="1"/>
                    </a:moveTo>
                    <a:cubicBezTo>
                      <a:pt x="342" y="1"/>
                      <a:pt x="93" y="187"/>
                      <a:pt x="31" y="466"/>
                    </a:cubicBezTo>
                    <a:cubicBezTo>
                      <a:pt x="0" y="745"/>
                      <a:pt x="310" y="838"/>
                      <a:pt x="559" y="838"/>
                    </a:cubicBezTo>
                    <a:lnTo>
                      <a:pt x="559" y="869"/>
                    </a:lnTo>
                    <a:lnTo>
                      <a:pt x="807" y="869"/>
                    </a:lnTo>
                    <a:cubicBezTo>
                      <a:pt x="1055" y="869"/>
                      <a:pt x="1396" y="652"/>
                      <a:pt x="1427" y="404"/>
                    </a:cubicBezTo>
                    <a:cubicBezTo>
                      <a:pt x="1458" y="125"/>
                      <a:pt x="1148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93;p2">
                <a:extLst>
                  <a:ext uri="{FF2B5EF4-FFF2-40B4-BE49-F238E27FC236}">
                    <a16:creationId xmlns:a16="http://schemas.microsoft.com/office/drawing/2014/main" id="{A252D8AB-DB31-4454-9763-72A046925E93}"/>
                  </a:ext>
                </a:extLst>
              </p:cNvPr>
              <p:cNvSpPr/>
              <p:nvPr/>
            </p:nvSpPr>
            <p:spPr>
              <a:xfrm rot="-10594719">
                <a:off x="661505" y="4790849"/>
                <a:ext cx="119253" cy="43961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755" extrusionOk="0">
                    <a:moveTo>
                      <a:pt x="775" y="1"/>
                    </a:moveTo>
                    <a:cubicBezTo>
                      <a:pt x="503" y="1"/>
                      <a:pt x="264" y="121"/>
                      <a:pt x="125" y="316"/>
                    </a:cubicBezTo>
                    <a:cubicBezTo>
                      <a:pt x="1" y="564"/>
                      <a:pt x="218" y="750"/>
                      <a:pt x="435" y="750"/>
                    </a:cubicBezTo>
                    <a:lnTo>
                      <a:pt x="1210" y="750"/>
                    </a:lnTo>
                    <a:cubicBezTo>
                      <a:pt x="1238" y="753"/>
                      <a:pt x="1267" y="755"/>
                      <a:pt x="1295" y="755"/>
                    </a:cubicBezTo>
                    <a:cubicBezTo>
                      <a:pt x="1545" y="755"/>
                      <a:pt x="1784" y="632"/>
                      <a:pt x="1924" y="409"/>
                    </a:cubicBezTo>
                    <a:cubicBezTo>
                      <a:pt x="2048" y="192"/>
                      <a:pt x="1831" y="6"/>
                      <a:pt x="1614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94;p2">
                <a:extLst>
                  <a:ext uri="{FF2B5EF4-FFF2-40B4-BE49-F238E27FC236}">
                    <a16:creationId xmlns:a16="http://schemas.microsoft.com/office/drawing/2014/main" id="{3820A6E7-C446-477A-AF27-D2BB07C8C499}"/>
                  </a:ext>
                </a:extLst>
              </p:cNvPr>
              <p:cNvSpPr/>
              <p:nvPr/>
            </p:nvSpPr>
            <p:spPr>
              <a:xfrm rot="-10594719">
                <a:off x="716042" y="4640466"/>
                <a:ext cx="115642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559" extrusionOk="0">
                    <a:moveTo>
                      <a:pt x="1210" y="0"/>
                    </a:moveTo>
                    <a:cubicBezTo>
                      <a:pt x="838" y="0"/>
                      <a:pt x="0" y="559"/>
                      <a:pt x="776" y="559"/>
                    </a:cubicBezTo>
                    <a:cubicBezTo>
                      <a:pt x="1148" y="559"/>
                      <a:pt x="1985" y="0"/>
                      <a:pt x="1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95;p2">
                <a:extLst>
                  <a:ext uri="{FF2B5EF4-FFF2-40B4-BE49-F238E27FC236}">
                    <a16:creationId xmlns:a16="http://schemas.microsoft.com/office/drawing/2014/main" id="{8B85FE82-5E34-4624-A97C-C91948E182A9}"/>
                  </a:ext>
                </a:extLst>
              </p:cNvPr>
              <p:cNvSpPr/>
              <p:nvPr/>
            </p:nvSpPr>
            <p:spPr>
              <a:xfrm rot="-10594719">
                <a:off x="596313" y="4488004"/>
                <a:ext cx="97591" cy="45242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777" extrusionOk="0">
                    <a:moveTo>
                      <a:pt x="652" y="1"/>
                    </a:moveTo>
                    <a:cubicBezTo>
                      <a:pt x="404" y="1"/>
                      <a:pt x="63" y="187"/>
                      <a:pt x="32" y="435"/>
                    </a:cubicBezTo>
                    <a:cubicBezTo>
                      <a:pt x="1" y="683"/>
                      <a:pt x="342" y="776"/>
                      <a:pt x="528" y="776"/>
                    </a:cubicBezTo>
                    <a:lnTo>
                      <a:pt x="1024" y="776"/>
                    </a:lnTo>
                    <a:cubicBezTo>
                      <a:pt x="1272" y="776"/>
                      <a:pt x="1614" y="590"/>
                      <a:pt x="1645" y="342"/>
                    </a:cubicBezTo>
                    <a:cubicBezTo>
                      <a:pt x="1676" y="63"/>
                      <a:pt x="1365" y="1"/>
                      <a:pt x="1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96;p2">
                <a:extLst>
                  <a:ext uri="{FF2B5EF4-FFF2-40B4-BE49-F238E27FC236}">
                    <a16:creationId xmlns:a16="http://schemas.microsoft.com/office/drawing/2014/main" id="{67A1867D-C509-44ED-81A0-F66A05D247A8}"/>
                  </a:ext>
                </a:extLst>
              </p:cNvPr>
              <p:cNvSpPr/>
              <p:nvPr/>
            </p:nvSpPr>
            <p:spPr>
              <a:xfrm rot="-10594719">
                <a:off x="411673" y="4405110"/>
                <a:ext cx="113837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559" extrusionOk="0">
                    <a:moveTo>
                      <a:pt x="1210" y="1"/>
                    </a:moveTo>
                    <a:cubicBezTo>
                      <a:pt x="807" y="1"/>
                      <a:pt x="0" y="559"/>
                      <a:pt x="745" y="559"/>
                    </a:cubicBezTo>
                    <a:cubicBezTo>
                      <a:pt x="1148" y="559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97;p2">
                <a:extLst>
                  <a:ext uri="{FF2B5EF4-FFF2-40B4-BE49-F238E27FC236}">
                    <a16:creationId xmlns:a16="http://schemas.microsoft.com/office/drawing/2014/main" id="{4AB72C38-18CC-43F7-A547-B58746448A2F}"/>
                  </a:ext>
                </a:extLst>
              </p:cNvPr>
              <p:cNvSpPr/>
              <p:nvPr/>
            </p:nvSpPr>
            <p:spPr>
              <a:xfrm rot="-10594719">
                <a:off x="260348" y="4417234"/>
                <a:ext cx="95786" cy="45184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6" extrusionOk="0">
                    <a:moveTo>
                      <a:pt x="869" y="0"/>
                    </a:moveTo>
                    <a:cubicBezTo>
                      <a:pt x="248" y="0"/>
                      <a:pt x="0" y="776"/>
                      <a:pt x="776" y="776"/>
                    </a:cubicBezTo>
                    <a:cubicBezTo>
                      <a:pt x="1396" y="776"/>
                      <a:pt x="1644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98;p2">
                <a:extLst>
                  <a:ext uri="{FF2B5EF4-FFF2-40B4-BE49-F238E27FC236}">
                    <a16:creationId xmlns:a16="http://schemas.microsoft.com/office/drawing/2014/main" id="{2ED53C7F-A5DE-4BA9-93A9-D5FEDBC43BD7}"/>
                  </a:ext>
                </a:extLst>
              </p:cNvPr>
              <p:cNvSpPr/>
              <p:nvPr/>
            </p:nvSpPr>
            <p:spPr>
              <a:xfrm rot="-10594719">
                <a:off x="298549" y="4538806"/>
                <a:ext cx="92176" cy="38255"/>
              </a:xfrm>
              <a:custGeom>
                <a:avLst/>
                <a:gdLst/>
                <a:ahLst/>
                <a:cxnLst/>
                <a:rect l="l" t="t" r="r" b="b"/>
                <a:pathLst>
                  <a:path w="1583" h="657" extrusionOk="0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56"/>
                      <a:pt x="466" y="656"/>
                    </a:cubicBezTo>
                    <a:lnTo>
                      <a:pt x="714" y="656"/>
                    </a:lnTo>
                    <a:cubicBezTo>
                      <a:pt x="993" y="656"/>
                      <a:pt x="1242" y="532"/>
                      <a:pt x="1459" y="346"/>
                    </a:cubicBezTo>
                    <a:cubicBezTo>
                      <a:pt x="1583" y="98"/>
                      <a:pt x="1335" y="5"/>
                      <a:pt x="1149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99;p2">
                <a:extLst>
                  <a:ext uri="{FF2B5EF4-FFF2-40B4-BE49-F238E27FC236}">
                    <a16:creationId xmlns:a16="http://schemas.microsoft.com/office/drawing/2014/main" id="{5D8DFFA5-E4C5-4D0C-813E-D087B12DA60D}"/>
                  </a:ext>
                </a:extLst>
              </p:cNvPr>
              <p:cNvSpPr/>
              <p:nvPr/>
            </p:nvSpPr>
            <p:spPr>
              <a:xfrm rot="-10594719">
                <a:off x="400126" y="4620999"/>
                <a:ext cx="95786" cy="46989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807" extrusionOk="0">
                    <a:moveTo>
                      <a:pt x="869" y="0"/>
                    </a:moveTo>
                    <a:cubicBezTo>
                      <a:pt x="249" y="0"/>
                      <a:pt x="1" y="807"/>
                      <a:pt x="776" y="807"/>
                    </a:cubicBezTo>
                    <a:cubicBezTo>
                      <a:pt x="1397" y="807"/>
                      <a:pt x="1645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100;p2">
                <a:extLst>
                  <a:ext uri="{FF2B5EF4-FFF2-40B4-BE49-F238E27FC236}">
                    <a16:creationId xmlns:a16="http://schemas.microsoft.com/office/drawing/2014/main" id="{BDB6D147-BC1E-41F8-8F8F-FD624C3F4E41}"/>
                  </a:ext>
                </a:extLst>
              </p:cNvPr>
              <p:cNvSpPr/>
              <p:nvPr/>
            </p:nvSpPr>
            <p:spPr>
              <a:xfrm rot="-10594719">
                <a:off x="569542" y="4609361"/>
                <a:ext cx="93981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559" extrusionOk="0">
                    <a:moveTo>
                      <a:pt x="900" y="0"/>
                    </a:moveTo>
                    <a:cubicBezTo>
                      <a:pt x="652" y="0"/>
                      <a:pt x="373" y="94"/>
                      <a:pt x="187" y="280"/>
                    </a:cubicBezTo>
                    <a:cubicBezTo>
                      <a:pt x="1" y="497"/>
                      <a:pt x="311" y="559"/>
                      <a:pt x="466" y="559"/>
                    </a:cubicBezTo>
                    <a:lnTo>
                      <a:pt x="714" y="559"/>
                    </a:lnTo>
                    <a:cubicBezTo>
                      <a:pt x="994" y="559"/>
                      <a:pt x="1242" y="466"/>
                      <a:pt x="1459" y="280"/>
                    </a:cubicBezTo>
                    <a:cubicBezTo>
                      <a:pt x="1614" y="63"/>
                      <a:pt x="1304" y="0"/>
                      <a:pt x="11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101;p2">
                <a:extLst>
                  <a:ext uri="{FF2B5EF4-FFF2-40B4-BE49-F238E27FC236}">
                    <a16:creationId xmlns:a16="http://schemas.microsoft.com/office/drawing/2014/main" id="{E91B8367-D807-4173-8000-D72C47B0BF9E}"/>
                  </a:ext>
                </a:extLst>
              </p:cNvPr>
              <p:cNvSpPr/>
              <p:nvPr/>
            </p:nvSpPr>
            <p:spPr>
              <a:xfrm rot="-10594719">
                <a:off x="262558" y="4750610"/>
                <a:ext cx="176259" cy="32781"/>
              </a:xfrm>
              <a:custGeom>
                <a:avLst/>
                <a:gdLst/>
                <a:ahLst/>
                <a:cxnLst/>
                <a:rect l="l" t="t" r="r" b="b"/>
                <a:pathLst>
                  <a:path w="3027" h="563" extrusionOk="0">
                    <a:moveTo>
                      <a:pt x="2121" y="1"/>
                    </a:moveTo>
                    <a:cubicBezTo>
                      <a:pt x="1644" y="1"/>
                      <a:pt x="1156" y="49"/>
                      <a:pt x="669" y="155"/>
                    </a:cubicBezTo>
                    <a:cubicBezTo>
                      <a:pt x="545" y="186"/>
                      <a:pt x="48" y="248"/>
                      <a:pt x="17" y="434"/>
                    </a:cubicBezTo>
                    <a:cubicBezTo>
                      <a:pt x="1" y="534"/>
                      <a:pt x="109" y="562"/>
                      <a:pt x="223" y="562"/>
                    </a:cubicBezTo>
                    <a:cubicBezTo>
                      <a:pt x="321" y="562"/>
                      <a:pt x="423" y="541"/>
                      <a:pt x="451" y="527"/>
                    </a:cubicBezTo>
                    <a:lnTo>
                      <a:pt x="482" y="527"/>
                    </a:lnTo>
                    <a:cubicBezTo>
                      <a:pt x="763" y="467"/>
                      <a:pt x="1069" y="433"/>
                      <a:pt x="1376" y="433"/>
                    </a:cubicBezTo>
                    <a:cubicBezTo>
                      <a:pt x="1545" y="433"/>
                      <a:pt x="1714" y="443"/>
                      <a:pt x="1878" y="465"/>
                    </a:cubicBezTo>
                    <a:cubicBezTo>
                      <a:pt x="1921" y="470"/>
                      <a:pt x="1964" y="473"/>
                      <a:pt x="2009" y="473"/>
                    </a:cubicBezTo>
                    <a:cubicBezTo>
                      <a:pt x="2221" y="473"/>
                      <a:pt x="2448" y="413"/>
                      <a:pt x="2654" y="310"/>
                    </a:cubicBezTo>
                    <a:cubicBezTo>
                      <a:pt x="2716" y="279"/>
                      <a:pt x="3026" y="62"/>
                      <a:pt x="2778" y="31"/>
                    </a:cubicBezTo>
                    <a:cubicBezTo>
                      <a:pt x="2562" y="11"/>
                      <a:pt x="2343" y="1"/>
                      <a:pt x="21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102;p2">
                <a:extLst>
                  <a:ext uri="{FF2B5EF4-FFF2-40B4-BE49-F238E27FC236}">
                    <a16:creationId xmlns:a16="http://schemas.microsoft.com/office/drawing/2014/main" id="{D28CEB08-0912-47F8-882A-4DCD7DAF2417}"/>
                  </a:ext>
                </a:extLst>
              </p:cNvPr>
              <p:cNvSpPr/>
              <p:nvPr/>
            </p:nvSpPr>
            <p:spPr>
              <a:xfrm rot="-10594719">
                <a:off x="61020" y="4723690"/>
                <a:ext cx="93981" cy="47047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808" extrusionOk="0">
                    <a:moveTo>
                      <a:pt x="869" y="1"/>
                    </a:moveTo>
                    <a:cubicBezTo>
                      <a:pt x="217" y="1"/>
                      <a:pt x="0" y="807"/>
                      <a:pt x="745" y="807"/>
                    </a:cubicBezTo>
                    <a:cubicBezTo>
                      <a:pt x="1396" y="807"/>
                      <a:pt x="1613" y="1"/>
                      <a:pt x="8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103;p2">
                <a:extLst>
                  <a:ext uri="{FF2B5EF4-FFF2-40B4-BE49-F238E27FC236}">
                    <a16:creationId xmlns:a16="http://schemas.microsoft.com/office/drawing/2014/main" id="{81F76A03-B3F1-41F7-AC90-81AED5E189EA}"/>
                  </a:ext>
                </a:extLst>
              </p:cNvPr>
              <p:cNvSpPr/>
              <p:nvPr/>
            </p:nvSpPr>
            <p:spPr>
              <a:xfrm rot="-10594719">
                <a:off x="-30399" y="4853917"/>
                <a:ext cx="124260" cy="31792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546" extrusionOk="0">
                    <a:moveTo>
                      <a:pt x="1850" y="1"/>
                    </a:moveTo>
                    <a:cubicBezTo>
                      <a:pt x="1808" y="1"/>
                      <a:pt x="1769" y="3"/>
                      <a:pt x="1746" y="3"/>
                    </a:cubicBezTo>
                    <a:lnTo>
                      <a:pt x="877" y="127"/>
                    </a:lnTo>
                    <a:cubicBezTo>
                      <a:pt x="598" y="127"/>
                      <a:pt x="350" y="220"/>
                      <a:pt x="133" y="375"/>
                    </a:cubicBezTo>
                    <a:cubicBezTo>
                      <a:pt x="1" y="507"/>
                      <a:pt x="134" y="545"/>
                      <a:pt x="256" y="545"/>
                    </a:cubicBezTo>
                    <a:cubicBezTo>
                      <a:pt x="306" y="545"/>
                      <a:pt x="354" y="539"/>
                      <a:pt x="381" y="530"/>
                    </a:cubicBezTo>
                    <a:lnTo>
                      <a:pt x="1250" y="406"/>
                    </a:lnTo>
                    <a:cubicBezTo>
                      <a:pt x="1529" y="406"/>
                      <a:pt x="1777" y="313"/>
                      <a:pt x="1994" y="158"/>
                    </a:cubicBezTo>
                    <a:cubicBezTo>
                      <a:pt x="2134" y="18"/>
                      <a:pt x="1977" y="1"/>
                      <a:pt x="18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104;p2">
                <a:extLst>
                  <a:ext uri="{FF2B5EF4-FFF2-40B4-BE49-F238E27FC236}">
                    <a16:creationId xmlns:a16="http://schemas.microsoft.com/office/drawing/2014/main" id="{40496C5E-FDE5-4CED-A61A-B95ACE348771}"/>
                  </a:ext>
                </a:extLst>
              </p:cNvPr>
              <p:cNvSpPr/>
              <p:nvPr/>
            </p:nvSpPr>
            <p:spPr>
              <a:xfrm rot="-10594719">
                <a:off x="111684" y="4611706"/>
                <a:ext cx="130083" cy="31035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533" extrusionOk="0">
                    <a:moveTo>
                      <a:pt x="900" y="0"/>
                    </a:moveTo>
                    <a:cubicBezTo>
                      <a:pt x="621" y="0"/>
                      <a:pt x="373" y="93"/>
                      <a:pt x="155" y="279"/>
                    </a:cubicBezTo>
                    <a:cubicBezTo>
                      <a:pt x="0" y="496"/>
                      <a:pt x="311" y="528"/>
                      <a:pt x="435" y="528"/>
                    </a:cubicBezTo>
                    <a:lnTo>
                      <a:pt x="1303" y="528"/>
                    </a:lnTo>
                    <a:cubicBezTo>
                      <a:pt x="1332" y="531"/>
                      <a:pt x="1361" y="532"/>
                      <a:pt x="1390" y="532"/>
                    </a:cubicBezTo>
                    <a:cubicBezTo>
                      <a:pt x="1639" y="532"/>
                      <a:pt x="1881" y="415"/>
                      <a:pt x="2048" y="248"/>
                    </a:cubicBezTo>
                    <a:cubicBezTo>
                      <a:pt x="2234" y="62"/>
                      <a:pt x="1924" y="0"/>
                      <a:pt x="17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105;p2">
                <a:extLst>
                  <a:ext uri="{FF2B5EF4-FFF2-40B4-BE49-F238E27FC236}">
                    <a16:creationId xmlns:a16="http://schemas.microsoft.com/office/drawing/2014/main" id="{ABABBBF9-66A3-49E8-B73B-1704DCDE2F9F}"/>
                  </a:ext>
                </a:extLst>
              </p:cNvPr>
              <p:cNvSpPr/>
              <p:nvPr/>
            </p:nvSpPr>
            <p:spPr>
              <a:xfrm rot="-10594719">
                <a:off x="86956" y="4479838"/>
                <a:ext cx="115701" cy="30743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528" extrusionOk="0">
                    <a:moveTo>
                      <a:pt x="1211" y="1"/>
                    </a:moveTo>
                    <a:cubicBezTo>
                      <a:pt x="869" y="1"/>
                      <a:pt x="1" y="528"/>
                      <a:pt x="745" y="528"/>
                    </a:cubicBezTo>
                    <a:cubicBezTo>
                      <a:pt x="1118" y="528"/>
                      <a:pt x="1986" y="1"/>
                      <a:pt x="12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106;p2">
                <a:extLst>
                  <a:ext uri="{FF2B5EF4-FFF2-40B4-BE49-F238E27FC236}">
                    <a16:creationId xmlns:a16="http://schemas.microsoft.com/office/drawing/2014/main" id="{743410E5-952D-4E04-97CD-37A37C50ADE1}"/>
                  </a:ext>
                </a:extLst>
              </p:cNvPr>
              <p:cNvSpPr/>
              <p:nvPr/>
            </p:nvSpPr>
            <p:spPr>
              <a:xfrm rot="-10594719">
                <a:off x="62376" y="4370819"/>
                <a:ext cx="90371" cy="41923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720" extrusionOk="0">
                    <a:moveTo>
                      <a:pt x="776" y="1"/>
                    </a:moveTo>
                    <a:cubicBezTo>
                      <a:pt x="509" y="1"/>
                      <a:pt x="292" y="121"/>
                      <a:pt x="125" y="316"/>
                    </a:cubicBezTo>
                    <a:cubicBezTo>
                      <a:pt x="0" y="564"/>
                      <a:pt x="218" y="719"/>
                      <a:pt x="435" y="719"/>
                    </a:cubicBezTo>
                    <a:lnTo>
                      <a:pt x="683" y="719"/>
                    </a:lnTo>
                    <a:cubicBezTo>
                      <a:pt x="962" y="719"/>
                      <a:pt x="1241" y="626"/>
                      <a:pt x="1427" y="378"/>
                    </a:cubicBezTo>
                    <a:cubicBezTo>
                      <a:pt x="1551" y="161"/>
                      <a:pt x="1303" y="6"/>
                      <a:pt x="1117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107;p2">
                <a:extLst>
                  <a:ext uri="{FF2B5EF4-FFF2-40B4-BE49-F238E27FC236}">
                    <a16:creationId xmlns:a16="http://schemas.microsoft.com/office/drawing/2014/main" id="{E7BD8D89-69EC-487B-8739-530C744A8438}"/>
                  </a:ext>
                </a:extLst>
              </p:cNvPr>
              <p:cNvSpPr/>
              <p:nvPr/>
            </p:nvSpPr>
            <p:spPr>
              <a:xfrm rot="-10594719">
                <a:off x="-212795" y="4459478"/>
                <a:ext cx="93981" cy="50599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869" extrusionOk="0">
                    <a:moveTo>
                      <a:pt x="869" y="0"/>
                    </a:moveTo>
                    <a:cubicBezTo>
                      <a:pt x="217" y="0"/>
                      <a:pt x="0" y="869"/>
                      <a:pt x="776" y="869"/>
                    </a:cubicBezTo>
                    <a:cubicBezTo>
                      <a:pt x="1427" y="869"/>
                      <a:pt x="1613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108;p2">
                <a:extLst>
                  <a:ext uri="{FF2B5EF4-FFF2-40B4-BE49-F238E27FC236}">
                    <a16:creationId xmlns:a16="http://schemas.microsoft.com/office/drawing/2014/main" id="{B4BBCAE2-6F02-47F4-9B1B-F433E379CD83}"/>
                  </a:ext>
                </a:extLst>
              </p:cNvPr>
              <p:cNvSpPr/>
              <p:nvPr/>
            </p:nvSpPr>
            <p:spPr>
              <a:xfrm rot="-10594719">
                <a:off x="-145853" y="4541382"/>
                <a:ext cx="112032" cy="69580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1195" extrusionOk="0">
                    <a:moveTo>
                      <a:pt x="1447" y="1"/>
                    </a:moveTo>
                    <a:cubicBezTo>
                      <a:pt x="1214" y="1"/>
                      <a:pt x="989" y="70"/>
                      <a:pt x="807" y="225"/>
                    </a:cubicBezTo>
                    <a:lnTo>
                      <a:pt x="186" y="722"/>
                    </a:lnTo>
                    <a:cubicBezTo>
                      <a:pt x="0" y="877"/>
                      <a:pt x="93" y="1125"/>
                      <a:pt x="311" y="1187"/>
                    </a:cubicBezTo>
                    <a:cubicBezTo>
                      <a:pt x="356" y="1192"/>
                      <a:pt x="402" y="1195"/>
                      <a:pt x="448" y="1195"/>
                    </a:cubicBezTo>
                    <a:cubicBezTo>
                      <a:pt x="688" y="1195"/>
                      <a:pt x="935" y="1126"/>
                      <a:pt x="1117" y="970"/>
                    </a:cubicBezTo>
                    <a:lnTo>
                      <a:pt x="1086" y="970"/>
                    </a:lnTo>
                    <a:lnTo>
                      <a:pt x="1706" y="474"/>
                    </a:lnTo>
                    <a:cubicBezTo>
                      <a:pt x="1924" y="319"/>
                      <a:pt x="1799" y="70"/>
                      <a:pt x="1582" y="8"/>
                    </a:cubicBezTo>
                    <a:cubicBezTo>
                      <a:pt x="1537" y="3"/>
                      <a:pt x="1492" y="1"/>
                      <a:pt x="1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109;p2">
                <a:extLst>
                  <a:ext uri="{FF2B5EF4-FFF2-40B4-BE49-F238E27FC236}">
                    <a16:creationId xmlns:a16="http://schemas.microsoft.com/office/drawing/2014/main" id="{216B218F-584E-483C-9261-4D442B76B755}"/>
                  </a:ext>
                </a:extLst>
              </p:cNvPr>
              <p:cNvSpPr/>
              <p:nvPr/>
            </p:nvSpPr>
            <p:spPr>
              <a:xfrm rot="-10594719">
                <a:off x="-117570" y="4693484"/>
                <a:ext cx="106617" cy="28938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497" extrusionOk="0">
                    <a:moveTo>
                      <a:pt x="1272" y="0"/>
                    </a:moveTo>
                    <a:cubicBezTo>
                      <a:pt x="1024" y="0"/>
                      <a:pt x="0" y="496"/>
                      <a:pt x="527" y="496"/>
                    </a:cubicBezTo>
                    <a:cubicBezTo>
                      <a:pt x="807" y="496"/>
                      <a:pt x="1830" y="0"/>
                      <a:pt x="12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110;p2">
                <a:extLst>
                  <a:ext uri="{FF2B5EF4-FFF2-40B4-BE49-F238E27FC236}">
                    <a16:creationId xmlns:a16="http://schemas.microsoft.com/office/drawing/2014/main" id="{754A47B7-77EC-4237-A232-2368DA9327B9}"/>
                  </a:ext>
                </a:extLst>
              </p:cNvPr>
              <p:cNvSpPr/>
              <p:nvPr/>
            </p:nvSpPr>
            <p:spPr>
              <a:xfrm rot="-10594719">
                <a:off x="-219900" y="4883379"/>
                <a:ext cx="128336" cy="46406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797" extrusionOk="0">
                    <a:moveTo>
                      <a:pt x="1893" y="0"/>
                    </a:moveTo>
                    <a:cubicBezTo>
                      <a:pt x="1750" y="0"/>
                      <a:pt x="1587" y="34"/>
                      <a:pt x="1521" y="51"/>
                    </a:cubicBezTo>
                    <a:lnTo>
                      <a:pt x="528" y="299"/>
                    </a:lnTo>
                    <a:cubicBezTo>
                      <a:pt x="404" y="361"/>
                      <a:pt x="1" y="485"/>
                      <a:pt x="32" y="671"/>
                    </a:cubicBezTo>
                    <a:cubicBezTo>
                      <a:pt x="46" y="768"/>
                      <a:pt x="151" y="797"/>
                      <a:pt x="272" y="797"/>
                    </a:cubicBezTo>
                    <a:cubicBezTo>
                      <a:pt x="423" y="797"/>
                      <a:pt x="600" y="751"/>
                      <a:pt x="652" y="733"/>
                    </a:cubicBezTo>
                    <a:lnTo>
                      <a:pt x="1645" y="485"/>
                    </a:lnTo>
                    <a:cubicBezTo>
                      <a:pt x="1769" y="454"/>
                      <a:pt x="2203" y="330"/>
                      <a:pt x="2141" y="113"/>
                    </a:cubicBezTo>
                    <a:cubicBezTo>
                      <a:pt x="2127" y="26"/>
                      <a:pt x="2018" y="0"/>
                      <a:pt x="18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111;p2">
                <a:extLst>
                  <a:ext uri="{FF2B5EF4-FFF2-40B4-BE49-F238E27FC236}">
                    <a16:creationId xmlns:a16="http://schemas.microsoft.com/office/drawing/2014/main" id="{DF6AA547-6E75-439A-B7DF-A85721C3603C}"/>
                  </a:ext>
                </a:extLst>
              </p:cNvPr>
              <p:cNvSpPr/>
              <p:nvPr/>
            </p:nvSpPr>
            <p:spPr>
              <a:xfrm rot="-10594719">
                <a:off x="-435485" y="4915741"/>
                <a:ext cx="135557" cy="51705"/>
              </a:xfrm>
              <a:custGeom>
                <a:avLst/>
                <a:gdLst/>
                <a:ahLst/>
                <a:cxnLst/>
                <a:rect l="l" t="t" r="r" b="b"/>
                <a:pathLst>
                  <a:path w="2328" h="888" extrusionOk="0">
                    <a:moveTo>
                      <a:pt x="743" y="1"/>
                    </a:moveTo>
                    <a:cubicBezTo>
                      <a:pt x="508" y="1"/>
                      <a:pt x="283" y="140"/>
                      <a:pt x="125" y="325"/>
                    </a:cubicBezTo>
                    <a:cubicBezTo>
                      <a:pt x="1" y="573"/>
                      <a:pt x="249" y="728"/>
                      <a:pt x="466" y="759"/>
                    </a:cubicBezTo>
                    <a:lnTo>
                      <a:pt x="1459" y="883"/>
                    </a:lnTo>
                    <a:cubicBezTo>
                      <a:pt x="1487" y="886"/>
                      <a:pt x="1516" y="888"/>
                      <a:pt x="1544" y="888"/>
                    </a:cubicBezTo>
                    <a:cubicBezTo>
                      <a:pt x="1794" y="888"/>
                      <a:pt x="2036" y="768"/>
                      <a:pt x="2203" y="573"/>
                    </a:cubicBezTo>
                    <a:cubicBezTo>
                      <a:pt x="2327" y="325"/>
                      <a:pt x="2079" y="170"/>
                      <a:pt x="1862" y="138"/>
                    </a:cubicBezTo>
                    <a:lnTo>
                      <a:pt x="870" y="14"/>
                    </a:lnTo>
                    <a:cubicBezTo>
                      <a:pt x="827" y="5"/>
                      <a:pt x="785" y="1"/>
                      <a:pt x="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112;p2">
                <a:extLst>
                  <a:ext uri="{FF2B5EF4-FFF2-40B4-BE49-F238E27FC236}">
                    <a16:creationId xmlns:a16="http://schemas.microsoft.com/office/drawing/2014/main" id="{CA7FAD6C-3D72-414C-B242-BA4DCD6068F7}"/>
                  </a:ext>
                </a:extLst>
              </p:cNvPr>
              <p:cNvSpPr/>
              <p:nvPr/>
            </p:nvSpPr>
            <p:spPr>
              <a:xfrm rot="-10594719">
                <a:off x="-367530" y="4751000"/>
                <a:ext cx="106617" cy="44776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769" extrusionOk="0">
                    <a:moveTo>
                      <a:pt x="894" y="1"/>
                    </a:moveTo>
                    <a:cubicBezTo>
                      <a:pt x="693" y="1"/>
                      <a:pt x="501" y="59"/>
                      <a:pt x="342" y="149"/>
                    </a:cubicBezTo>
                    <a:cubicBezTo>
                      <a:pt x="187" y="242"/>
                      <a:pt x="1" y="398"/>
                      <a:pt x="218" y="491"/>
                    </a:cubicBezTo>
                    <a:lnTo>
                      <a:pt x="714" y="739"/>
                    </a:lnTo>
                    <a:cubicBezTo>
                      <a:pt x="793" y="758"/>
                      <a:pt x="874" y="769"/>
                      <a:pt x="957" y="769"/>
                    </a:cubicBezTo>
                    <a:cubicBezTo>
                      <a:pt x="1136" y="769"/>
                      <a:pt x="1320" y="721"/>
                      <a:pt x="1490" y="615"/>
                    </a:cubicBezTo>
                    <a:cubicBezTo>
                      <a:pt x="1614" y="553"/>
                      <a:pt x="1831" y="398"/>
                      <a:pt x="1614" y="273"/>
                    </a:cubicBezTo>
                    <a:lnTo>
                      <a:pt x="1117" y="25"/>
                    </a:lnTo>
                    <a:cubicBezTo>
                      <a:pt x="1043" y="9"/>
                      <a:pt x="968" y="1"/>
                      <a:pt x="8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113;p2">
                <a:extLst>
                  <a:ext uri="{FF2B5EF4-FFF2-40B4-BE49-F238E27FC236}">
                    <a16:creationId xmlns:a16="http://schemas.microsoft.com/office/drawing/2014/main" id="{B3C5069D-3586-4FDD-B724-D8F0A9E9C28F}"/>
                  </a:ext>
                </a:extLst>
              </p:cNvPr>
              <p:cNvSpPr/>
              <p:nvPr/>
            </p:nvSpPr>
            <p:spPr>
              <a:xfrm rot="-10594719">
                <a:off x="-335072" y="4573098"/>
                <a:ext cx="84956" cy="4006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688" extrusionOk="0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3"/>
                      <a:pt x="280" y="688"/>
                      <a:pt x="466" y="688"/>
                    </a:cubicBezTo>
                    <a:lnTo>
                      <a:pt x="590" y="688"/>
                    </a:lnTo>
                    <a:cubicBezTo>
                      <a:pt x="869" y="688"/>
                      <a:pt x="1117" y="595"/>
                      <a:pt x="1303" y="377"/>
                    </a:cubicBezTo>
                    <a:cubicBezTo>
                      <a:pt x="1459" y="129"/>
                      <a:pt x="1210" y="5"/>
                      <a:pt x="993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114;p2">
                <a:extLst>
                  <a:ext uri="{FF2B5EF4-FFF2-40B4-BE49-F238E27FC236}">
                    <a16:creationId xmlns:a16="http://schemas.microsoft.com/office/drawing/2014/main" id="{DBCB8B19-CD09-4D56-9831-CEF3823544DD}"/>
                  </a:ext>
                </a:extLst>
              </p:cNvPr>
              <p:cNvSpPr/>
              <p:nvPr/>
            </p:nvSpPr>
            <p:spPr>
              <a:xfrm rot="-10594719">
                <a:off x="-414983" y="4513806"/>
                <a:ext cx="77735" cy="47047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808" extrusionOk="0">
                    <a:moveTo>
                      <a:pt x="652" y="1"/>
                    </a:moveTo>
                    <a:cubicBezTo>
                      <a:pt x="435" y="1"/>
                      <a:pt x="63" y="187"/>
                      <a:pt x="32" y="466"/>
                    </a:cubicBezTo>
                    <a:cubicBezTo>
                      <a:pt x="1" y="714"/>
                      <a:pt x="342" y="807"/>
                      <a:pt x="559" y="807"/>
                    </a:cubicBezTo>
                    <a:lnTo>
                      <a:pt x="683" y="807"/>
                    </a:lnTo>
                    <a:cubicBezTo>
                      <a:pt x="900" y="807"/>
                      <a:pt x="1272" y="621"/>
                      <a:pt x="1303" y="342"/>
                    </a:cubicBezTo>
                    <a:cubicBezTo>
                      <a:pt x="1334" y="94"/>
                      <a:pt x="993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115;p2">
                <a:extLst>
                  <a:ext uri="{FF2B5EF4-FFF2-40B4-BE49-F238E27FC236}">
                    <a16:creationId xmlns:a16="http://schemas.microsoft.com/office/drawing/2014/main" id="{4E58E611-7AAE-41D2-8666-C7FB2085C417}"/>
                  </a:ext>
                </a:extLst>
              </p:cNvPr>
              <p:cNvSpPr/>
              <p:nvPr/>
            </p:nvSpPr>
            <p:spPr>
              <a:xfrm rot="-10594719">
                <a:off x="-638248" y="4580252"/>
                <a:ext cx="83500" cy="47862"/>
              </a:xfrm>
              <a:custGeom>
                <a:avLst/>
                <a:gdLst/>
                <a:ahLst/>
                <a:cxnLst/>
                <a:rect l="l" t="t" r="r" b="b"/>
                <a:pathLst>
                  <a:path w="1434" h="822" extrusionOk="0">
                    <a:moveTo>
                      <a:pt x="1017" y="0"/>
                    </a:moveTo>
                    <a:cubicBezTo>
                      <a:pt x="951" y="0"/>
                      <a:pt x="895" y="6"/>
                      <a:pt x="869" y="15"/>
                    </a:cubicBezTo>
                    <a:cubicBezTo>
                      <a:pt x="621" y="15"/>
                      <a:pt x="373" y="139"/>
                      <a:pt x="218" y="356"/>
                    </a:cubicBezTo>
                    <a:lnTo>
                      <a:pt x="94" y="604"/>
                    </a:lnTo>
                    <a:cubicBezTo>
                      <a:pt x="1" y="821"/>
                      <a:pt x="497" y="821"/>
                      <a:pt x="590" y="821"/>
                    </a:cubicBezTo>
                    <a:cubicBezTo>
                      <a:pt x="838" y="790"/>
                      <a:pt x="1087" y="666"/>
                      <a:pt x="1242" y="449"/>
                    </a:cubicBezTo>
                    <a:lnTo>
                      <a:pt x="1366" y="201"/>
                    </a:lnTo>
                    <a:cubicBezTo>
                      <a:pt x="1433" y="43"/>
                      <a:pt x="1190" y="0"/>
                      <a:pt x="10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116;p2">
                <a:extLst>
                  <a:ext uri="{FF2B5EF4-FFF2-40B4-BE49-F238E27FC236}">
                    <a16:creationId xmlns:a16="http://schemas.microsoft.com/office/drawing/2014/main" id="{92C915D3-26E1-4396-8308-75C189E0DBCC}"/>
                  </a:ext>
                </a:extLst>
              </p:cNvPr>
              <p:cNvSpPr/>
              <p:nvPr/>
            </p:nvSpPr>
            <p:spPr>
              <a:xfrm rot="-10594719">
                <a:off x="-500255" y="4633121"/>
                <a:ext cx="108422" cy="58750"/>
              </a:xfrm>
              <a:custGeom>
                <a:avLst/>
                <a:gdLst/>
                <a:ahLst/>
                <a:cxnLst/>
                <a:rect l="l" t="t" r="r" b="b"/>
                <a:pathLst>
                  <a:path w="1862" h="1009" extrusionOk="0">
                    <a:moveTo>
                      <a:pt x="1326" y="0"/>
                    </a:moveTo>
                    <a:cubicBezTo>
                      <a:pt x="1187" y="0"/>
                      <a:pt x="1039" y="39"/>
                      <a:pt x="931" y="85"/>
                    </a:cubicBezTo>
                    <a:lnTo>
                      <a:pt x="434" y="333"/>
                    </a:lnTo>
                    <a:cubicBezTo>
                      <a:pt x="248" y="427"/>
                      <a:pt x="0" y="644"/>
                      <a:pt x="155" y="861"/>
                    </a:cubicBezTo>
                    <a:cubicBezTo>
                      <a:pt x="248" y="969"/>
                      <a:pt x="388" y="1008"/>
                      <a:pt x="531" y="1008"/>
                    </a:cubicBezTo>
                    <a:cubicBezTo>
                      <a:pt x="675" y="1008"/>
                      <a:pt x="822" y="969"/>
                      <a:pt x="931" y="923"/>
                    </a:cubicBezTo>
                    <a:lnTo>
                      <a:pt x="1427" y="675"/>
                    </a:lnTo>
                    <a:cubicBezTo>
                      <a:pt x="1582" y="582"/>
                      <a:pt x="1861" y="364"/>
                      <a:pt x="1675" y="147"/>
                    </a:cubicBezTo>
                    <a:cubicBezTo>
                      <a:pt x="1598" y="39"/>
                      <a:pt x="1466" y="0"/>
                      <a:pt x="1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117;p2">
                <a:extLst>
                  <a:ext uri="{FF2B5EF4-FFF2-40B4-BE49-F238E27FC236}">
                    <a16:creationId xmlns:a16="http://schemas.microsoft.com/office/drawing/2014/main" id="{A86F8393-A038-4D88-9953-80581FD95068}"/>
                  </a:ext>
                </a:extLst>
              </p:cNvPr>
              <p:cNvSpPr/>
              <p:nvPr/>
            </p:nvSpPr>
            <p:spPr>
              <a:xfrm rot="-10594719">
                <a:off x="-591684" y="4775174"/>
                <a:ext cx="79541" cy="47687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819" extrusionOk="0">
                    <a:moveTo>
                      <a:pt x="909" y="1"/>
                    </a:moveTo>
                    <a:cubicBezTo>
                      <a:pt x="683" y="1"/>
                      <a:pt x="458" y="90"/>
                      <a:pt x="311" y="237"/>
                    </a:cubicBezTo>
                    <a:lnTo>
                      <a:pt x="186" y="361"/>
                    </a:lnTo>
                    <a:cubicBezTo>
                      <a:pt x="0" y="485"/>
                      <a:pt x="62" y="764"/>
                      <a:pt x="311" y="795"/>
                    </a:cubicBezTo>
                    <a:cubicBezTo>
                      <a:pt x="371" y="810"/>
                      <a:pt x="435" y="818"/>
                      <a:pt x="500" y="818"/>
                    </a:cubicBezTo>
                    <a:cubicBezTo>
                      <a:pt x="704" y="818"/>
                      <a:pt x="922" y="743"/>
                      <a:pt x="1086" y="578"/>
                    </a:cubicBezTo>
                    <a:lnTo>
                      <a:pt x="1210" y="454"/>
                    </a:lnTo>
                    <a:cubicBezTo>
                      <a:pt x="1365" y="330"/>
                      <a:pt x="1303" y="51"/>
                      <a:pt x="1086" y="20"/>
                    </a:cubicBezTo>
                    <a:cubicBezTo>
                      <a:pt x="1028" y="7"/>
                      <a:pt x="968" y="1"/>
                      <a:pt x="9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118;p2">
                <a:extLst>
                  <a:ext uri="{FF2B5EF4-FFF2-40B4-BE49-F238E27FC236}">
                    <a16:creationId xmlns:a16="http://schemas.microsoft.com/office/drawing/2014/main" id="{D7EA7D00-0B65-43E1-BE57-6B4592A5AD4B}"/>
                  </a:ext>
                </a:extLst>
              </p:cNvPr>
              <p:cNvSpPr/>
              <p:nvPr/>
            </p:nvSpPr>
            <p:spPr>
              <a:xfrm rot="-10594719">
                <a:off x="-638440" y="4931436"/>
                <a:ext cx="149997" cy="3103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533" extrusionOk="0">
                    <a:moveTo>
                      <a:pt x="815" y="1"/>
                    </a:moveTo>
                    <a:cubicBezTo>
                      <a:pt x="570" y="1"/>
                      <a:pt x="351" y="118"/>
                      <a:pt x="156" y="285"/>
                    </a:cubicBezTo>
                    <a:cubicBezTo>
                      <a:pt x="1" y="502"/>
                      <a:pt x="280" y="533"/>
                      <a:pt x="435" y="533"/>
                    </a:cubicBezTo>
                    <a:lnTo>
                      <a:pt x="1676" y="533"/>
                    </a:lnTo>
                    <a:cubicBezTo>
                      <a:pt x="1955" y="533"/>
                      <a:pt x="2234" y="440"/>
                      <a:pt x="2452" y="253"/>
                    </a:cubicBezTo>
                    <a:cubicBezTo>
                      <a:pt x="2576" y="36"/>
                      <a:pt x="2296" y="5"/>
                      <a:pt x="2141" y="5"/>
                    </a:cubicBezTo>
                    <a:lnTo>
                      <a:pt x="901" y="5"/>
                    </a:lnTo>
                    <a:cubicBezTo>
                      <a:pt x="872" y="2"/>
                      <a:pt x="843" y="1"/>
                      <a:pt x="8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119;p2">
                <a:extLst>
                  <a:ext uri="{FF2B5EF4-FFF2-40B4-BE49-F238E27FC236}">
                    <a16:creationId xmlns:a16="http://schemas.microsoft.com/office/drawing/2014/main" id="{2F849B94-B32E-47DD-8357-EF971732EB13}"/>
                  </a:ext>
                </a:extLst>
              </p:cNvPr>
              <p:cNvSpPr/>
              <p:nvPr/>
            </p:nvSpPr>
            <p:spPr>
              <a:xfrm rot="-10594719">
                <a:off x="-799362" y="4868291"/>
                <a:ext cx="115642" cy="30802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529" extrusionOk="0">
                    <a:moveTo>
                      <a:pt x="1241" y="1"/>
                    </a:moveTo>
                    <a:cubicBezTo>
                      <a:pt x="869" y="1"/>
                      <a:pt x="0" y="528"/>
                      <a:pt x="776" y="528"/>
                    </a:cubicBezTo>
                    <a:cubicBezTo>
                      <a:pt x="1117" y="528"/>
                      <a:pt x="1985" y="1"/>
                      <a:pt x="12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120;p2">
                <a:extLst>
                  <a:ext uri="{FF2B5EF4-FFF2-40B4-BE49-F238E27FC236}">
                    <a16:creationId xmlns:a16="http://schemas.microsoft.com/office/drawing/2014/main" id="{9D0F0D68-41E2-4BCC-A381-0D714D098012}"/>
                  </a:ext>
                </a:extLst>
              </p:cNvPr>
              <p:cNvSpPr/>
              <p:nvPr/>
            </p:nvSpPr>
            <p:spPr>
              <a:xfrm rot="-10594719">
                <a:off x="-732763" y="4721604"/>
                <a:ext cx="113022" cy="51472"/>
              </a:xfrm>
              <a:custGeom>
                <a:avLst/>
                <a:gdLst/>
                <a:ahLst/>
                <a:cxnLst/>
                <a:rect l="l" t="t" r="r" b="b"/>
                <a:pathLst>
                  <a:path w="1941" h="884" extrusionOk="0">
                    <a:moveTo>
                      <a:pt x="1487" y="0"/>
                    </a:moveTo>
                    <a:cubicBezTo>
                      <a:pt x="1452" y="0"/>
                      <a:pt x="1420" y="3"/>
                      <a:pt x="1391" y="7"/>
                    </a:cubicBezTo>
                    <a:lnTo>
                      <a:pt x="647" y="131"/>
                    </a:lnTo>
                    <a:cubicBezTo>
                      <a:pt x="399" y="162"/>
                      <a:pt x="58" y="286"/>
                      <a:pt x="27" y="566"/>
                    </a:cubicBezTo>
                    <a:cubicBezTo>
                      <a:pt x="0" y="803"/>
                      <a:pt x="242" y="883"/>
                      <a:pt x="429" y="883"/>
                    </a:cubicBezTo>
                    <a:cubicBezTo>
                      <a:pt x="463" y="883"/>
                      <a:pt x="495" y="881"/>
                      <a:pt x="523" y="876"/>
                    </a:cubicBezTo>
                    <a:lnTo>
                      <a:pt x="1267" y="752"/>
                    </a:lnTo>
                    <a:cubicBezTo>
                      <a:pt x="1515" y="721"/>
                      <a:pt x="1857" y="597"/>
                      <a:pt x="1888" y="317"/>
                    </a:cubicBezTo>
                    <a:cubicBezTo>
                      <a:pt x="1940" y="81"/>
                      <a:pt x="1680" y="0"/>
                      <a:pt x="14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121;p2">
                <a:extLst>
                  <a:ext uri="{FF2B5EF4-FFF2-40B4-BE49-F238E27FC236}">
                    <a16:creationId xmlns:a16="http://schemas.microsoft.com/office/drawing/2014/main" id="{D0554BF8-9AD6-42D1-BBBB-5ABAA08A68B6}"/>
                  </a:ext>
                </a:extLst>
              </p:cNvPr>
              <p:cNvSpPr/>
              <p:nvPr/>
            </p:nvSpPr>
            <p:spPr>
              <a:xfrm rot="-10594719">
                <a:off x="-778463" y="4637919"/>
                <a:ext cx="113837" cy="34354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590" extrusionOk="0">
                    <a:moveTo>
                      <a:pt x="1179" y="0"/>
                    </a:moveTo>
                    <a:cubicBezTo>
                      <a:pt x="807" y="0"/>
                      <a:pt x="0" y="590"/>
                      <a:pt x="745" y="590"/>
                    </a:cubicBezTo>
                    <a:cubicBezTo>
                      <a:pt x="1117" y="590"/>
                      <a:pt x="1954" y="0"/>
                      <a:pt x="1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4" name="Picture 4">
            <a:extLst>
              <a:ext uri="{FF2B5EF4-FFF2-40B4-BE49-F238E27FC236}">
                <a16:creationId xmlns:a16="http://schemas.microsoft.com/office/drawing/2014/main" id="{B47F3344-EE49-49B4-A3DD-B9AEE98D26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72589" y="4210827"/>
            <a:ext cx="4603776" cy="2647172"/>
          </a:xfrm>
          <a:prstGeom prst="rect">
            <a:avLst/>
          </a:prstGeom>
        </p:spPr>
      </p:pic>
      <p:pic>
        <p:nvPicPr>
          <p:cNvPr id="461" name="Picture 2">
            <a:extLst>
              <a:ext uri="{FF2B5EF4-FFF2-40B4-BE49-F238E27FC236}">
                <a16:creationId xmlns:a16="http://schemas.microsoft.com/office/drawing/2014/main" id="{209F9ACC-3360-49F0-BF75-0DD0A871CC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8554591" y="5063654"/>
            <a:ext cx="2561747" cy="1588284"/>
          </a:xfrm>
          <a:prstGeom prst="rect">
            <a:avLst/>
          </a:prstGeom>
        </p:spPr>
      </p:pic>
      <p:grpSp>
        <p:nvGrpSpPr>
          <p:cNvPr id="81" name="Google Shape;11;p2">
            <a:extLst>
              <a:ext uri="{FF2B5EF4-FFF2-40B4-BE49-F238E27FC236}">
                <a16:creationId xmlns:a16="http://schemas.microsoft.com/office/drawing/2014/main" id="{816C6475-2501-472F-8C14-A4FE4B6DE559}"/>
              </a:ext>
            </a:extLst>
          </p:cNvPr>
          <p:cNvGrpSpPr/>
          <p:nvPr/>
        </p:nvGrpSpPr>
        <p:grpSpPr>
          <a:xfrm rot="-5236622">
            <a:off x="8549559" y="-1507770"/>
            <a:ext cx="2471864" cy="1842492"/>
            <a:chOff x="4500175" y="3779525"/>
            <a:chExt cx="1136425" cy="847075"/>
          </a:xfrm>
        </p:grpSpPr>
        <p:sp>
          <p:nvSpPr>
            <p:cNvPr id="82" name="Google Shape;12;p2">
              <a:extLst>
                <a:ext uri="{FF2B5EF4-FFF2-40B4-BE49-F238E27FC236}">
                  <a16:creationId xmlns:a16="http://schemas.microsoft.com/office/drawing/2014/main" id="{1609DE65-D781-40E6-A702-0CA9EA3EB700}"/>
                </a:ext>
              </a:extLst>
            </p:cNvPr>
            <p:cNvSpPr/>
            <p:nvPr/>
          </p:nvSpPr>
          <p:spPr>
            <a:xfrm>
              <a:off x="4500175" y="3779525"/>
              <a:ext cx="272200" cy="333500"/>
            </a:xfrm>
            <a:custGeom>
              <a:avLst/>
              <a:gdLst/>
              <a:ahLst/>
              <a:cxnLst/>
              <a:rect l="l" t="t" r="r" b="b"/>
              <a:pathLst>
                <a:path w="10888" h="13340" extrusionOk="0">
                  <a:moveTo>
                    <a:pt x="0" y="1"/>
                  </a:moveTo>
                  <a:lnTo>
                    <a:pt x="0" y="1"/>
                  </a:lnTo>
                  <a:cubicBezTo>
                    <a:pt x="403" y="3010"/>
                    <a:pt x="869" y="6205"/>
                    <a:pt x="2792" y="8562"/>
                  </a:cubicBezTo>
                  <a:cubicBezTo>
                    <a:pt x="4591" y="10764"/>
                    <a:pt x="8127" y="12688"/>
                    <a:pt x="10888" y="13339"/>
                  </a:cubicBezTo>
                  <a:cubicBezTo>
                    <a:pt x="8872" y="7787"/>
                    <a:pt x="5025" y="3072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3;p2">
              <a:extLst>
                <a:ext uri="{FF2B5EF4-FFF2-40B4-BE49-F238E27FC236}">
                  <a16:creationId xmlns:a16="http://schemas.microsoft.com/office/drawing/2014/main" id="{9539702F-9775-4EA4-853B-EE97433F4B01}"/>
                </a:ext>
              </a:extLst>
            </p:cNvPr>
            <p:cNvSpPr/>
            <p:nvPr/>
          </p:nvSpPr>
          <p:spPr>
            <a:xfrm>
              <a:off x="4865425" y="3905150"/>
              <a:ext cx="121775" cy="341250"/>
            </a:xfrm>
            <a:custGeom>
              <a:avLst/>
              <a:gdLst/>
              <a:ahLst/>
              <a:cxnLst/>
              <a:rect l="l" t="t" r="r" b="b"/>
              <a:pathLst>
                <a:path w="4871" h="13650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10"/>
                    <a:pt x="62" y="4220"/>
                    <a:pt x="621" y="6267"/>
                  </a:cubicBezTo>
                  <a:cubicBezTo>
                    <a:pt x="1365" y="8810"/>
                    <a:pt x="2947" y="11044"/>
                    <a:pt x="4498" y="13246"/>
                  </a:cubicBezTo>
                  <a:lnTo>
                    <a:pt x="4870" y="13649"/>
                  </a:lnTo>
                  <a:cubicBezTo>
                    <a:pt x="4374" y="10703"/>
                    <a:pt x="3909" y="7663"/>
                    <a:pt x="2451" y="5057"/>
                  </a:cubicBezTo>
                  <a:cubicBezTo>
                    <a:pt x="2079" y="4375"/>
                    <a:pt x="1675" y="3754"/>
                    <a:pt x="1272" y="3072"/>
                  </a:cubicBezTo>
                  <a:cubicBezTo>
                    <a:pt x="745" y="2110"/>
                    <a:pt x="310" y="1087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4;p2">
              <a:extLst>
                <a:ext uri="{FF2B5EF4-FFF2-40B4-BE49-F238E27FC236}">
                  <a16:creationId xmlns:a16="http://schemas.microsoft.com/office/drawing/2014/main" id="{6B527D5E-5DEC-4533-9A3A-8ED493A31770}"/>
                </a:ext>
              </a:extLst>
            </p:cNvPr>
            <p:cNvSpPr/>
            <p:nvPr/>
          </p:nvSpPr>
          <p:spPr>
            <a:xfrm>
              <a:off x="4578500" y="4253350"/>
              <a:ext cx="408700" cy="101825"/>
            </a:xfrm>
            <a:custGeom>
              <a:avLst/>
              <a:gdLst/>
              <a:ahLst/>
              <a:cxnLst/>
              <a:rect l="l" t="t" r="r" b="b"/>
              <a:pathLst>
                <a:path w="16348" h="4073" extrusionOk="0">
                  <a:moveTo>
                    <a:pt x="16254" y="1"/>
                  </a:moveTo>
                  <a:cubicBezTo>
                    <a:pt x="16101" y="56"/>
                    <a:pt x="15952" y="118"/>
                    <a:pt x="15804" y="186"/>
                  </a:cubicBezTo>
                  <a:lnTo>
                    <a:pt x="15804" y="186"/>
                  </a:lnTo>
                  <a:lnTo>
                    <a:pt x="16347" y="156"/>
                  </a:lnTo>
                  <a:lnTo>
                    <a:pt x="16254" y="1"/>
                  </a:lnTo>
                  <a:close/>
                  <a:moveTo>
                    <a:pt x="15804" y="186"/>
                  </a:moveTo>
                  <a:lnTo>
                    <a:pt x="9585" y="528"/>
                  </a:lnTo>
                  <a:cubicBezTo>
                    <a:pt x="6359" y="714"/>
                    <a:pt x="3071" y="931"/>
                    <a:pt x="0" y="1924"/>
                  </a:cubicBezTo>
                  <a:lnTo>
                    <a:pt x="3474" y="3071"/>
                  </a:lnTo>
                  <a:cubicBezTo>
                    <a:pt x="4997" y="3564"/>
                    <a:pt x="6616" y="4073"/>
                    <a:pt x="8193" y="4073"/>
                  </a:cubicBezTo>
                  <a:cubicBezTo>
                    <a:pt x="8800" y="4073"/>
                    <a:pt x="9402" y="3997"/>
                    <a:pt x="9988" y="3816"/>
                  </a:cubicBezTo>
                  <a:cubicBezTo>
                    <a:pt x="12160" y="3121"/>
                    <a:pt x="13737" y="1129"/>
                    <a:pt x="15804" y="1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5;p2">
              <a:extLst>
                <a:ext uri="{FF2B5EF4-FFF2-40B4-BE49-F238E27FC236}">
                  <a16:creationId xmlns:a16="http://schemas.microsoft.com/office/drawing/2014/main" id="{DE07256F-1D44-4334-AB1C-9B5DA4560F60}"/>
                </a:ext>
              </a:extLst>
            </p:cNvPr>
            <p:cNvSpPr/>
            <p:nvPr/>
          </p:nvSpPr>
          <p:spPr>
            <a:xfrm>
              <a:off x="5091850" y="4023800"/>
              <a:ext cx="224925" cy="356750"/>
            </a:xfrm>
            <a:custGeom>
              <a:avLst/>
              <a:gdLst/>
              <a:ahLst/>
              <a:cxnLst/>
              <a:rect l="l" t="t" r="r" b="b"/>
              <a:pathLst>
                <a:path w="8997" h="14270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2172"/>
                    <a:pt x="776" y="4313"/>
                    <a:pt x="1707" y="6267"/>
                  </a:cubicBezTo>
                  <a:cubicBezTo>
                    <a:pt x="3181" y="9360"/>
                    <a:pt x="5356" y="12264"/>
                    <a:pt x="8332" y="13901"/>
                  </a:cubicBezTo>
                  <a:lnTo>
                    <a:pt x="8332" y="13901"/>
                  </a:lnTo>
                  <a:cubicBezTo>
                    <a:pt x="7447" y="12669"/>
                    <a:pt x="7145" y="11082"/>
                    <a:pt x="6639" y="9648"/>
                  </a:cubicBezTo>
                  <a:cubicBezTo>
                    <a:pt x="5367" y="5926"/>
                    <a:pt x="2638" y="2917"/>
                    <a:pt x="1" y="1"/>
                  </a:cubicBezTo>
                  <a:close/>
                  <a:moveTo>
                    <a:pt x="8332" y="13901"/>
                  </a:moveTo>
                  <a:cubicBezTo>
                    <a:pt x="8423" y="14028"/>
                    <a:pt x="8520" y="14151"/>
                    <a:pt x="8624" y="14270"/>
                  </a:cubicBezTo>
                  <a:lnTo>
                    <a:pt x="8997" y="14239"/>
                  </a:lnTo>
                  <a:cubicBezTo>
                    <a:pt x="8771" y="14133"/>
                    <a:pt x="8549" y="14020"/>
                    <a:pt x="8332" y="139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6;p2">
              <a:extLst>
                <a:ext uri="{FF2B5EF4-FFF2-40B4-BE49-F238E27FC236}">
                  <a16:creationId xmlns:a16="http://schemas.microsoft.com/office/drawing/2014/main" id="{58944072-7EF8-4294-8AFA-53683A9FC627}"/>
                </a:ext>
              </a:extLst>
            </p:cNvPr>
            <p:cNvSpPr/>
            <p:nvPr/>
          </p:nvSpPr>
          <p:spPr>
            <a:xfrm>
              <a:off x="4806475" y="4389050"/>
              <a:ext cx="524250" cy="230525"/>
            </a:xfrm>
            <a:custGeom>
              <a:avLst/>
              <a:gdLst/>
              <a:ahLst/>
              <a:cxnLst/>
              <a:rect l="l" t="t" r="r" b="b"/>
              <a:pathLst>
                <a:path w="20970" h="9221" extrusionOk="0">
                  <a:moveTo>
                    <a:pt x="20970" y="1"/>
                  </a:moveTo>
                  <a:lnTo>
                    <a:pt x="20970" y="1"/>
                  </a:lnTo>
                  <a:cubicBezTo>
                    <a:pt x="20925" y="59"/>
                    <a:pt x="20880" y="117"/>
                    <a:pt x="20834" y="175"/>
                  </a:cubicBezTo>
                  <a:lnTo>
                    <a:pt x="20834" y="175"/>
                  </a:lnTo>
                  <a:cubicBezTo>
                    <a:pt x="20869" y="179"/>
                    <a:pt x="20904" y="183"/>
                    <a:pt x="20939" y="187"/>
                  </a:cubicBezTo>
                  <a:lnTo>
                    <a:pt x="20970" y="1"/>
                  </a:lnTo>
                  <a:close/>
                  <a:moveTo>
                    <a:pt x="20002" y="130"/>
                  </a:moveTo>
                  <a:cubicBezTo>
                    <a:pt x="17600" y="130"/>
                    <a:pt x="15257" y="1222"/>
                    <a:pt x="13060" y="2265"/>
                  </a:cubicBezTo>
                  <a:lnTo>
                    <a:pt x="4064" y="6608"/>
                  </a:lnTo>
                  <a:cubicBezTo>
                    <a:pt x="2849" y="7186"/>
                    <a:pt x="1608" y="7765"/>
                    <a:pt x="289" y="7765"/>
                  </a:cubicBezTo>
                  <a:cubicBezTo>
                    <a:pt x="193" y="7765"/>
                    <a:pt x="97" y="7762"/>
                    <a:pt x="1" y="7756"/>
                  </a:cubicBezTo>
                  <a:lnTo>
                    <a:pt x="1" y="7756"/>
                  </a:lnTo>
                  <a:cubicBezTo>
                    <a:pt x="1714" y="8719"/>
                    <a:pt x="3657" y="9221"/>
                    <a:pt x="5633" y="9221"/>
                  </a:cubicBezTo>
                  <a:cubicBezTo>
                    <a:pt x="5947" y="9221"/>
                    <a:pt x="6262" y="9208"/>
                    <a:pt x="6577" y="9183"/>
                  </a:cubicBezTo>
                  <a:cubicBezTo>
                    <a:pt x="8779" y="8903"/>
                    <a:pt x="10889" y="8190"/>
                    <a:pt x="12781" y="7042"/>
                  </a:cubicBezTo>
                  <a:cubicBezTo>
                    <a:pt x="15881" y="5310"/>
                    <a:pt x="18624" y="2982"/>
                    <a:pt x="20834" y="175"/>
                  </a:cubicBezTo>
                  <a:lnTo>
                    <a:pt x="20834" y="175"/>
                  </a:lnTo>
                  <a:cubicBezTo>
                    <a:pt x="20556" y="144"/>
                    <a:pt x="20279" y="130"/>
                    <a:pt x="20002" y="13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7;p2">
              <a:extLst>
                <a:ext uri="{FF2B5EF4-FFF2-40B4-BE49-F238E27FC236}">
                  <a16:creationId xmlns:a16="http://schemas.microsoft.com/office/drawing/2014/main" id="{3C453436-B21D-465D-98C4-0836CE3C14F8}"/>
                </a:ext>
              </a:extLst>
            </p:cNvPr>
            <p:cNvSpPr/>
            <p:nvPr/>
          </p:nvSpPr>
          <p:spPr>
            <a:xfrm>
              <a:off x="4686050" y="4050575"/>
              <a:ext cx="950550" cy="367300"/>
            </a:xfrm>
            <a:custGeom>
              <a:avLst/>
              <a:gdLst/>
              <a:ahLst/>
              <a:cxnLst/>
              <a:rect l="l" t="t" r="r" b="b"/>
              <a:pathLst>
                <a:path w="38022" h="14692" extrusionOk="0">
                  <a:moveTo>
                    <a:pt x="999" y="1"/>
                  </a:moveTo>
                  <a:cubicBezTo>
                    <a:pt x="663" y="1"/>
                    <a:pt x="0" y="316"/>
                    <a:pt x="103" y="419"/>
                  </a:cubicBezTo>
                  <a:cubicBezTo>
                    <a:pt x="5190" y="5258"/>
                    <a:pt x="11673" y="8918"/>
                    <a:pt x="18125" y="11617"/>
                  </a:cubicBezTo>
                  <a:cubicBezTo>
                    <a:pt x="22199" y="13331"/>
                    <a:pt x="26470" y="14691"/>
                    <a:pt x="30759" y="14691"/>
                  </a:cubicBezTo>
                  <a:cubicBezTo>
                    <a:pt x="33066" y="14691"/>
                    <a:pt x="35378" y="14298"/>
                    <a:pt x="37667" y="13354"/>
                  </a:cubicBezTo>
                  <a:cubicBezTo>
                    <a:pt x="38021" y="13202"/>
                    <a:pt x="37872" y="13151"/>
                    <a:pt x="37621" y="13151"/>
                  </a:cubicBezTo>
                  <a:cubicBezTo>
                    <a:pt x="37411" y="13151"/>
                    <a:pt x="37129" y="13187"/>
                    <a:pt x="37016" y="13230"/>
                  </a:cubicBezTo>
                  <a:cubicBezTo>
                    <a:pt x="35119" y="14024"/>
                    <a:pt x="33150" y="14356"/>
                    <a:pt x="31160" y="14356"/>
                  </a:cubicBezTo>
                  <a:cubicBezTo>
                    <a:pt x="25765" y="14356"/>
                    <a:pt x="20219" y="11912"/>
                    <a:pt x="15551" y="9600"/>
                  </a:cubicBezTo>
                  <a:cubicBezTo>
                    <a:pt x="10432" y="7088"/>
                    <a:pt x="5314" y="4017"/>
                    <a:pt x="1158" y="47"/>
                  </a:cubicBezTo>
                  <a:cubicBezTo>
                    <a:pt x="1125" y="14"/>
                    <a:pt x="1070" y="1"/>
                    <a:pt x="9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8;p2">
              <a:extLst>
                <a:ext uri="{FF2B5EF4-FFF2-40B4-BE49-F238E27FC236}">
                  <a16:creationId xmlns:a16="http://schemas.microsoft.com/office/drawing/2014/main" id="{3BE49604-F2E6-4A6C-B981-49C72CF46CB8}"/>
                </a:ext>
              </a:extLst>
            </p:cNvPr>
            <p:cNvSpPr/>
            <p:nvPr/>
          </p:nvSpPr>
          <p:spPr>
            <a:xfrm>
              <a:off x="4853625" y="4301350"/>
              <a:ext cx="270725" cy="158925"/>
            </a:xfrm>
            <a:custGeom>
              <a:avLst/>
              <a:gdLst/>
              <a:ahLst/>
              <a:cxnLst/>
              <a:rect l="l" t="t" r="r" b="b"/>
              <a:pathLst>
                <a:path w="10829" h="6357" extrusionOk="0">
                  <a:moveTo>
                    <a:pt x="8253" y="670"/>
                  </a:moveTo>
                  <a:cubicBezTo>
                    <a:pt x="8749" y="670"/>
                    <a:pt x="9239" y="780"/>
                    <a:pt x="9716" y="1027"/>
                  </a:cubicBezTo>
                  <a:cubicBezTo>
                    <a:pt x="9731" y="1035"/>
                    <a:pt x="9748" y="1041"/>
                    <a:pt x="9766" y="1046"/>
                  </a:cubicBezTo>
                  <a:lnTo>
                    <a:pt x="9766" y="1046"/>
                  </a:lnTo>
                  <a:cubicBezTo>
                    <a:pt x="8643" y="1435"/>
                    <a:pt x="7794" y="2072"/>
                    <a:pt x="6893" y="2889"/>
                  </a:cubicBezTo>
                  <a:cubicBezTo>
                    <a:pt x="5273" y="4401"/>
                    <a:pt x="3534" y="5114"/>
                    <a:pt x="1514" y="5601"/>
                  </a:cubicBezTo>
                  <a:lnTo>
                    <a:pt x="1514" y="5601"/>
                  </a:lnTo>
                  <a:cubicBezTo>
                    <a:pt x="2969" y="3652"/>
                    <a:pt x="5671" y="670"/>
                    <a:pt x="8253" y="670"/>
                  </a:cubicBezTo>
                  <a:close/>
                  <a:moveTo>
                    <a:pt x="8567" y="0"/>
                  </a:moveTo>
                  <a:cubicBezTo>
                    <a:pt x="5201" y="0"/>
                    <a:pt x="1836" y="3662"/>
                    <a:pt x="162" y="6083"/>
                  </a:cubicBezTo>
                  <a:cubicBezTo>
                    <a:pt x="0" y="6306"/>
                    <a:pt x="234" y="6357"/>
                    <a:pt x="451" y="6357"/>
                  </a:cubicBezTo>
                  <a:cubicBezTo>
                    <a:pt x="566" y="6357"/>
                    <a:pt x="677" y="6342"/>
                    <a:pt x="720" y="6332"/>
                  </a:cubicBezTo>
                  <a:cubicBezTo>
                    <a:pt x="2364" y="5990"/>
                    <a:pt x="4009" y="5618"/>
                    <a:pt x="5497" y="4812"/>
                  </a:cubicBezTo>
                  <a:cubicBezTo>
                    <a:pt x="7172" y="3912"/>
                    <a:pt x="8351" y="1989"/>
                    <a:pt x="10243" y="1431"/>
                  </a:cubicBezTo>
                  <a:cubicBezTo>
                    <a:pt x="10790" y="1281"/>
                    <a:pt x="10819" y="933"/>
                    <a:pt x="10458" y="896"/>
                  </a:cubicBezTo>
                  <a:lnTo>
                    <a:pt x="10458" y="896"/>
                  </a:lnTo>
                  <a:cubicBezTo>
                    <a:pt x="10691" y="773"/>
                    <a:pt x="10829" y="607"/>
                    <a:pt x="10616" y="500"/>
                  </a:cubicBezTo>
                  <a:cubicBezTo>
                    <a:pt x="9942" y="153"/>
                    <a:pt x="9255" y="0"/>
                    <a:pt x="85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9;p2">
              <a:extLst>
                <a:ext uri="{FF2B5EF4-FFF2-40B4-BE49-F238E27FC236}">
                  <a16:creationId xmlns:a16="http://schemas.microsoft.com/office/drawing/2014/main" id="{6F32E49A-E978-40CE-893D-CFA3D5249F50}"/>
                </a:ext>
              </a:extLst>
            </p:cNvPr>
            <p:cNvSpPr/>
            <p:nvPr/>
          </p:nvSpPr>
          <p:spPr>
            <a:xfrm>
              <a:off x="4713425" y="4154200"/>
              <a:ext cx="193025" cy="58850"/>
            </a:xfrm>
            <a:custGeom>
              <a:avLst/>
              <a:gdLst/>
              <a:ahLst/>
              <a:cxnLst/>
              <a:rect l="l" t="t" r="r" b="b"/>
              <a:pathLst>
                <a:path w="7721" h="2354" extrusionOk="0">
                  <a:moveTo>
                    <a:pt x="2637" y="810"/>
                  </a:moveTo>
                  <a:cubicBezTo>
                    <a:pt x="3291" y="810"/>
                    <a:pt x="4017" y="1058"/>
                    <a:pt x="4693" y="1369"/>
                  </a:cubicBezTo>
                  <a:lnTo>
                    <a:pt x="4693" y="1369"/>
                  </a:lnTo>
                  <a:cubicBezTo>
                    <a:pt x="4139" y="1390"/>
                    <a:pt x="3582" y="1436"/>
                    <a:pt x="3031" y="1436"/>
                  </a:cubicBezTo>
                  <a:cubicBezTo>
                    <a:pt x="2486" y="1436"/>
                    <a:pt x="1947" y="1391"/>
                    <a:pt x="1425" y="1228"/>
                  </a:cubicBezTo>
                  <a:lnTo>
                    <a:pt x="1425" y="1228"/>
                  </a:lnTo>
                  <a:cubicBezTo>
                    <a:pt x="1767" y="929"/>
                    <a:pt x="2185" y="810"/>
                    <a:pt x="2637" y="810"/>
                  </a:cubicBezTo>
                  <a:close/>
                  <a:moveTo>
                    <a:pt x="2637" y="1"/>
                  </a:moveTo>
                  <a:cubicBezTo>
                    <a:pt x="1679" y="1"/>
                    <a:pt x="802" y="338"/>
                    <a:pt x="187" y="1268"/>
                  </a:cubicBezTo>
                  <a:cubicBezTo>
                    <a:pt x="1" y="1423"/>
                    <a:pt x="94" y="1733"/>
                    <a:pt x="311" y="1795"/>
                  </a:cubicBezTo>
                  <a:cubicBezTo>
                    <a:pt x="1074" y="2151"/>
                    <a:pt x="1858" y="2231"/>
                    <a:pt x="2651" y="2231"/>
                  </a:cubicBezTo>
                  <a:cubicBezTo>
                    <a:pt x="3292" y="2231"/>
                    <a:pt x="3938" y="2179"/>
                    <a:pt x="4583" y="2179"/>
                  </a:cubicBezTo>
                  <a:cubicBezTo>
                    <a:pt x="5084" y="2179"/>
                    <a:pt x="5584" y="2210"/>
                    <a:pt x="6080" y="2323"/>
                  </a:cubicBezTo>
                  <a:cubicBezTo>
                    <a:pt x="6121" y="2332"/>
                    <a:pt x="6162" y="2336"/>
                    <a:pt x="6203" y="2336"/>
                  </a:cubicBezTo>
                  <a:cubicBezTo>
                    <a:pt x="6280" y="2336"/>
                    <a:pt x="6355" y="2320"/>
                    <a:pt x="6425" y="2294"/>
                  </a:cubicBezTo>
                  <a:lnTo>
                    <a:pt x="6425" y="2294"/>
                  </a:lnTo>
                  <a:cubicBezTo>
                    <a:pt x="6494" y="2335"/>
                    <a:pt x="6580" y="2353"/>
                    <a:pt x="6672" y="2353"/>
                  </a:cubicBezTo>
                  <a:cubicBezTo>
                    <a:pt x="7121" y="2353"/>
                    <a:pt x="7721" y="1922"/>
                    <a:pt x="7259" y="1640"/>
                  </a:cubicBezTo>
                  <a:cubicBezTo>
                    <a:pt x="6056" y="942"/>
                    <a:pt x="4235" y="1"/>
                    <a:pt x="26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20;p2">
              <a:extLst>
                <a:ext uri="{FF2B5EF4-FFF2-40B4-BE49-F238E27FC236}">
                  <a16:creationId xmlns:a16="http://schemas.microsoft.com/office/drawing/2014/main" id="{4CF4E711-62DD-449F-AF6F-07759005B543}"/>
                </a:ext>
              </a:extLst>
            </p:cNvPr>
            <p:cNvSpPr/>
            <p:nvPr/>
          </p:nvSpPr>
          <p:spPr>
            <a:xfrm>
              <a:off x="5030750" y="4164750"/>
              <a:ext cx="105750" cy="162700"/>
            </a:xfrm>
            <a:custGeom>
              <a:avLst/>
              <a:gdLst/>
              <a:ahLst/>
              <a:cxnLst/>
              <a:rect l="l" t="t" r="r" b="b"/>
              <a:pathLst>
                <a:path w="4230" h="6508" extrusionOk="0">
                  <a:moveTo>
                    <a:pt x="1434" y="1535"/>
                  </a:moveTo>
                  <a:cubicBezTo>
                    <a:pt x="2003" y="2203"/>
                    <a:pt x="2346" y="3036"/>
                    <a:pt x="2571" y="3918"/>
                  </a:cubicBezTo>
                  <a:lnTo>
                    <a:pt x="2571" y="3918"/>
                  </a:lnTo>
                  <a:cubicBezTo>
                    <a:pt x="2071" y="3188"/>
                    <a:pt x="1688" y="2384"/>
                    <a:pt x="1434" y="1535"/>
                  </a:cubicBezTo>
                  <a:close/>
                  <a:moveTo>
                    <a:pt x="830" y="1"/>
                  </a:moveTo>
                  <a:cubicBezTo>
                    <a:pt x="498" y="1"/>
                    <a:pt x="1" y="173"/>
                    <a:pt x="25" y="443"/>
                  </a:cubicBezTo>
                  <a:cubicBezTo>
                    <a:pt x="295" y="2566"/>
                    <a:pt x="1342" y="4487"/>
                    <a:pt x="2918" y="5901"/>
                  </a:cubicBezTo>
                  <a:lnTo>
                    <a:pt x="2918" y="5901"/>
                  </a:lnTo>
                  <a:cubicBezTo>
                    <a:pt x="2937" y="6058"/>
                    <a:pt x="2955" y="6213"/>
                    <a:pt x="2972" y="6367"/>
                  </a:cubicBezTo>
                  <a:cubicBezTo>
                    <a:pt x="2992" y="6466"/>
                    <a:pt x="3117" y="6508"/>
                    <a:pt x="3278" y="6508"/>
                  </a:cubicBezTo>
                  <a:cubicBezTo>
                    <a:pt x="3624" y="6508"/>
                    <a:pt x="4131" y="6311"/>
                    <a:pt x="4089" y="6057"/>
                  </a:cubicBezTo>
                  <a:cubicBezTo>
                    <a:pt x="4083" y="5998"/>
                    <a:pt x="4076" y="5939"/>
                    <a:pt x="4070" y="5879"/>
                  </a:cubicBezTo>
                  <a:lnTo>
                    <a:pt x="4070" y="5879"/>
                  </a:lnTo>
                  <a:cubicBezTo>
                    <a:pt x="4181" y="5795"/>
                    <a:pt x="4229" y="5701"/>
                    <a:pt x="4151" y="5623"/>
                  </a:cubicBezTo>
                  <a:lnTo>
                    <a:pt x="4151" y="5623"/>
                  </a:lnTo>
                  <a:lnTo>
                    <a:pt x="4151" y="5654"/>
                  </a:lnTo>
                  <a:cubicBezTo>
                    <a:pt x="4111" y="5621"/>
                    <a:pt x="4071" y="5587"/>
                    <a:pt x="4032" y="5553"/>
                  </a:cubicBezTo>
                  <a:lnTo>
                    <a:pt x="4032" y="5553"/>
                  </a:lnTo>
                  <a:cubicBezTo>
                    <a:pt x="3765" y="3350"/>
                    <a:pt x="3210" y="1106"/>
                    <a:pt x="1049" y="39"/>
                  </a:cubicBezTo>
                  <a:cubicBezTo>
                    <a:pt x="997" y="13"/>
                    <a:pt x="919" y="1"/>
                    <a:pt x="8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21;p2">
              <a:extLst>
                <a:ext uri="{FF2B5EF4-FFF2-40B4-BE49-F238E27FC236}">
                  <a16:creationId xmlns:a16="http://schemas.microsoft.com/office/drawing/2014/main" id="{CA0CA5AD-BB95-4A74-ADE5-3FE30CF4B45E}"/>
                </a:ext>
              </a:extLst>
            </p:cNvPr>
            <p:cNvSpPr/>
            <p:nvPr/>
          </p:nvSpPr>
          <p:spPr>
            <a:xfrm>
              <a:off x="5238400" y="4401775"/>
              <a:ext cx="151175" cy="224825"/>
            </a:xfrm>
            <a:custGeom>
              <a:avLst/>
              <a:gdLst/>
              <a:ahLst/>
              <a:cxnLst/>
              <a:rect l="l" t="t" r="r" b="b"/>
              <a:pathLst>
                <a:path w="6047" h="8993" extrusionOk="0">
                  <a:moveTo>
                    <a:pt x="4378" y="2090"/>
                  </a:moveTo>
                  <a:cubicBezTo>
                    <a:pt x="3712" y="4090"/>
                    <a:pt x="2803" y="5986"/>
                    <a:pt x="1318" y="7445"/>
                  </a:cubicBezTo>
                  <a:lnTo>
                    <a:pt x="1318" y="7445"/>
                  </a:lnTo>
                  <a:cubicBezTo>
                    <a:pt x="1776" y="5480"/>
                    <a:pt x="3028" y="3672"/>
                    <a:pt x="4378" y="2090"/>
                  </a:cubicBezTo>
                  <a:close/>
                  <a:moveTo>
                    <a:pt x="5444" y="1"/>
                  </a:moveTo>
                  <a:cubicBezTo>
                    <a:pt x="5230" y="1"/>
                    <a:pt x="4999" y="66"/>
                    <a:pt x="4872" y="205"/>
                  </a:cubicBezTo>
                  <a:lnTo>
                    <a:pt x="4903" y="205"/>
                  </a:lnTo>
                  <a:cubicBezTo>
                    <a:pt x="2762" y="2470"/>
                    <a:pt x="250" y="5386"/>
                    <a:pt x="33" y="8643"/>
                  </a:cubicBezTo>
                  <a:cubicBezTo>
                    <a:pt x="0" y="8902"/>
                    <a:pt x="188" y="8992"/>
                    <a:pt x="411" y="8992"/>
                  </a:cubicBezTo>
                  <a:cubicBezTo>
                    <a:pt x="614" y="8992"/>
                    <a:pt x="845" y="8917"/>
                    <a:pt x="963" y="8829"/>
                  </a:cubicBezTo>
                  <a:cubicBezTo>
                    <a:pt x="3817" y="6843"/>
                    <a:pt x="5120" y="3648"/>
                    <a:pt x="5988" y="360"/>
                  </a:cubicBezTo>
                  <a:cubicBezTo>
                    <a:pt x="6046" y="175"/>
                    <a:pt x="5922" y="76"/>
                    <a:pt x="5738" y="49"/>
                  </a:cubicBezTo>
                  <a:lnTo>
                    <a:pt x="5738" y="49"/>
                  </a:lnTo>
                  <a:cubicBezTo>
                    <a:pt x="5655" y="17"/>
                    <a:pt x="555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22;p2">
              <a:extLst>
                <a:ext uri="{FF2B5EF4-FFF2-40B4-BE49-F238E27FC236}">
                  <a16:creationId xmlns:a16="http://schemas.microsoft.com/office/drawing/2014/main" id="{72DBEAE1-2B66-4A07-A564-4806098C7073}"/>
                </a:ext>
              </a:extLst>
            </p:cNvPr>
            <p:cNvSpPr/>
            <p:nvPr/>
          </p:nvSpPr>
          <p:spPr>
            <a:xfrm>
              <a:off x="5265900" y="4177950"/>
              <a:ext cx="148575" cy="238175"/>
            </a:xfrm>
            <a:custGeom>
              <a:avLst/>
              <a:gdLst/>
              <a:ahLst/>
              <a:cxnLst/>
              <a:rect l="l" t="t" r="r" b="b"/>
              <a:pathLst>
                <a:path w="5943" h="9527" extrusionOk="0">
                  <a:moveTo>
                    <a:pt x="1409" y="1401"/>
                  </a:moveTo>
                  <a:cubicBezTo>
                    <a:pt x="3252" y="2956"/>
                    <a:pt x="4246" y="5305"/>
                    <a:pt x="4088" y="7701"/>
                  </a:cubicBezTo>
                  <a:lnTo>
                    <a:pt x="4088" y="7701"/>
                  </a:lnTo>
                  <a:cubicBezTo>
                    <a:pt x="2828" y="5778"/>
                    <a:pt x="1917" y="3637"/>
                    <a:pt x="1409" y="1401"/>
                  </a:cubicBezTo>
                  <a:close/>
                  <a:moveTo>
                    <a:pt x="836" y="0"/>
                  </a:moveTo>
                  <a:cubicBezTo>
                    <a:pt x="511" y="0"/>
                    <a:pt x="0" y="173"/>
                    <a:pt x="49" y="442"/>
                  </a:cubicBezTo>
                  <a:cubicBezTo>
                    <a:pt x="515" y="3482"/>
                    <a:pt x="1724" y="6336"/>
                    <a:pt x="3523" y="8817"/>
                  </a:cubicBezTo>
                  <a:cubicBezTo>
                    <a:pt x="3570" y="8886"/>
                    <a:pt x="3671" y="8916"/>
                    <a:pt x="3794" y="8916"/>
                  </a:cubicBezTo>
                  <a:cubicBezTo>
                    <a:pt x="3831" y="8916"/>
                    <a:pt x="3869" y="8913"/>
                    <a:pt x="3909" y="8908"/>
                  </a:cubicBezTo>
                  <a:lnTo>
                    <a:pt x="3909" y="8908"/>
                  </a:lnTo>
                  <a:cubicBezTo>
                    <a:pt x="3877" y="9044"/>
                    <a:pt x="3842" y="9179"/>
                    <a:pt x="3803" y="9313"/>
                  </a:cubicBezTo>
                  <a:cubicBezTo>
                    <a:pt x="3765" y="9462"/>
                    <a:pt x="3922" y="9527"/>
                    <a:pt x="4129" y="9527"/>
                  </a:cubicBezTo>
                  <a:cubicBezTo>
                    <a:pt x="4439" y="9527"/>
                    <a:pt x="4864" y="9382"/>
                    <a:pt x="4919" y="9158"/>
                  </a:cubicBezTo>
                  <a:cubicBezTo>
                    <a:pt x="5943" y="5591"/>
                    <a:pt x="4330" y="1776"/>
                    <a:pt x="1042" y="39"/>
                  </a:cubicBezTo>
                  <a:cubicBezTo>
                    <a:pt x="996" y="13"/>
                    <a:pt x="923" y="0"/>
                    <a:pt x="8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3" name="Google Shape;255;p2">
            <a:extLst>
              <a:ext uri="{FF2B5EF4-FFF2-40B4-BE49-F238E27FC236}">
                <a16:creationId xmlns:a16="http://schemas.microsoft.com/office/drawing/2014/main" id="{AF3977D9-0482-4933-910A-A12C4E4BF082}"/>
              </a:ext>
            </a:extLst>
          </p:cNvPr>
          <p:cNvGrpSpPr/>
          <p:nvPr/>
        </p:nvGrpSpPr>
        <p:grpSpPr>
          <a:xfrm rot="-6923304">
            <a:off x="10491612" y="-1433922"/>
            <a:ext cx="3550056" cy="3771515"/>
            <a:chOff x="4159600" y="887163"/>
            <a:chExt cx="1265600" cy="1344550"/>
          </a:xfrm>
        </p:grpSpPr>
        <p:sp>
          <p:nvSpPr>
            <p:cNvPr id="94" name="Google Shape;256;p2">
              <a:extLst>
                <a:ext uri="{FF2B5EF4-FFF2-40B4-BE49-F238E27FC236}">
                  <a16:creationId xmlns:a16="http://schemas.microsoft.com/office/drawing/2014/main" id="{E10F3AAF-3F8F-45CF-8541-2317EDD14FC8}"/>
                </a:ext>
              </a:extLst>
            </p:cNvPr>
            <p:cNvSpPr/>
            <p:nvPr/>
          </p:nvSpPr>
          <p:spPr>
            <a:xfrm>
              <a:off x="4159600" y="887163"/>
              <a:ext cx="1265600" cy="1344550"/>
            </a:xfrm>
            <a:custGeom>
              <a:avLst/>
              <a:gdLst/>
              <a:ahLst/>
              <a:cxnLst/>
              <a:rect l="l" t="t" r="r" b="b"/>
              <a:pathLst>
                <a:path w="50624" h="53782" extrusionOk="0">
                  <a:moveTo>
                    <a:pt x="24646" y="1"/>
                  </a:moveTo>
                  <a:cubicBezTo>
                    <a:pt x="24468" y="1"/>
                    <a:pt x="24287" y="13"/>
                    <a:pt x="24102" y="38"/>
                  </a:cubicBezTo>
                  <a:cubicBezTo>
                    <a:pt x="22706" y="224"/>
                    <a:pt x="21528" y="1123"/>
                    <a:pt x="20628" y="2178"/>
                  </a:cubicBezTo>
                  <a:cubicBezTo>
                    <a:pt x="17681" y="5714"/>
                    <a:pt x="17867" y="11391"/>
                    <a:pt x="21000" y="14741"/>
                  </a:cubicBezTo>
                  <a:cubicBezTo>
                    <a:pt x="22086" y="15857"/>
                    <a:pt x="23575" y="17067"/>
                    <a:pt x="23296" y="18618"/>
                  </a:cubicBezTo>
                  <a:cubicBezTo>
                    <a:pt x="23075" y="19846"/>
                    <a:pt x="21785" y="20490"/>
                    <a:pt x="20503" y="20490"/>
                  </a:cubicBezTo>
                  <a:cubicBezTo>
                    <a:pt x="20165" y="20490"/>
                    <a:pt x="19828" y="20446"/>
                    <a:pt x="19511" y="20355"/>
                  </a:cubicBezTo>
                  <a:cubicBezTo>
                    <a:pt x="18022" y="19952"/>
                    <a:pt x="16813" y="18866"/>
                    <a:pt x="15417" y="18091"/>
                  </a:cubicBezTo>
                  <a:cubicBezTo>
                    <a:pt x="13952" y="17299"/>
                    <a:pt x="12329" y="16903"/>
                    <a:pt x="10707" y="16903"/>
                  </a:cubicBezTo>
                  <a:cubicBezTo>
                    <a:pt x="8963" y="16903"/>
                    <a:pt x="7220" y="17361"/>
                    <a:pt x="5677" y="18277"/>
                  </a:cubicBezTo>
                  <a:cubicBezTo>
                    <a:pt x="5025" y="18649"/>
                    <a:pt x="4374" y="19176"/>
                    <a:pt x="4250" y="19921"/>
                  </a:cubicBezTo>
                  <a:cubicBezTo>
                    <a:pt x="4219" y="20479"/>
                    <a:pt x="4343" y="21007"/>
                    <a:pt x="4622" y="21472"/>
                  </a:cubicBezTo>
                  <a:cubicBezTo>
                    <a:pt x="6607" y="25504"/>
                    <a:pt x="10981" y="27893"/>
                    <a:pt x="15386" y="28730"/>
                  </a:cubicBezTo>
                  <a:cubicBezTo>
                    <a:pt x="16906" y="29009"/>
                    <a:pt x="18519" y="29196"/>
                    <a:pt x="19822" y="30064"/>
                  </a:cubicBezTo>
                  <a:cubicBezTo>
                    <a:pt x="21093" y="30933"/>
                    <a:pt x="21869" y="32825"/>
                    <a:pt x="20876" y="34066"/>
                  </a:cubicBezTo>
                  <a:cubicBezTo>
                    <a:pt x="20283" y="34807"/>
                    <a:pt x="19277" y="35036"/>
                    <a:pt x="18281" y="35036"/>
                  </a:cubicBezTo>
                  <a:cubicBezTo>
                    <a:pt x="18026" y="35036"/>
                    <a:pt x="17772" y="35021"/>
                    <a:pt x="17526" y="34996"/>
                  </a:cubicBezTo>
                  <a:cubicBezTo>
                    <a:pt x="14083" y="34655"/>
                    <a:pt x="10826" y="33166"/>
                    <a:pt x="7383" y="33135"/>
                  </a:cubicBezTo>
                  <a:cubicBezTo>
                    <a:pt x="3940" y="33135"/>
                    <a:pt x="0" y="35492"/>
                    <a:pt x="217" y="38936"/>
                  </a:cubicBezTo>
                  <a:cubicBezTo>
                    <a:pt x="404" y="42069"/>
                    <a:pt x="3909" y="43961"/>
                    <a:pt x="7011" y="44302"/>
                  </a:cubicBezTo>
                  <a:cubicBezTo>
                    <a:pt x="10144" y="44643"/>
                    <a:pt x="13432" y="44085"/>
                    <a:pt x="16409" y="45108"/>
                  </a:cubicBezTo>
                  <a:cubicBezTo>
                    <a:pt x="19387" y="46163"/>
                    <a:pt x="21838" y="49823"/>
                    <a:pt x="20039" y="52429"/>
                  </a:cubicBezTo>
                  <a:cubicBezTo>
                    <a:pt x="20039" y="52429"/>
                    <a:pt x="20984" y="53782"/>
                    <a:pt x="23076" y="53782"/>
                  </a:cubicBezTo>
                  <a:cubicBezTo>
                    <a:pt x="23870" y="53782"/>
                    <a:pt x="24828" y="53587"/>
                    <a:pt x="25963" y="53049"/>
                  </a:cubicBezTo>
                  <a:cubicBezTo>
                    <a:pt x="29329" y="51475"/>
                    <a:pt x="26087" y="44984"/>
                    <a:pt x="29757" y="44984"/>
                  </a:cubicBezTo>
                  <a:cubicBezTo>
                    <a:pt x="29775" y="44984"/>
                    <a:pt x="29792" y="44984"/>
                    <a:pt x="29810" y="44984"/>
                  </a:cubicBezTo>
                  <a:cubicBezTo>
                    <a:pt x="30958" y="44984"/>
                    <a:pt x="32105" y="45419"/>
                    <a:pt x="33222" y="45698"/>
                  </a:cubicBezTo>
                  <a:cubicBezTo>
                    <a:pt x="34398" y="46006"/>
                    <a:pt x="35607" y="46153"/>
                    <a:pt x="36817" y="46153"/>
                  </a:cubicBezTo>
                  <a:cubicBezTo>
                    <a:pt x="41703" y="46153"/>
                    <a:pt x="46605" y="43745"/>
                    <a:pt x="49414" y="39742"/>
                  </a:cubicBezTo>
                  <a:cubicBezTo>
                    <a:pt x="50065" y="38843"/>
                    <a:pt x="50624" y="37757"/>
                    <a:pt x="50469" y="36640"/>
                  </a:cubicBezTo>
                  <a:cubicBezTo>
                    <a:pt x="50252" y="35027"/>
                    <a:pt x="48483" y="34004"/>
                    <a:pt x="46839" y="33973"/>
                  </a:cubicBezTo>
                  <a:cubicBezTo>
                    <a:pt x="46804" y="33972"/>
                    <a:pt x="46769" y="33972"/>
                    <a:pt x="46734" y="33972"/>
                  </a:cubicBezTo>
                  <a:cubicBezTo>
                    <a:pt x="45100" y="33972"/>
                    <a:pt x="43612" y="34669"/>
                    <a:pt x="42125" y="35337"/>
                  </a:cubicBezTo>
                  <a:cubicBezTo>
                    <a:pt x="40127" y="36196"/>
                    <a:pt x="37937" y="36981"/>
                    <a:pt x="35810" y="36981"/>
                  </a:cubicBezTo>
                  <a:cubicBezTo>
                    <a:pt x="34865" y="36981"/>
                    <a:pt x="33933" y="36826"/>
                    <a:pt x="33036" y="36454"/>
                  </a:cubicBezTo>
                  <a:cubicBezTo>
                    <a:pt x="30151" y="35275"/>
                    <a:pt x="28724" y="30747"/>
                    <a:pt x="31330" y="28978"/>
                  </a:cubicBezTo>
                  <a:cubicBezTo>
                    <a:pt x="32167" y="28420"/>
                    <a:pt x="33222" y="28265"/>
                    <a:pt x="34215" y="28079"/>
                  </a:cubicBezTo>
                  <a:cubicBezTo>
                    <a:pt x="36944" y="27645"/>
                    <a:pt x="39736" y="26962"/>
                    <a:pt x="41938" y="25256"/>
                  </a:cubicBezTo>
                  <a:cubicBezTo>
                    <a:pt x="44110" y="23581"/>
                    <a:pt x="45537" y="20634"/>
                    <a:pt x="44761" y="17998"/>
                  </a:cubicBezTo>
                  <a:cubicBezTo>
                    <a:pt x="44175" y="16083"/>
                    <a:pt x="42149" y="14691"/>
                    <a:pt x="40229" y="14691"/>
                  </a:cubicBezTo>
                  <a:cubicBezTo>
                    <a:pt x="39505" y="14691"/>
                    <a:pt x="38796" y="14889"/>
                    <a:pt x="38185" y="15330"/>
                  </a:cubicBezTo>
                  <a:cubicBezTo>
                    <a:pt x="35808" y="17113"/>
                    <a:pt x="35224" y="21685"/>
                    <a:pt x="32480" y="21685"/>
                  </a:cubicBezTo>
                  <a:cubicBezTo>
                    <a:pt x="32359" y="21685"/>
                    <a:pt x="32235" y="21676"/>
                    <a:pt x="32105" y="21658"/>
                  </a:cubicBezTo>
                  <a:cubicBezTo>
                    <a:pt x="30864" y="21472"/>
                    <a:pt x="29996" y="20293"/>
                    <a:pt x="29562" y="19083"/>
                  </a:cubicBezTo>
                  <a:cubicBezTo>
                    <a:pt x="28321" y="15547"/>
                    <a:pt x="29748" y="11701"/>
                    <a:pt x="29934" y="7947"/>
                  </a:cubicBezTo>
                  <a:cubicBezTo>
                    <a:pt x="30140" y="4380"/>
                    <a:pt x="28049" y="1"/>
                    <a:pt x="24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257;p2">
              <a:extLst>
                <a:ext uri="{FF2B5EF4-FFF2-40B4-BE49-F238E27FC236}">
                  <a16:creationId xmlns:a16="http://schemas.microsoft.com/office/drawing/2014/main" id="{49C1CCD7-25F9-4DB9-A0F4-634F516EEA8E}"/>
                </a:ext>
              </a:extLst>
            </p:cNvPr>
            <p:cNvSpPr/>
            <p:nvPr/>
          </p:nvSpPr>
          <p:spPr>
            <a:xfrm>
              <a:off x="4735775" y="97803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1" y="683"/>
                    <a:pt x="776" y="683"/>
                  </a:cubicBezTo>
                  <a:cubicBezTo>
                    <a:pt x="1210" y="683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258;p2">
              <a:extLst>
                <a:ext uri="{FF2B5EF4-FFF2-40B4-BE49-F238E27FC236}">
                  <a16:creationId xmlns:a16="http://schemas.microsoft.com/office/drawing/2014/main" id="{15F142E5-935A-4CC1-B2E0-63E9EAD4A953}"/>
                </a:ext>
              </a:extLst>
            </p:cNvPr>
            <p:cNvSpPr/>
            <p:nvPr/>
          </p:nvSpPr>
          <p:spPr>
            <a:xfrm>
              <a:off x="4695450" y="10268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1" y="559"/>
                    <a:pt x="745" y="559"/>
                  </a:cubicBezTo>
                  <a:cubicBezTo>
                    <a:pt x="1117" y="559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259;p2">
              <a:extLst>
                <a:ext uri="{FF2B5EF4-FFF2-40B4-BE49-F238E27FC236}">
                  <a16:creationId xmlns:a16="http://schemas.microsoft.com/office/drawing/2014/main" id="{0B7167BE-86EA-4F3B-A2CC-1E346AB325C0}"/>
                </a:ext>
              </a:extLst>
            </p:cNvPr>
            <p:cNvSpPr/>
            <p:nvPr/>
          </p:nvSpPr>
          <p:spPr>
            <a:xfrm>
              <a:off x="4665975" y="1081963"/>
              <a:ext cx="47350" cy="18625"/>
            </a:xfrm>
            <a:custGeom>
              <a:avLst/>
              <a:gdLst/>
              <a:ahLst/>
              <a:cxnLst/>
              <a:rect l="l" t="t" r="r" b="b"/>
              <a:pathLst>
                <a:path w="1894" h="745" extrusionOk="0">
                  <a:moveTo>
                    <a:pt x="1149" y="0"/>
                  </a:moveTo>
                  <a:cubicBezTo>
                    <a:pt x="652" y="0"/>
                    <a:pt x="1" y="745"/>
                    <a:pt x="745" y="745"/>
                  </a:cubicBezTo>
                  <a:cubicBezTo>
                    <a:pt x="1242" y="745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260;p2">
              <a:extLst>
                <a:ext uri="{FF2B5EF4-FFF2-40B4-BE49-F238E27FC236}">
                  <a16:creationId xmlns:a16="http://schemas.microsoft.com/office/drawing/2014/main" id="{69D00BCF-A6EE-44FE-B8AB-12160F288A46}"/>
                </a:ext>
              </a:extLst>
            </p:cNvPr>
            <p:cNvSpPr/>
            <p:nvPr/>
          </p:nvSpPr>
          <p:spPr>
            <a:xfrm>
              <a:off x="4713300" y="113623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48" y="1"/>
                  </a:moveTo>
                  <a:cubicBezTo>
                    <a:pt x="682" y="1"/>
                    <a:pt x="0" y="683"/>
                    <a:pt x="714" y="683"/>
                  </a:cubicBezTo>
                  <a:cubicBezTo>
                    <a:pt x="1179" y="683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261;p2">
              <a:extLst>
                <a:ext uri="{FF2B5EF4-FFF2-40B4-BE49-F238E27FC236}">
                  <a16:creationId xmlns:a16="http://schemas.microsoft.com/office/drawing/2014/main" id="{9E376B07-079D-4358-9DD2-63DEB97FCA32}"/>
                </a:ext>
              </a:extLst>
            </p:cNvPr>
            <p:cNvSpPr/>
            <p:nvPr/>
          </p:nvSpPr>
          <p:spPr>
            <a:xfrm>
              <a:off x="4745850" y="1218438"/>
              <a:ext cx="48900" cy="14775"/>
            </a:xfrm>
            <a:custGeom>
              <a:avLst/>
              <a:gdLst/>
              <a:ahLst/>
              <a:cxnLst/>
              <a:rect l="l" t="t" r="r" b="b"/>
              <a:pathLst>
                <a:path w="1956" h="591" extrusionOk="0">
                  <a:moveTo>
                    <a:pt x="1211" y="1"/>
                  </a:moveTo>
                  <a:cubicBezTo>
                    <a:pt x="807" y="1"/>
                    <a:pt x="1" y="590"/>
                    <a:pt x="745" y="590"/>
                  </a:cubicBezTo>
                  <a:cubicBezTo>
                    <a:pt x="1149" y="590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262;p2">
              <a:extLst>
                <a:ext uri="{FF2B5EF4-FFF2-40B4-BE49-F238E27FC236}">
                  <a16:creationId xmlns:a16="http://schemas.microsoft.com/office/drawing/2014/main" id="{75799793-B3FA-4F8C-AF2E-2684C403C470}"/>
                </a:ext>
              </a:extLst>
            </p:cNvPr>
            <p:cNvSpPr/>
            <p:nvPr/>
          </p:nvSpPr>
          <p:spPr>
            <a:xfrm>
              <a:off x="4675300" y="1188963"/>
              <a:ext cx="48875" cy="13225"/>
            </a:xfrm>
            <a:custGeom>
              <a:avLst/>
              <a:gdLst/>
              <a:ahLst/>
              <a:cxnLst/>
              <a:rect l="l" t="t" r="r" b="b"/>
              <a:pathLst>
                <a:path w="1955" h="529" extrusionOk="0">
                  <a:moveTo>
                    <a:pt x="1210" y="1"/>
                  </a:moveTo>
                  <a:cubicBezTo>
                    <a:pt x="838" y="1"/>
                    <a:pt x="0" y="528"/>
                    <a:pt x="745" y="528"/>
                  </a:cubicBezTo>
                  <a:cubicBezTo>
                    <a:pt x="1117" y="528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263;p2">
              <a:extLst>
                <a:ext uri="{FF2B5EF4-FFF2-40B4-BE49-F238E27FC236}">
                  <a16:creationId xmlns:a16="http://schemas.microsoft.com/office/drawing/2014/main" id="{4661A49A-B34A-4DEC-923E-FF8555A86576}"/>
                </a:ext>
              </a:extLst>
            </p:cNvPr>
            <p:cNvSpPr/>
            <p:nvPr/>
          </p:nvSpPr>
          <p:spPr>
            <a:xfrm>
              <a:off x="4790050" y="1182613"/>
              <a:ext cx="27950" cy="15700"/>
            </a:xfrm>
            <a:custGeom>
              <a:avLst/>
              <a:gdLst/>
              <a:ahLst/>
              <a:cxnLst/>
              <a:rect l="l" t="t" r="r" b="b"/>
              <a:pathLst>
                <a:path w="1118" h="628" extrusionOk="0">
                  <a:moveTo>
                    <a:pt x="859" y="1"/>
                  </a:moveTo>
                  <a:cubicBezTo>
                    <a:pt x="530" y="1"/>
                    <a:pt x="1" y="154"/>
                    <a:pt x="1" y="410"/>
                  </a:cubicBezTo>
                  <a:lnTo>
                    <a:pt x="1" y="534"/>
                  </a:lnTo>
                  <a:cubicBezTo>
                    <a:pt x="1" y="598"/>
                    <a:pt x="99" y="627"/>
                    <a:pt x="237" y="627"/>
                  </a:cubicBezTo>
                  <a:cubicBezTo>
                    <a:pt x="565" y="627"/>
                    <a:pt x="1118" y="464"/>
                    <a:pt x="1118" y="224"/>
                  </a:cubicBezTo>
                  <a:lnTo>
                    <a:pt x="1118" y="100"/>
                  </a:lnTo>
                  <a:cubicBezTo>
                    <a:pt x="1118" y="32"/>
                    <a:pt x="1009" y="1"/>
                    <a:pt x="8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264;p2">
              <a:extLst>
                <a:ext uri="{FF2B5EF4-FFF2-40B4-BE49-F238E27FC236}">
                  <a16:creationId xmlns:a16="http://schemas.microsoft.com/office/drawing/2014/main" id="{71C155E3-14D6-4019-B62D-68C1E2FE8718}"/>
                </a:ext>
              </a:extLst>
            </p:cNvPr>
            <p:cNvSpPr/>
            <p:nvPr/>
          </p:nvSpPr>
          <p:spPr>
            <a:xfrm>
              <a:off x="4759825" y="1112213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79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41" y="714"/>
                    <a:pt x="1923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265;p2">
              <a:extLst>
                <a:ext uri="{FF2B5EF4-FFF2-40B4-BE49-F238E27FC236}">
                  <a16:creationId xmlns:a16="http://schemas.microsoft.com/office/drawing/2014/main" id="{EB944B61-8F17-472B-8ED1-0B57CAB05100}"/>
                </a:ext>
              </a:extLst>
            </p:cNvPr>
            <p:cNvSpPr/>
            <p:nvPr/>
          </p:nvSpPr>
          <p:spPr>
            <a:xfrm>
              <a:off x="4745850" y="1033113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90"/>
                    <a:pt x="745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266;p2">
              <a:extLst>
                <a:ext uri="{FF2B5EF4-FFF2-40B4-BE49-F238E27FC236}">
                  <a16:creationId xmlns:a16="http://schemas.microsoft.com/office/drawing/2014/main" id="{EE994035-2F95-4766-B4FC-2B76A2A72C15}"/>
                </a:ext>
              </a:extLst>
            </p:cNvPr>
            <p:cNvSpPr/>
            <p:nvPr/>
          </p:nvSpPr>
          <p:spPr>
            <a:xfrm>
              <a:off x="4835825" y="1085838"/>
              <a:ext cx="44225" cy="10875"/>
            </a:xfrm>
            <a:custGeom>
              <a:avLst/>
              <a:gdLst/>
              <a:ahLst/>
              <a:cxnLst/>
              <a:rect l="l" t="t" r="r" b="b"/>
              <a:pathLst>
                <a:path w="1769" h="435" extrusionOk="0">
                  <a:moveTo>
                    <a:pt x="1241" y="0"/>
                  </a:moveTo>
                  <a:cubicBezTo>
                    <a:pt x="1024" y="0"/>
                    <a:pt x="0" y="435"/>
                    <a:pt x="527" y="435"/>
                  </a:cubicBezTo>
                  <a:cubicBezTo>
                    <a:pt x="745" y="435"/>
                    <a:pt x="1768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267;p2">
              <a:extLst>
                <a:ext uri="{FF2B5EF4-FFF2-40B4-BE49-F238E27FC236}">
                  <a16:creationId xmlns:a16="http://schemas.microsoft.com/office/drawing/2014/main" id="{D633FE11-D24E-4955-9986-177E6FD8B500}"/>
                </a:ext>
              </a:extLst>
            </p:cNvPr>
            <p:cNvSpPr/>
            <p:nvPr/>
          </p:nvSpPr>
          <p:spPr>
            <a:xfrm>
              <a:off x="4823400" y="1141663"/>
              <a:ext cx="48900" cy="13225"/>
            </a:xfrm>
            <a:custGeom>
              <a:avLst/>
              <a:gdLst/>
              <a:ahLst/>
              <a:cxnLst/>
              <a:rect l="l" t="t" r="r" b="b"/>
              <a:pathLst>
                <a:path w="1956" h="529" extrusionOk="0">
                  <a:moveTo>
                    <a:pt x="1211" y="1"/>
                  </a:moveTo>
                  <a:cubicBezTo>
                    <a:pt x="869" y="1"/>
                    <a:pt x="1" y="528"/>
                    <a:pt x="745" y="528"/>
                  </a:cubicBezTo>
                  <a:cubicBezTo>
                    <a:pt x="1086" y="528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268;p2">
              <a:extLst>
                <a:ext uri="{FF2B5EF4-FFF2-40B4-BE49-F238E27FC236}">
                  <a16:creationId xmlns:a16="http://schemas.microsoft.com/office/drawing/2014/main" id="{53139A59-4CFB-4B87-B008-BE870F917677}"/>
                </a:ext>
              </a:extLst>
            </p:cNvPr>
            <p:cNvSpPr/>
            <p:nvPr/>
          </p:nvSpPr>
          <p:spPr>
            <a:xfrm>
              <a:off x="4817200" y="10199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269;p2">
              <a:extLst>
                <a:ext uri="{FF2B5EF4-FFF2-40B4-BE49-F238E27FC236}">
                  <a16:creationId xmlns:a16="http://schemas.microsoft.com/office/drawing/2014/main" id="{C3F4D395-9C7B-41A5-A85C-29EAA7C49F2C}"/>
                </a:ext>
              </a:extLst>
            </p:cNvPr>
            <p:cNvSpPr/>
            <p:nvPr/>
          </p:nvSpPr>
          <p:spPr>
            <a:xfrm>
              <a:off x="4793950" y="941588"/>
              <a:ext cx="39575" cy="22525"/>
            </a:xfrm>
            <a:custGeom>
              <a:avLst/>
              <a:gdLst/>
              <a:ahLst/>
              <a:cxnLst/>
              <a:rect l="l" t="t" r="r" b="b"/>
              <a:pathLst>
                <a:path w="1583" h="901" extrusionOk="0">
                  <a:moveTo>
                    <a:pt x="838" y="1"/>
                  </a:moveTo>
                  <a:cubicBezTo>
                    <a:pt x="186" y="1"/>
                    <a:pt x="0" y="900"/>
                    <a:pt x="745" y="900"/>
                  </a:cubicBezTo>
                  <a:cubicBezTo>
                    <a:pt x="1427" y="900"/>
                    <a:pt x="1582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270;p2">
              <a:extLst>
                <a:ext uri="{FF2B5EF4-FFF2-40B4-BE49-F238E27FC236}">
                  <a16:creationId xmlns:a16="http://schemas.microsoft.com/office/drawing/2014/main" id="{D7208BA5-4BE0-4E9C-9C9E-2A3C86F64C5B}"/>
                </a:ext>
              </a:extLst>
            </p:cNvPr>
            <p:cNvSpPr/>
            <p:nvPr/>
          </p:nvSpPr>
          <p:spPr>
            <a:xfrm>
              <a:off x="4736550" y="933063"/>
              <a:ext cx="48100" cy="19425"/>
            </a:xfrm>
            <a:custGeom>
              <a:avLst/>
              <a:gdLst/>
              <a:ahLst/>
              <a:cxnLst/>
              <a:rect l="l" t="t" r="r" b="b"/>
              <a:pathLst>
                <a:path w="1924" h="777" extrusionOk="0">
                  <a:moveTo>
                    <a:pt x="1148" y="1"/>
                  </a:moveTo>
                  <a:cubicBezTo>
                    <a:pt x="652" y="1"/>
                    <a:pt x="1" y="776"/>
                    <a:pt x="745" y="776"/>
                  </a:cubicBezTo>
                  <a:cubicBezTo>
                    <a:pt x="1241" y="776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271;p2">
              <a:extLst>
                <a:ext uri="{FF2B5EF4-FFF2-40B4-BE49-F238E27FC236}">
                  <a16:creationId xmlns:a16="http://schemas.microsoft.com/office/drawing/2014/main" id="{1B7EB630-219E-4700-BB83-83259850B707}"/>
                </a:ext>
              </a:extLst>
            </p:cNvPr>
            <p:cNvSpPr/>
            <p:nvPr/>
          </p:nvSpPr>
          <p:spPr>
            <a:xfrm>
              <a:off x="4797050" y="130141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272;p2">
              <a:extLst>
                <a:ext uri="{FF2B5EF4-FFF2-40B4-BE49-F238E27FC236}">
                  <a16:creationId xmlns:a16="http://schemas.microsoft.com/office/drawing/2014/main" id="{7C1D81C4-1AF5-41C5-9A8D-AAA959AB8D7F}"/>
                </a:ext>
              </a:extLst>
            </p:cNvPr>
            <p:cNvSpPr/>
            <p:nvPr/>
          </p:nvSpPr>
          <p:spPr>
            <a:xfrm>
              <a:off x="47730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76" y="1"/>
                    <a:pt x="1" y="652"/>
                    <a:pt x="745" y="652"/>
                  </a:cubicBezTo>
                  <a:cubicBezTo>
                    <a:pt x="1179" y="652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273;p2">
              <a:extLst>
                <a:ext uri="{FF2B5EF4-FFF2-40B4-BE49-F238E27FC236}">
                  <a16:creationId xmlns:a16="http://schemas.microsoft.com/office/drawing/2014/main" id="{4042BAC6-EE92-4506-B6C0-7C26AD178CCA}"/>
                </a:ext>
              </a:extLst>
            </p:cNvPr>
            <p:cNvSpPr/>
            <p:nvPr/>
          </p:nvSpPr>
          <p:spPr>
            <a:xfrm>
              <a:off x="4849000" y="1418513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1"/>
                  </a:moveTo>
                  <a:cubicBezTo>
                    <a:pt x="1024" y="1"/>
                    <a:pt x="0" y="466"/>
                    <a:pt x="528" y="466"/>
                  </a:cubicBezTo>
                  <a:cubicBezTo>
                    <a:pt x="776" y="466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274;p2">
              <a:extLst>
                <a:ext uri="{FF2B5EF4-FFF2-40B4-BE49-F238E27FC236}">
                  <a16:creationId xmlns:a16="http://schemas.microsoft.com/office/drawing/2014/main" id="{9C7AF31F-D088-43C0-B6DA-52EEA7DE6778}"/>
                </a:ext>
              </a:extLst>
            </p:cNvPr>
            <p:cNvSpPr/>
            <p:nvPr/>
          </p:nvSpPr>
          <p:spPr>
            <a:xfrm>
              <a:off x="4797050" y="146271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275;p2">
              <a:extLst>
                <a:ext uri="{FF2B5EF4-FFF2-40B4-BE49-F238E27FC236}">
                  <a16:creationId xmlns:a16="http://schemas.microsoft.com/office/drawing/2014/main" id="{F4C37688-EF67-4FAF-AC99-9B558DCBE308}"/>
                </a:ext>
              </a:extLst>
            </p:cNvPr>
            <p:cNvSpPr/>
            <p:nvPr/>
          </p:nvSpPr>
          <p:spPr>
            <a:xfrm>
              <a:off x="4666750" y="1428588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56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276;p2">
              <a:extLst>
                <a:ext uri="{FF2B5EF4-FFF2-40B4-BE49-F238E27FC236}">
                  <a16:creationId xmlns:a16="http://schemas.microsoft.com/office/drawing/2014/main" id="{497A91A5-4918-4835-A4AE-D6B7FCD94250}"/>
                </a:ext>
              </a:extLst>
            </p:cNvPr>
            <p:cNvSpPr/>
            <p:nvPr/>
          </p:nvSpPr>
          <p:spPr>
            <a:xfrm>
              <a:off x="4605500" y="1475138"/>
              <a:ext cx="40350" cy="20175"/>
            </a:xfrm>
            <a:custGeom>
              <a:avLst/>
              <a:gdLst/>
              <a:ahLst/>
              <a:cxnLst/>
              <a:rect l="l" t="t" r="r" b="b"/>
              <a:pathLst>
                <a:path w="1614" h="807" extrusionOk="0">
                  <a:moveTo>
                    <a:pt x="869" y="0"/>
                  </a:moveTo>
                  <a:cubicBezTo>
                    <a:pt x="218" y="0"/>
                    <a:pt x="0" y="807"/>
                    <a:pt x="745" y="807"/>
                  </a:cubicBezTo>
                  <a:cubicBezTo>
                    <a:pt x="1396" y="807"/>
                    <a:pt x="1613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277;p2">
              <a:extLst>
                <a:ext uri="{FF2B5EF4-FFF2-40B4-BE49-F238E27FC236}">
                  <a16:creationId xmlns:a16="http://schemas.microsoft.com/office/drawing/2014/main" id="{7CE7FC62-0143-4038-AB77-20306594D99F}"/>
                </a:ext>
              </a:extLst>
            </p:cNvPr>
            <p:cNvSpPr/>
            <p:nvPr/>
          </p:nvSpPr>
          <p:spPr>
            <a:xfrm>
              <a:off x="4523300" y="1526313"/>
              <a:ext cx="49650" cy="12425"/>
            </a:xfrm>
            <a:custGeom>
              <a:avLst/>
              <a:gdLst/>
              <a:ahLst/>
              <a:cxnLst/>
              <a:rect l="l" t="t" r="r" b="b"/>
              <a:pathLst>
                <a:path w="1986" h="497" extrusionOk="0">
                  <a:moveTo>
                    <a:pt x="1241" y="0"/>
                  </a:moveTo>
                  <a:cubicBezTo>
                    <a:pt x="900" y="0"/>
                    <a:pt x="0" y="497"/>
                    <a:pt x="745" y="497"/>
                  </a:cubicBezTo>
                  <a:cubicBezTo>
                    <a:pt x="1086" y="497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278;p2">
              <a:extLst>
                <a:ext uri="{FF2B5EF4-FFF2-40B4-BE49-F238E27FC236}">
                  <a16:creationId xmlns:a16="http://schemas.microsoft.com/office/drawing/2014/main" id="{DD376D71-4279-43C8-80E7-FDFE8A2768F7}"/>
                </a:ext>
              </a:extLst>
            </p:cNvPr>
            <p:cNvSpPr/>
            <p:nvPr/>
          </p:nvSpPr>
          <p:spPr>
            <a:xfrm>
              <a:off x="4420150" y="14914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69" y="0"/>
                  </a:moveTo>
                  <a:cubicBezTo>
                    <a:pt x="218" y="0"/>
                    <a:pt x="1" y="838"/>
                    <a:pt x="776" y="838"/>
                  </a:cubicBezTo>
                  <a:cubicBezTo>
                    <a:pt x="1397" y="838"/>
                    <a:pt x="161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279;p2">
              <a:extLst>
                <a:ext uri="{FF2B5EF4-FFF2-40B4-BE49-F238E27FC236}">
                  <a16:creationId xmlns:a16="http://schemas.microsoft.com/office/drawing/2014/main" id="{A55D608C-929D-476E-8386-19FC39ACE771}"/>
                </a:ext>
              </a:extLst>
            </p:cNvPr>
            <p:cNvSpPr/>
            <p:nvPr/>
          </p:nvSpPr>
          <p:spPr>
            <a:xfrm>
              <a:off x="4325550" y="138516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79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280;p2">
              <a:extLst>
                <a:ext uri="{FF2B5EF4-FFF2-40B4-BE49-F238E27FC236}">
                  <a16:creationId xmlns:a16="http://schemas.microsoft.com/office/drawing/2014/main" id="{48F49850-E190-4FF9-A7B6-B6A7BC3241D2}"/>
                </a:ext>
              </a:extLst>
            </p:cNvPr>
            <p:cNvSpPr/>
            <p:nvPr/>
          </p:nvSpPr>
          <p:spPr>
            <a:xfrm>
              <a:off x="4386800" y="14379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38" y="0"/>
                  </a:moveTo>
                  <a:cubicBezTo>
                    <a:pt x="187" y="0"/>
                    <a:pt x="1" y="838"/>
                    <a:pt x="745" y="838"/>
                  </a:cubicBezTo>
                  <a:cubicBezTo>
                    <a:pt x="1397" y="838"/>
                    <a:pt x="1614" y="0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281;p2">
              <a:extLst>
                <a:ext uri="{FF2B5EF4-FFF2-40B4-BE49-F238E27FC236}">
                  <a16:creationId xmlns:a16="http://schemas.microsoft.com/office/drawing/2014/main" id="{76FD8385-798C-4A4D-934E-DE39DD1F8DEF}"/>
                </a:ext>
              </a:extLst>
            </p:cNvPr>
            <p:cNvSpPr/>
            <p:nvPr/>
          </p:nvSpPr>
          <p:spPr>
            <a:xfrm>
              <a:off x="4489950" y="1434813"/>
              <a:ext cx="48875" cy="19400"/>
            </a:xfrm>
            <a:custGeom>
              <a:avLst/>
              <a:gdLst/>
              <a:ahLst/>
              <a:cxnLst/>
              <a:rect l="l" t="t" r="r" b="b"/>
              <a:pathLst>
                <a:path w="1955" h="776" extrusionOk="0">
                  <a:moveTo>
                    <a:pt x="1179" y="0"/>
                  </a:moveTo>
                  <a:cubicBezTo>
                    <a:pt x="652" y="0"/>
                    <a:pt x="0" y="776"/>
                    <a:pt x="776" y="776"/>
                  </a:cubicBezTo>
                  <a:cubicBezTo>
                    <a:pt x="1272" y="776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282;p2">
              <a:extLst>
                <a:ext uri="{FF2B5EF4-FFF2-40B4-BE49-F238E27FC236}">
                  <a16:creationId xmlns:a16="http://schemas.microsoft.com/office/drawing/2014/main" id="{0286291D-91E9-4E45-94AC-D2901EB723AB}"/>
                </a:ext>
              </a:extLst>
            </p:cNvPr>
            <p:cNvSpPr/>
            <p:nvPr/>
          </p:nvSpPr>
          <p:spPr>
            <a:xfrm>
              <a:off x="44124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210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283;p2">
              <a:extLst>
                <a:ext uri="{FF2B5EF4-FFF2-40B4-BE49-F238E27FC236}">
                  <a16:creationId xmlns:a16="http://schemas.microsoft.com/office/drawing/2014/main" id="{59777CB7-316E-41C5-A156-FA292F24C8C3}"/>
                </a:ext>
              </a:extLst>
            </p:cNvPr>
            <p:cNvSpPr/>
            <p:nvPr/>
          </p:nvSpPr>
          <p:spPr>
            <a:xfrm>
              <a:off x="4390700" y="135106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2" y="0"/>
                  </a:moveTo>
                  <a:cubicBezTo>
                    <a:pt x="1024" y="0"/>
                    <a:pt x="0" y="465"/>
                    <a:pt x="558" y="465"/>
                  </a:cubicBezTo>
                  <a:cubicBezTo>
                    <a:pt x="807" y="465"/>
                    <a:pt x="183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284;p2">
              <a:extLst>
                <a:ext uri="{FF2B5EF4-FFF2-40B4-BE49-F238E27FC236}">
                  <a16:creationId xmlns:a16="http://schemas.microsoft.com/office/drawing/2014/main" id="{6033BB64-FB66-4A9E-8CEE-569EBF0B4C35}"/>
                </a:ext>
              </a:extLst>
            </p:cNvPr>
            <p:cNvSpPr/>
            <p:nvPr/>
          </p:nvSpPr>
          <p:spPr>
            <a:xfrm>
              <a:off x="4480650" y="1385163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285;p2">
              <a:extLst>
                <a:ext uri="{FF2B5EF4-FFF2-40B4-BE49-F238E27FC236}">
                  <a16:creationId xmlns:a16="http://schemas.microsoft.com/office/drawing/2014/main" id="{75ABB957-569F-4092-ABE5-F905FA7C962A}"/>
                </a:ext>
              </a:extLst>
            </p:cNvPr>
            <p:cNvSpPr/>
            <p:nvPr/>
          </p:nvSpPr>
          <p:spPr>
            <a:xfrm>
              <a:off x="4614800" y="154026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0" y="683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286;p2">
              <a:extLst>
                <a:ext uri="{FF2B5EF4-FFF2-40B4-BE49-F238E27FC236}">
                  <a16:creationId xmlns:a16="http://schemas.microsoft.com/office/drawing/2014/main" id="{954066A9-D72F-463F-ACD5-C0F47068962E}"/>
                </a:ext>
              </a:extLst>
            </p:cNvPr>
            <p:cNvSpPr/>
            <p:nvPr/>
          </p:nvSpPr>
          <p:spPr>
            <a:xfrm>
              <a:off x="4665200" y="15953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9" y="589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287;p2">
              <a:extLst>
                <a:ext uri="{FF2B5EF4-FFF2-40B4-BE49-F238E27FC236}">
                  <a16:creationId xmlns:a16="http://schemas.microsoft.com/office/drawing/2014/main" id="{75159740-6613-48AF-BF3B-E265F04F2D43}"/>
                </a:ext>
              </a:extLst>
            </p:cNvPr>
            <p:cNvSpPr/>
            <p:nvPr/>
          </p:nvSpPr>
          <p:spPr>
            <a:xfrm>
              <a:off x="4699325" y="148366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79" y="652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288;p2">
              <a:extLst>
                <a:ext uri="{FF2B5EF4-FFF2-40B4-BE49-F238E27FC236}">
                  <a16:creationId xmlns:a16="http://schemas.microsoft.com/office/drawing/2014/main" id="{691B3262-5458-423E-AD52-8805CEFC0908}"/>
                </a:ext>
              </a:extLst>
            </p:cNvPr>
            <p:cNvSpPr/>
            <p:nvPr/>
          </p:nvSpPr>
          <p:spPr>
            <a:xfrm>
              <a:off x="4773775" y="1538713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8" y="1"/>
                    <a:pt x="1" y="807"/>
                    <a:pt x="745" y="807"/>
                  </a:cubicBezTo>
                  <a:cubicBezTo>
                    <a:pt x="1396" y="807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289;p2">
              <a:extLst>
                <a:ext uri="{FF2B5EF4-FFF2-40B4-BE49-F238E27FC236}">
                  <a16:creationId xmlns:a16="http://schemas.microsoft.com/office/drawing/2014/main" id="{FD81A03C-FBAA-4AA9-A7C2-D198AD9AB422}"/>
                </a:ext>
              </a:extLst>
            </p:cNvPr>
            <p:cNvSpPr/>
            <p:nvPr/>
          </p:nvSpPr>
          <p:spPr>
            <a:xfrm>
              <a:off x="4708625" y="15317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290;p2">
              <a:extLst>
                <a:ext uri="{FF2B5EF4-FFF2-40B4-BE49-F238E27FC236}">
                  <a16:creationId xmlns:a16="http://schemas.microsoft.com/office/drawing/2014/main" id="{FC6F25DE-7432-42BF-A9C6-B4CD5B5799A2}"/>
                </a:ext>
              </a:extLst>
            </p:cNvPr>
            <p:cNvSpPr/>
            <p:nvPr/>
          </p:nvSpPr>
          <p:spPr>
            <a:xfrm>
              <a:off x="4847450" y="1533288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291;p2">
              <a:extLst>
                <a:ext uri="{FF2B5EF4-FFF2-40B4-BE49-F238E27FC236}">
                  <a16:creationId xmlns:a16="http://schemas.microsoft.com/office/drawing/2014/main" id="{CA2CC614-BABE-4A31-A615-CB12F7AB0ADF}"/>
                </a:ext>
              </a:extLst>
            </p:cNvPr>
            <p:cNvSpPr/>
            <p:nvPr/>
          </p:nvSpPr>
          <p:spPr>
            <a:xfrm>
              <a:off x="4893975" y="1486763"/>
              <a:ext cx="48875" cy="17075"/>
            </a:xfrm>
            <a:custGeom>
              <a:avLst/>
              <a:gdLst/>
              <a:ahLst/>
              <a:cxnLst/>
              <a:rect l="l" t="t" r="r" b="b"/>
              <a:pathLst>
                <a:path w="1955" h="683" extrusionOk="0">
                  <a:moveTo>
                    <a:pt x="1210" y="0"/>
                  </a:moveTo>
                  <a:cubicBezTo>
                    <a:pt x="745" y="0"/>
                    <a:pt x="1" y="683"/>
                    <a:pt x="776" y="683"/>
                  </a:cubicBezTo>
                  <a:cubicBezTo>
                    <a:pt x="1210" y="683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292;p2">
              <a:extLst>
                <a:ext uri="{FF2B5EF4-FFF2-40B4-BE49-F238E27FC236}">
                  <a16:creationId xmlns:a16="http://schemas.microsoft.com/office/drawing/2014/main" id="{C42D7AAB-66FC-4E74-AFB9-8707A86B916A}"/>
                </a:ext>
              </a:extLst>
            </p:cNvPr>
            <p:cNvSpPr/>
            <p:nvPr/>
          </p:nvSpPr>
          <p:spPr>
            <a:xfrm>
              <a:off x="4935075" y="153948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1" y="776"/>
                    <a:pt x="776" y="776"/>
                  </a:cubicBezTo>
                  <a:cubicBezTo>
                    <a:pt x="1396" y="776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293;p2">
              <a:extLst>
                <a:ext uri="{FF2B5EF4-FFF2-40B4-BE49-F238E27FC236}">
                  <a16:creationId xmlns:a16="http://schemas.microsoft.com/office/drawing/2014/main" id="{E9AA9289-EE1B-4C96-9AFC-560CFF9C82D1}"/>
                </a:ext>
              </a:extLst>
            </p:cNvPr>
            <p:cNvSpPr/>
            <p:nvPr/>
          </p:nvSpPr>
          <p:spPr>
            <a:xfrm>
              <a:off x="5052175" y="1534063"/>
              <a:ext cx="48875" cy="16300"/>
            </a:xfrm>
            <a:custGeom>
              <a:avLst/>
              <a:gdLst/>
              <a:ahLst/>
              <a:cxnLst/>
              <a:rect l="l" t="t" r="r" b="b"/>
              <a:pathLst>
                <a:path w="1955" h="652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179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294;p2">
              <a:extLst>
                <a:ext uri="{FF2B5EF4-FFF2-40B4-BE49-F238E27FC236}">
                  <a16:creationId xmlns:a16="http://schemas.microsoft.com/office/drawing/2014/main" id="{295487C5-3D8B-4359-BF63-1D7900F0B55C}"/>
                </a:ext>
              </a:extLst>
            </p:cNvPr>
            <p:cNvSpPr/>
            <p:nvPr/>
          </p:nvSpPr>
          <p:spPr>
            <a:xfrm>
              <a:off x="4990125" y="1492963"/>
              <a:ext cx="45800" cy="11650"/>
            </a:xfrm>
            <a:custGeom>
              <a:avLst/>
              <a:gdLst/>
              <a:ahLst/>
              <a:cxnLst/>
              <a:rect l="l" t="t" r="r" b="b"/>
              <a:pathLst>
                <a:path w="1832" h="466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295;p2">
              <a:extLst>
                <a:ext uri="{FF2B5EF4-FFF2-40B4-BE49-F238E27FC236}">
                  <a16:creationId xmlns:a16="http://schemas.microsoft.com/office/drawing/2014/main" id="{A592C6F9-3D40-4BA1-B820-7B325644DBA5}"/>
                </a:ext>
              </a:extLst>
            </p:cNvPr>
            <p:cNvSpPr/>
            <p:nvPr/>
          </p:nvSpPr>
          <p:spPr>
            <a:xfrm>
              <a:off x="5147550" y="15014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296;p2">
              <a:extLst>
                <a:ext uri="{FF2B5EF4-FFF2-40B4-BE49-F238E27FC236}">
                  <a16:creationId xmlns:a16="http://schemas.microsoft.com/office/drawing/2014/main" id="{B65F5910-DF05-453C-963E-F401AA189D39}"/>
                </a:ext>
              </a:extLst>
            </p:cNvPr>
            <p:cNvSpPr/>
            <p:nvPr/>
          </p:nvSpPr>
          <p:spPr>
            <a:xfrm>
              <a:off x="5080100" y="1468138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7" y="1"/>
                    <a:pt x="0" y="807"/>
                    <a:pt x="745" y="807"/>
                  </a:cubicBezTo>
                  <a:cubicBezTo>
                    <a:pt x="1396" y="807"/>
                    <a:pt x="1613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297;p2">
              <a:extLst>
                <a:ext uri="{FF2B5EF4-FFF2-40B4-BE49-F238E27FC236}">
                  <a16:creationId xmlns:a16="http://schemas.microsoft.com/office/drawing/2014/main" id="{7E068839-B889-4E23-B3AF-41859937F1F4}"/>
                </a:ext>
              </a:extLst>
            </p:cNvPr>
            <p:cNvSpPr/>
            <p:nvPr/>
          </p:nvSpPr>
          <p:spPr>
            <a:xfrm>
              <a:off x="5047525" y="1438688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0"/>
                  </a:moveTo>
                  <a:cubicBezTo>
                    <a:pt x="1024" y="0"/>
                    <a:pt x="0" y="465"/>
                    <a:pt x="528" y="465"/>
                  </a:cubicBezTo>
                  <a:cubicBezTo>
                    <a:pt x="776" y="465"/>
                    <a:pt x="180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298;p2">
              <a:extLst>
                <a:ext uri="{FF2B5EF4-FFF2-40B4-BE49-F238E27FC236}">
                  <a16:creationId xmlns:a16="http://schemas.microsoft.com/office/drawing/2014/main" id="{BED27402-674A-471E-BE9D-E32496E7966F}"/>
                </a:ext>
              </a:extLst>
            </p:cNvPr>
            <p:cNvSpPr/>
            <p:nvPr/>
          </p:nvSpPr>
          <p:spPr>
            <a:xfrm>
              <a:off x="5082425" y="13432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299;p2">
              <a:extLst>
                <a:ext uri="{FF2B5EF4-FFF2-40B4-BE49-F238E27FC236}">
                  <a16:creationId xmlns:a16="http://schemas.microsoft.com/office/drawing/2014/main" id="{3CA34448-54FA-47CD-B375-E455954E8CF1}"/>
                </a:ext>
              </a:extLst>
            </p:cNvPr>
            <p:cNvSpPr/>
            <p:nvPr/>
          </p:nvSpPr>
          <p:spPr>
            <a:xfrm>
              <a:off x="5102575" y="1403788"/>
              <a:ext cx="49650" cy="13975"/>
            </a:xfrm>
            <a:custGeom>
              <a:avLst/>
              <a:gdLst/>
              <a:ahLst/>
              <a:cxnLst/>
              <a:rect l="l" t="t" r="r" b="b"/>
              <a:pathLst>
                <a:path w="1986" h="559" extrusionOk="0">
                  <a:moveTo>
                    <a:pt x="1211" y="0"/>
                  </a:moveTo>
                  <a:cubicBezTo>
                    <a:pt x="838" y="0"/>
                    <a:pt x="1" y="559"/>
                    <a:pt x="776" y="559"/>
                  </a:cubicBezTo>
                  <a:cubicBezTo>
                    <a:pt x="1148" y="559"/>
                    <a:pt x="1986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300;p2">
              <a:extLst>
                <a:ext uri="{FF2B5EF4-FFF2-40B4-BE49-F238E27FC236}">
                  <a16:creationId xmlns:a16="http://schemas.microsoft.com/office/drawing/2014/main" id="{04F52A08-E324-4DDA-B495-307BD7F53CE7}"/>
                </a:ext>
              </a:extLst>
            </p:cNvPr>
            <p:cNvSpPr/>
            <p:nvPr/>
          </p:nvSpPr>
          <p:spPr>
            <a:xfrm>
              <a:off x="5170825" y="142238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89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301;p2">
              <a:extLst>
                <a:ext uri="{FF2B5EF4-FFF2-40B4-BE49-F238E27FC236}">
                  <a16:creationId xmlns:a16="http://schemas.microsoft.com/office/drawing/2014/main" id="{EF7CF7C4-474F-4CFA-88CE-E4EBD4DD9D7A}"/>
                </a:ext>
              </a:extLst>
            </p:cNvPr>
            <p:cNvSpPr/>
            <p:nvPr/>
          </p:nvSpPr>
          <p:spPr>
            <a:xfrm>
              <a:off x="5211150" y="1368113"/>
              <a:ext cx="47325" cy="17850"/>
            </a:xfrm>
            <a:custGeom>
              <a:avLst/>
              <a:gdLst/>
              <a:ahLst/>
              <a:cxnLst/>
              <a:rect l="l" t="t" r="r" b="b"/>
              <a:pathLst>
                <a:path w="1893" h="714" extrusionOk="0">
                  <a:moveTo>
                    <a:pt x="1148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10" y="714"/>
                    <a:pt x="1893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302;p2">
              <a:extLst>
                <a:ext uri="{FF2B5EF4-FFF2-40B4-BE49-F238E27FC236}">
                  <a16:creationId xmlns:a16="http://schemas.microsoft.com/office/drawing/2014/main" id="{5E1F2A80-195D-4C10-8A8B-88C584011CEB}"/>
                </a:ext>
              </a:extLst>
            </p:cNvPr>
            <p:cNvSpPr/>
            <p:nvPr/>
          </p:nvSpPr>
          <p:spPr>
            <a:xfrm>
              <a:off x="5144450" y="13432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303;p2">
              <a:extLst>
                <a:ext uri="{FF2B5EF4-FFF2-40B4-BE49-F238E27FC236}">
                  <a16:creationId xmlns:a16="http://schemas.microsoft.com/office/drawing/2014/main" id="{8B9C51D2-BE30-4DA4-9377-8E8BB4939C5A}"/>
                </a:ext>
              </a:extLst>
            </p:cNvPr>
            <p:cNvSpPr/>
            <p:nvPr/>
          </p:nvSpPr>
          <p:spPr>
            <a:xfrm>
              <a:off x="5170050" y="13091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0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304;p2">
              <a:extLst>
                <a:ext uri="{FF2B5EF4-FFF2-40B4-BE49-F238E27FC236}">
                  <a16:creationId xmlns:a16="http://schemas.microsoft.com/office/drawing/2014/main" id="{A8C99754-7D52-4C7D-98A1-C0E379445B55}"/>
                </a:ext>
              </a:extLst>
            </p:cNvPr>
            <p:cNvSpPr/>
            <p:nvPr/>
          </p:nvSpPr>
          <p:spPr>
            <a:xfrm>
              <a:off x="4761375" y="1715538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305;p2">
              <a:extLst>
                <a:ext uri="{FF2B5EF4-FFF2-40B4-BE49-F238E27FC236}">
                  <a16:creationId xmlns:a16="http://schemas.microsoft.com/office/drawing/2014/main" id="{B946CB00-6DE8-4B8E-AE8E-C5AE340E0EF4}"/>
                </a:ext>
              </a:extLst>
            </p:cNvPr>
            <p:cNvSpPr/>
            <p:nvPr/>
          </p:nvSpPr>
          <p:spPr>
            <a:xfrm>
              <a:off x="4726475" y="166123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306;p2">
              <a:extLst>
                <a:ext uri="{FF2B5EF4-FFF2-40B4-BE49-F238E27FC236}">
                  <a16:creationId xmlns:a16="http://schemas.microsoft.com/office/drawing/2014/main" id="{54BA38D6-04B7-4986-8FEC-85638DBDCE7F}"/>
                </a:ext>
              </a:extLst>
            </p:cNvPr>
            <p:cNvSpPr/>
            <p:nvPr/>
          </p:nvSpPr>
          <p:spPr>
            <a:xfrm>
              <a:off x="4748950" y="1626338"/>
              <a:ext cx="49675" cy="14000"/>
            </a:xfrm>
            <a:custGeom>
              <a:avLst/>
              <a:gdLst/>
              <a:ahLst/>
              <a:cxnLst/>
              <a:rect l="l" t="t" r="r" b="b"/>
              <a:pathLst>
                <a:path w="1987" h="560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18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307;p2">
              <a:extLst>
                <a:ext uri="{FF2B5EF4-FFF2-40B4-BE49-F238E27FC236}">
                  <a16:creationId xmlns:a16="http://schemas.microsoft.com/office/drawing/2014/main" id="{A1000734-B5A0-4624-BBA0-DA6A11FA904C}"/>
                </a:ext>
              </a:extLst>
            </p:cNvPr>
            <p:cNvSpPr/>
            <p:nvPr/>
          </p:nvSpPr>
          <p:spPr>
            <a:xfrm>
              <a:off x="4823400" y="1627113"/>
              <a:ext cx="48900" cy="12450"/>
            </a:xfrm>
            <a:custGeom>
              <a:avLst/>
              <a:gdLst/>
              <a:ahLst/>
              <a:cxnLst/>
              <a:rect l="l" t="t" r="r" b="b"/>
              <a:pathLst>
                <a:path w="1956" h="498" extrusionOk="0">
                  <a:moveTo>
                    <a:pt x="1211" y="1"/>
                  </a:moveTo>
                  <a:cubicBezTo>
                    <a:pt x="869" y="1"/>
                    <a:pt x="1" y="497"/>
                    <a:pt x="745" y="497"/>
                  </a:cubicBezTo>
                  <a:cubicBezTo>
                    <a:pt x="1055" y="497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308;p2">
              <a:extLst>
                <a:ext uri="{FF2B5EF4-FFF2-40B4-BE49-F238E27FC236}">
                  <a16:creationId xmlns:a16="http://schemas.microsoft.com/office/drawing/2014/main" id="{5BE19C15-65E4-419F-A645-BFF721854D45}"/>
                </a:ext>
              </a:extLst>
            </p:cNvPr>
            <p:cNvSpPr/>
            <p:nvPr/>
          </p:nvSpPr>
          <p:spPr>
            <a:xfrm>
              <a:off x="4826500" y="1686063"/>
              <a:ext cx="48900" cy="15525"/>
            </a:xfrm>
            <a:custGeom>
              <a:avLst/>
              <a:gdLst/>
              <a:ahLst/>
              <a:cxnLst/>
              <a:rect l="l" t="t" r="r" b="b"/>
              <a:pathLst>
                <a:path w="1956" h="621" extrusionOk="0">
                  <a:moveTo>
                    <a:pt x="1211" y="0"/>
                  </a:moveTo>
                  <a:cubicBezTo>
                    <a:pt x="807" y="0"/>
                    <a:pt x="1" y="621"/>
                    <a:pt x="776" y="621"/>
                  </a:cubicBezTo>
                  <a:cubicBezTo>
                    <a:pt x="1180" y="621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309;p2">
              <a:extLst>
                <a:ext uri="{FF2B5EF4-FFF2-40B4-BE49-F238E27FC236}">
                  <a16:creationId xmlns:a16="http://schemas.microsoft.com/office/drawing/2014/main" id="{45B54071-A18E-4FF7-A28D-0E4244F5D670}"/>
                </a:ext>
              </a:extLst>
            </p:cNvPr>
            <p:cNvSpPr/>
            <p:nvPr/>
          </p:nvSpPr>
          <p:spPr>
            <a:xfrm>
              <a:off x="4853650" y="1797738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8" y="589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310;p2">
              <a:extLst>
                <a:ext uri="{FF2B5EF4-FFF2-40B4-BE49-F238E27FC236}">
                  <a16:creationId xmlns:a16="http://schemas.microsoft.com/office/drawing/2014/main" id="{BA3D3640-0A91-4F74-8C40-3D7225C56B46}"/>
                </a:ext>
              </a:extLst>
            </p:cNvPr>
            <p:cNvSpPr/>
            <p:nvPr/>
          </p:nvSpPr>
          <p:spPr>
            <a:xfrm>
              <a:off x="4736550" y="1811688"/>
              <a:ext cx="48100" cy="19400"/>
            </a:xfrm>
            <a:custGeom>
              <a:avLst/>
              <a:gdLst/>
              <a:ahLst/>
              <a:cxnLst/>
              <a:rect l="l" t="t" r="r" b="b"/>
              <a:pathLst>
                <a:path w="1924" h="776" extrusionOk="0">
                  <a:moveTo>
                    <a:pt x="1148" y="0"/>
                  </a:moveTo>
                  <a:cubicBezTo>
                    <a:pt x="652" y="0"/>
                    <a:pt x="1" y="776"/>
                    <a:pt x="745" y="776"/>
                  </a:cubicBezTo>
                  <a:cubicBezTo>
                    <a:pt x="1241" y="776"/>
                    <a:pt x="1924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311;p2">
              <a:extLst>
                <a:ext uri="{FF2B5EF4-FFF2-40B4-BE49-F238E27FC236}">
                  <a16:creationId xmlns:a16="http://schemas.microsoft.com/office/drawing/2014/main" id="{17F6ADD7-C7FF-4F44-A370-264232D7C389}"/>
                </a:ext>
              </a:extLst>
            </p:cNvPr>
            <p:cNvSpPr/>
            <p:nvPr/>
          </p:nvSpPr>
          <p:spPr>
            <a:xfrm>
              <a:off x="4709400" y="1769813"/>
              <a:ext cx="48125" cy="16300"/>
            </a:xfrm>
            <a:custGeom>
              <a:avLst/>
              <a:gdLst/>
              <a:ahLst/>
              <a:cxnLst/>
              <a:rect l="l" t="t" r="r" b="b"/>
              <a:pathLst>
                <a:path w="1925" h="652" extrusionOk="0">
                  <a:moveTo>
                    <a:pt x="1180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80" y="652"/>
                    <a:pt x="1924" y="0"/>
                    <a:pt x="11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312;p2">
              <a:extLst>
                <a:ext uri="{FF2B5EF4-FFF2-40B4-BE49-F238E27FC236}">
                  <a16:creationId xmlns:a16="http://schemas.microsoft.com/office/drawing/2014/main" id="{F58AE34E-8E3C-4C88-8BD2-D464E4839A64}"/>
                </a:ext>
              </a:extLst>
            </p:cNvPr>
            <p:cNvSpPr/>
            <p:nvPr/>
          </p:nvSpPr>
          <p:spPr>
            <a:xfrm>
              <a:off x="4789275" y="177368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313;p2">
              <a:extLst>
                <a:ext uri="{FF2B5EF4-FFF2-40B4-BE49-F238E27FC236}">
                  <a16:creationId xmlns:a16="http://schemas.microsoft.com/office/drawing/2014/main" id="{5A386FAD-94D6-47DA-9C92-462D6EBF00D5}"/>
                </a:ext>
              </a:extLst>
            </p:cNvPr>
            <p:cNvSpPr/>
            <p:nvPr/>
          </p:nvSpPr>
          <p:spPr>
            <a:xfrm>
              <a:off x="4614800" y="1852788"/>
              <a:ext cx="48100" cy="18625"/>
            </a:xfrm>
            <a:custGeom>
              <a:avLst/>
              <a:gdLst/>
              <a:ahLst/>
              <a:cxnLst/>
              <a:rect l="l" t="t" r="r" b="b"/>
              <a:pathLst>
                <a:path w="1924" h="745" extrusionOk="0">
                  <a:moveTo>
                    <a:pt x="1179" y="0"/>
                  </a:moveTo>
                  <a:cubicBezTo>
                    <a:pt x="683" y="0"/>
                    <a:pt x="1" y="745"/>
                    <a:pt x="776" y="745"/>
                  </a:cubicBezTo>
                  <a:cubicBezTo>
                    <a:pt x="1241" y="745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314;p2">
              <a:extLst>
                <a:ext uri="{FF2B5EF4-FFF2-40B4-BE49-F238E27FC236}">
                  <a16:creationId xmlns:a16="http://schemas.microsoft.com/office/drawing/2014/main" id="{B23DDADD-6E19-4EE6-97EA-BC94D97F0CC9}"/>
                </a:ext>
              </a:extLst>
            </p:cNvPr>
            <p:cNvSpPr/>
            <p:nvPr/>
          </p:nvSpPr>
          <p:spPr>
            <a:xfrm>
              <a:off x="4577575" y="17907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1" y="621"/>
                    <a:pt x="745" y="621"/>
                  </a:cubicBezTo>
                  <a:cubicBezTo>
                    <a:pt x="1148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315;p2">
              <a:extLst>
                <a:ext uri="{FF2B5EF4-FFF2-40B4-BE49-F238E27FC236}">
                  <a16:creationId xmlns:a16="http://schemas.microsoft.com/office/drawing/2014/main" id="{CEDB6B85-BADF-4ADE-8135-4BC5DBFBBC02}"/>
                </a:ext>
              </a:extLst>
            </p:cNvPr>
            <p:cNvSpPr/>
            <p:nvPr/>
          </p:nvSpPr>
          <p:spPr>
            <a:xfrm>
              <a:off x="4478325" y="183651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316;p2">
              <a:extLst>
                <a:ext uri="{FF2B5EF4-FFF2-40B4-BE49-F238E27FC236}">
                  <a16:creationId xmlns:a16="http://schemas.microsoft.com/office/drawing/2014/main" id="{6292B1DB-9F46-40DC-BE19-92BE1F949246}"/>
                </a:ext>
              </a:extLst>
            </p:cNvPr>
            <p:cNvSpPr/>
            <p:nvPr/>
          </p:nvSpPr>
          <p:spPr>
            <a:xfrm>
              <a:off x="4523300" y="1889238"/>
              <a:ext cx="49650" cy="13200"/>
            </a:xfrm>
            <a:custGeom>
              <a:avLst/>
              <a:gdLst/>
              <a:ahLst/>
              <a:cxnLst/>
              <a:rect l="l" t="t" r="r" b="b"/>
              <a:pathLst>
                <a:path w="1986" h="528" extrusionOk="0">
                  <a:moveTo>
                    <a:pt x="1241" y="0"/>
                  </a:moveTo>
                  <a:cubicBezTo>
                    <a:pt x="869" y="0"/>
                    <a:pt x="0" y="528"/>
                    <a:pt x="776" y="528"/>
                  </a:cubicBezTo>
                  <a:cubicBezTo>
                    <a:pt x="1117" y="528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317;p2">
              <a:extLst>
                <a:ext uri="{FF2B5EF4-FFF2-40B4-BE49-F238E27FC236}">
                  <a16:creationId xmlns:a16="http://schemas.microsoft.com/office/drawing/2014/main" id="{DD852753-3126-4D29-AB54-1802F9A7F4DA}"/>
                </a:ext>
              </a:extLst>
            </p:cNvPr>
            <p:cNvSpPr/>
            <p:nvPr/>
          </p:nvSpPr>
          <p:spPr>
            <a:xfrm>
              <a:off x="4406200" y="188303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76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318;p2">
              <a:extLst>
                <a:ext uri="{FF2B5EF4-FFF2-40B4-BE49-F238E27FC236}">
                  <a16:creationId xmlns:a16="http://schemas.microsoft.com/office/drawing/2014/main" id="{8032EEA4-218E-497E-A9D0-A3F6F3DF27D4}"/>
                </a:ext>
              </a:extLst>
            </p:cNvPr>
            <p:cNvSpPr/>
            <p:nvPr/>
          </p:nvSpPr>
          <p:spPr>
            <a:xfrm>
              <a:off x="4296850" y="1914038"/>
              <a:ext cx="45000" cy="10900"/>
            </a:xfrm>
            <a:custGeom>
              <a:avLst/>
              <a:gdLst/>
              <a:ahLst/>
              <a:cxnLst/>
              <a:rect l="l" t="t" r="r" b="b"/>
              <a:pathLst>
                <a:path w="1800" h="436" extrusionOk="0">
                  <a:moveTo>
                    <a:pt x="1272" y="1"/>
                  </a:moveTo>
                  <a:cubicBezTo>
                    <a:pt x="1024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319;p2">
              <a:extLst>
                <a:ext uri="{FF2B5EF4-FFF2-40B4-BE49-F238E27FC236}">
                  <a16:creationId xmlns:a16="http://schemas.microsoft.com/office/drawing/2014/main" id="{29C8269F-08B0-4C64-AE03-2A26DE585215}"/>
                </a:ext>
              </a:extLst>
            </p:cNvPr>
            <p:cNvSpPr/>
            <p:nvPr/>
          </p:nvSpPr>
          <p:spPr>
            <a:xfrm>
              <a:off x="4226275" y="1896988"/>
              <a:ext cx="45025" cy="10875"/>
            </a:xfrm>
            <a:custGeom>
              <a:avLst/>
              <a:gdLst/>
              <a:ahLst/>
              <a:cxnLst/>
              <a:rect l="l" t="t" r="r" b="b"/>
              <a:pathLst>
                <a:path w="1801" h="435" extrusionOk="0">
                  <a:moveTo>
                    <a:pt x="1242" y="1"/>
                  </a:moveTo>
                  <a:cubicBezTo>
                    <a:pt x="1025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320;p2">
              <a:extLst>
                <a:ext uri="{FF2B5EF4-FFF2-40B4-BE49-F238E27FC236}">
                  <a16:creationId xmlns:a16="http://schemas.microsoft.com/office/drawing/2014/main" id="{3BBFE1AC-FDB0-4FA0-AC61-3027D9B90D50}"/>
                </a:ext>
              </a:extLst>
            </p:cNvPr>
            <p:cNvSpPr/>
            <p:nvPr/>
          </p:nvSpPr>
          <p:spPr>
            <a:xfrm>
              <a:off x="4203800" y="184116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321;p2">
              <a:extLst>
                <a:ext uri="{FF2B5EF4-FFF2-40B4-BE49-F238E27FC236}">
                  <a16:creationId xmlns:a16="http://schemas.microsoft.com/office/drawing/2014/main" id="{2794A4D5-E2F6-4122-AF34-019C87AEA46F}"/>
                </a:ext>
              </a:extLst>
            </p:cNvPr>
            <p:cNvSpPr/>
            <p:nvPr/>
          </p:nvSpPr>
          <p:spPr>
            <a:xfrm>
              <a:off x="4278250" y="1868288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7" y="1"/>
                    <a:pt x="0" y="838"/>
                    <a:pt x="776" y="838"/>
                  </a:cubicBezTo>
                  <a:cubicBezTo>
                    <a:pt x="1427" y="838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322;p2">
              <a:extLst>
                <a:ext uri="{FF2B5EF4-FFF2-40B4-BE49-F238E27FC236}">
                  <a16:creationId xmlns:a16="http://schemas.microsoft.com/office/drawing/2014/main" id="{E159A164-76A4-4D4D-9632-FD0432223DE9}"/>
                </a:ext>
              </a:extLst>
            </p:cNvPr>
            <p:cNvSpPr/>
            <p:nvPr/>
          </p:nvSpPr>
          <p:spPr>
            <a:xfrm>
              <a:off x="4347250" y="1849688"/>
              <a:ext cx="45025" cy="11650"/>
            </a:xfrm>
            <a:custGeom>
              <a:avLst/>
              <a:gdLst/>
              <a:ahLst/>
              <a:cxnLst/>
              <a:rect l="l" t="t" r="r" b="b"/>
              <a:pathLst>
                <a:path w="1801" h="466" extrusionOk="0">
                  <a:moveTo>
                    <a:pt x="1273" y="0"/>
                  </a:moveTo>
                  <a:cubicBezTo>
                    <a:pt x="1025" y="0"/>
                    <a:pt x="1" y="466"/>
                    <a:pt x="528" y="466"/>
                  </a:cubicBezTo>
                  <a:cubicBezTo>
                    <a:pt x="776" y="466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323;p2">
              <a:extLst>
                <a:ext uri="{FF2B5EF4-FFF2-40B4-BE49-F238E27FC236}">
                  <a16:creationId xmlns:a16="http://schemas.microsoft.com/office/drawing/2014/main" id="{D03983F2-DB4B-4740-86D7-34589A1975E4}"/>
                </a:ext>
              </a:extLst>
            </p:cNvPr>
            <p:cNvSpPr/>
            <p:nvPr/>
          </p:nvSpPr>
          <p:spPr>
            <a:xfrm>
              <a:off x="4279025" y="182176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6" y="1"/>
                    <a:pt x="0" y="838"/>
                    <a:pt x="745" y="838"/>
                  </a:cubicBezTo>
                  <a:cubicBezTo>
                    <a:pt x="1396" y="838"/>
                    <a:pt x="1613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324;p2">
              <a:extLst>
                <a:ext uri="{FF2B5EF4-FFF2-40B4-BE49-F238E27FC236}">
                  <a16:creationId xmlns:a16="http://schemas.microsoft.com/office/drawing/2014/main" id="{BB44A697-10BB-4C97-B4A9-B6F3BEA996DB}"/>
                </a:ext>
              </a:extLst>
            </p:cNvPr>
            <p:cNvSpPr/>
            <p:nvPr/>
          </p:nvSpPr>
          <p:spPr>
            <a:xfrm>
              <a:off x="4267375" y="1777563"/>
              <a:ext cx="49675" cy="13975"/>
            </a:xfrm>
            <a:custGeom>
              <a:avLst/>
              <a:gdLst/>
              <a:ahLst/>
              <a:cxnLst/>
              <a:rect l="l" t="t" r="r" b="b"/>
              <a:pathLst>
                <a:path w="1987" h="559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49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325;p2">
              <a:extLst>
                <a:ext uri="{FF2B5EF4-FFF2-40B4-BE49-F238E27FC236}">
                  <a16:creationId xmlns:a16="http://schemas.microsoft.com/office/drawing/2014/main" id="{A5D617DC-FD02-47F4-9B28-D149241D5473}"/>
                </a:ext>
              </a:extLst>
            </p:cNvPr>
            <p:cNvSpPr/>
            <p:nvPr/>
          </p:nvSpPr>
          <p:spPr>
            <a:xfrm>
              <a:off x="4380600" y="177911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3" y="1"/>
                  </a:moveTo>
                  <a:cubicBezTo>
                    <a:pt x="1024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326;p2">
              <a:extLst>
                <a:ext uri="{FF2B5EF4-FFF2-40B4-BE49-F238E27FC236}">
                  <a16:creationId xmlns:a16="http://schemas.microsoft.com/office/drawing/2014/main" id="{69AE4D24-5D5D-4C0D-A6C7-1EBD6C86E143}"/>
                </a:ext>
              </a:extLst>
            </p:cNvPr>
            <p:cNvSpPr/>
            <p:nvPr/>
          </p:nvSpPr>
          <p:spPr>
            <a:xfrm>
              <a:off x="4466675" y="1789188"/>
              <a:ext cx="48900" cy="17100"/>
            </a:xfrm>
            <a:custGeom>
              <a:avLst/>
              <a:gdLst/>
              <a:ahLst/>
              <a:cxnLst/>
              <a:rect l="l" t="t" r="r" b="b"/>
              <a:pathLst>
                <a:path w="1956" h="684" extrusionOk="0">
                  <a:moveTo>
                    <a:pt x="1180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1" y="683"/>
                    <a:pt x="1955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327;p2">
              <a:extLst>
                <a:ext uri="{FF2B5EF4-FFF2-40B4-BE49-F238E27FC236}">
                  <a16:creationId xmlns:a16="http://schemas.microsoft.com/office/drawing/2014/main" id="{085ECD44-C998-4804-AB1F-D52CE7BCB76E}"/>
                </a:ext>
              </a:extLst>
            </p:cNvPr>
            <p:cNvSpPr/>
            <p:nvPr/>
          </p:nvSpPr>
          <p:spPr>
            <a:xfrm>
              <a:off x="4412400" y="18310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1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328;p2">
              <a:extLst>
                <a:ext uri="{FF2B5EF4-FFF2-40B4-BE49-F238E27FC236}">
                  <a16:creationId xmlns:a16="http://schemas.microsoft.com/office/drawing/2014/main" id="{26F4B79C-3A01-4918-8FE3-8BE81C97D097}"/>
                </a:ext>
              </a:extLst>
            </p:cNvPr>
            <p:cNvSpPr/>
            <p:nvPr/>
          </p:nvSpPr>
          <p:spPr>
            <a:xfrm>
              <a:off x="4500025" y="1963688"/>
              <a:ext cx="48875" cy="12425"/>
            </a:xfrm>
            <a:custGeom>
              <a:avLst/>
              <a:gdLst/>
              <a:ahLst/>
              <a:cxnLst/>
              <a:rect l="l" t="t" r="r" b="b"/>
              <a:pathLst>
                <a:path w="1955" h="497" extrusionOk="0">
                  <a:moveTo>
                    <a:pt x="1211" y="0"/>
                  </a:moveTo>
                  <a:cubicBezTo>
                    <a:pt x="900" y="0"/>
                    <a:pt x="1" y="496"/>
                    <a:pt x="745" y="496"/>
                  </a:cubicBezTo>
                  <a:cubicBezTo>
                    <a:pt x="1086" y="496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329;p2">
              <a:extLst>
                <a:ext uri="{FF2B5EF4-FFF2-40B4-BE49-F238E27FC236}">
                  <a16:creationId xmlns:a16="http://schemas.microsoft.com/office/drawing/2014/main" id="{B079A5A1-0303-45C3-97E1-B47245DD9A56}"/>
                </a:ext>
              </a:extLst>
            </p:cNvPr>
            <p:cNvSpPr/>
            <p:nvPr/>
          </p:nvSpPr>
          <p:spPr>
            <a:xfrm>
              <a:off x="4376725" y="195281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330;p2">
              <a:extLst>
                <a:ext uri="{FF2B5EF4-FFF2-40B4-BE49-F238E27FC236}">
                  <a16:creationId xmlns:a16="http://schemas.microsoft.com/office/drawing/2014/main" id="{3F52D63B-3884-419E-8F23-DAF528F75B29}"/>
                </a:ext>
              </a:extLst>
            </p:cNvPr>
            <p:cNvSpPr/>
            <p:nvPr/>
          </p:nvSpPr>
          <p:spPr>
            <a:xfrm>
              <a:off x="4432575" y="1948163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0" y="652"/>
                    <a:pt x="776" y="652"/>
                  </a:cubicBezTo>
                  <a:cubicBezTo>
                    <a:pt x="1210" y="652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331;p2">
              <a:extLst>
                <a:ext uri="{FF2B5EF4-FFF2-40B4-BE49-F238E27FC236}">
                  <a16:creationId xmlns:a16="http://schemas.microsoft.com/office/drawing/2014/main" id="{7E413706-3879-4C34-80E8-0B9CB7600EA1}"/>
                </a:ext>
              </a:extLst>
            </p:cNvPr>
            <p:cNvSpPr/>
            <p:nvPr/>
          </p:nvSpPr>
          <p:spPr>
            <a:xfrm>
              <a:off x="4634975" y="194118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0" y="683"/>
                    <a:pt x="745" y="683"/>
                  </a:cubicBezTo>
                  <a:cubicBezTo>
                    <a:pt x="1210" y="683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332;p2">
              <a:extLst>
                <a:ext uri="{FF2B5EF4-FFF2-40B4-BE49-F238E27FC236}">
                  <a16:creationId xmlns:a16="http://schemas.microsoft.com/office/drawing/2014/main" id="{16907B35-F59C-427D-A133-CF76A5C34810}"/>
                </a:ext>
              </a:extLst>
            </p:cNvPr>
            <p:cNvSpPr/>
            <p:nvPr/>
          </p:nvSpPr>
          <p:spPr>
            <a:xfrm>
              <a:off x="4548100" y="1961363"/>
              <a:ext cx="47350" cy="17075"/>
            </a:xfrm>
            <a:custGeom>
              <a:avLst/>
              <a:gdLst/>
              <a:ahLst/>
              <a:cxnLst/>
              <a:rect l="l" t="t" r="r" b="b"/>
              <a:pathLst>
                <a:path w="1894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333;p2">
              <a:extLst>
                <a:ext uri="{FF2B5EF4-FFF2-40B4-BE49-F238E27FC236}">
                  <a16:creationId xmlns:a16="http://schemas.microsoft.com/office/drawing/2014/main" id="{450DEF0A-E0C5-44F1-925E-44913F39AA9D}"/>
                </a:ext>
              </a:extLst>
            </p:cNvPr>
            <p:cNvSpPr/>
            <p:nvPr/>
          </p:nvSpPr>
          <p:spPr>
            <a:xfrm>
              <a:off x="4712525" y="1913263"/>
              <a:ext cx="48875" cy="12450"/>
            </a:xfrm>
            <a:custGeom>
              <a:avLst/>
              <a:gdLst/>
              <a:ahLst/>
              <a:cxnLst/>
              <a:rect l="l" t="t" r="r" b="b"/>
              <a:pathLst>
                <a:path w="1955" h="498" extrusionOk="0">
                  <a:moveTo>
                    <a:pt x="1210" y="1"/>
                  </a:moveTo>
                  <a:cubicBezTo>
                    <a:pt x="838" y="1"/>
                    <a:pt x="0" y="497"/>
                    <a:pt x="745" y="497"/>
                  </a:cubicBezTo>
                  <a:cubicBezTo>
                    <a:pt x="1086" y="497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334;p2">
              <a:extLst>
                <a:ext uri="{FF2B5EF4-FFF2-40B4-BE49-F238E27FC236}">
                  <a16:creationId xmlns:a16="http://schemas.microsoft.com/office/drawing/2014/main" id="{4FB910A5-B142-4281-A893-EA184CC8350F}"/>
                </a:ext>
              </a:extLst>
            </p:cNvPr>
            <p:cNvSpPr/>
            <p:nvPr/>
          </p:nvSpPr>
          <p:spPr>
            <a:xfrm>
              <a:off x="4689250" y="198383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0" y="776"/>
                    <a:pt x="776" y="776"/>
                  </a:cubicBezTo>
                  <a:cubicBezTo>
                    <a:pt x="1396" y="776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335;p2">
              <a:extLst>
                <a:ext uri="{FF2B5EF4-FFF2-40B4-BE49-F238E27FC236}">
                  <a16:creationId xmlns:a16="http://schemas.microsoft.com/office/drawing/2014/main" id="{46E64F04-80D2-49A9-B531-3BAF8E033982}"/>
                </a:ext>
              </a:extLst>
            </p:cNvPr>
            <p:cNvSpPr/>
            <p:nvPr/>
          </p:nvSpPr>
          <p:spPr>
            <a:xfrm>
              <a:off x="4755950" y="200013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69" y="0"/>
                    <a:pt x="0" y="527"/>
                    <a:pt x="745" y="527"/>
                  </a:cubicBezTo>
                  <a:cubicBezTo>
                    <a:pt x="1086" y="527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336;p2">
              <a:extLst>
                <a:ext uri="{FF2B5EF4-FFF2-40B4-BE49-F238E27FC236}">
                  <a16:creationId xmlns:a16="http://schemas.microsoft.com/office/drawing/2014/main" id="{BF3927FE-199B-46EF-BD95-FA10F6CA4172}"/>
                </a:ext>
              </a:extLst>
            </p:cNvPr>
            <p:cNvSpPr/>
            <p:nvPr/>
          </p:nvSpPr>
          <p:spPr>
            <a:xfrm>
              <a:off x="4662875" y="203733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9"/>
                    <a:pt x="745" y="839"/>
                  </a:cubicBezTo>
                  <a:cubicBezTo>
                    <a:pt x="1397" y="83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337;p2">
              <a:extLst>
                <a:ext uri="{FF2B5EF4-FFF2-40B4-BE49-F238E27FC236}">
                  <a16:creationId xmlns:a16="http://schemas.microsoft.com/office/drawing/2014/main" id="{F20DC03E-A191-4606-A5BA-B92A049C9964}"/>
                </a:ext>
              </a:extLst>
            </p:cNvPr>
            <p:cNvSpPr/>
            <p:nvPr/>
          </p:nvSpPr>
          <p:spPr>
            <a:xfrm>
              <a:off x="4692350" y="208001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1"/>
                    <a:pt x="745" y="651"/>
                  </a:cubicBezTo>
                  <a:cubicBezTo>
                    <a:pt x="1179" y="651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338;p2">
              <a:extLst>
                <a:ext uri="{FF2B5EF4-FFF2-40B4-BE49-F238E27FC236}">
                  <a16:creationId xmlns:a16="http://schemas.microsoft.com/office/drawing/2014/main" id="{DFE3052B-8DB7-49D0-9B07-5534DFCE4417}"/>
                </a:ext>
              </a:extLst>
            </p:cNvPr>
            <p:cNvSpPr/>
            <p:nvPr/>
          </p:nvSpPr>
          <p:spPr>
            <a:xfrm>
              <a:off x="4783850" y="21110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397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339;p2">
              <a:extLst>
                <a:ext uri="{FF2B5EF4-FFF2-40B4-BE49-F238E27FC236}">
                  <a16:creationId xmlns:a16="http://schemas.microsoft.com/office/drawing/2014/main" id="{ECA214CB-5243-42A2-AB4C-8106FE39941E}"/>
                </a:ext>
              </a:extLst>
            </p:cNvPr>
            <p:cNvSpPr/>
            <p:nvPr/>
          </p:nvSpPr>
          <p:spPr>
            <a:xfrm>
              <a:off x="4719500" y="2147463"/>
              <a:ext cx="48100" cy="15550"/>
            </a:xfrm>
            <a:custGeom>
              <a:avLst/>
              <a:gdLst/>
              <a:ahLst/>
              <a:cxnLst/>
              <a:rect l="l" t="t" r="r" b="b"/>
              <a:pathLst>
                <a:path w="1924" h="622" extrusionOk="0">
                  <a:moveTo>
                    <a:pt x="1179" y="1"/>
                  </a:moveTo>
                  <a:cubicBezTo>
                    <a:pt x="745" y="1"/>
                    <a:pt x="0" y="621"/>
                    <a:pt x="745" y="621"/>
                  </a:cubicBezTo>
                  <a:cubicBezTo>
                    <a:pt x="1179" y="621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340;p2">
              <a:extLst>
                <a:ext uri="{FF2B5EF4-FFF2-40B4-BE49-F238E27FC236}">
                  <a16:creationId xmlns:a16="http://schemas.microsoft.com/office/drawing/2014/main" id="{194B9510-19D6-4F24-B6B8-A6C075C3F336}"/>
                </a:ext>
              </a:extLst>
            </p:cNvPr>
            <p:cNvSpPr/>
            <p:nvPr/>
          </p:nvSpPr>
          <p:spPr>
            <a:xfrm>
              <a:off x="4766025" y="2066813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776" y="1"/>
                    <a:pt x="0" y="621"/>
                    <a:pt x="745" y="621"/>
                  </a:cubicBezTo>
                  <a:cubicBezTo>
                    <a:pt x="1179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341;p2">
              <a:extLst>
                <a:ext uri="{FF2B5EF4-FFF2-40B4-BE49-F238E27FC236}">
                  <a16:creationId xmlns:a16="http://schemas.microsoft.com/office/drawing/2014/main" id="{77E35E0C-18F3-4EA2-9D7E-F7337BB11981}"/>
                </a:ext>
              </a:extLst>
            </p:cNvPr>
            <p:cNvSpPr/>
            <p:nvPr/>
          </p:nvSpPr>
          <p:spPr>
            <a:xfrm>
              <a:off x="4774550" y="1948938"/>
              <a:ext cx="40350" cy="21750"/>
            </a:xfrm>
            <a:custGeom>
              <a:avLst/>
              <a:gdLst/>
              <a:ahLst/>
              <a:cxnLst/>
              <a:rect l="l" t="t" r="r" b="b"/>
              <a:pathLst>
                <a:path w="1614" h="870" extrusionOk="0">
                  <a:moveTo>
                    <a:pt x="838" y="1"/>
                  </a:moveTo>
                  <a:cubicBezTo>
                    <a:pt x="187" y="1"/>
                    <a:pt x="1" y="869"/>
                    <a:pt x="745" y="869"/>
                  </a:cubicBezTo>
                  <a:cubicBezTo>
                    <a:pt x="1396" y="86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342;p2">
              <a:extLst>
                <a:ext uri="{FF2B5EF4-FFF2-40B4-BE49-F238E27FC236}">
                  <a16:creationId xmlns:a16="http://schemas.microsoft.com/office/drawing/2014/main" id="{899183C3-F777-4E16-816F-8C1233E7C4B8}"/>
                </a:ext>
              </a:extLst>
            </p:cNvPr>
            <p:cNvSpPr/>
            <p:nvPr/>
          </p:nvSpPr>
          <p:spPr>
            <a:xfrm>
              <a:off x="4806350" y="186208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1"/>
                  </a:moveTo>
                  <a:cubicBezTo>
                    <a:pt x="869" y="1"/>
                    <a:pt x="0" y="528"/>
                    <a:pt x="745" y="528"/>
                  </a:cubicBezTo>
                  <a:cubicBezTo>
                    <a:pt x="1117" y="528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343;p2">
              <a:extLst>
                <a:ext uri="{FF2B5EF4-FFF2-40B4-BE49-F238E27FC236}">
                  <a16:creationId xmlns:a16="http://schemas.microsoft.com/office/drawing/2014/main" id="{36483679-AF84-42DD-A1FF-B7665D65243A}"/>
                </a:ext>
              </a:extLst>
            </p:cNvPr>
            <p:cNvSpPr/>
            <p:nvPr/>
          </p:nvSpPr>
          <p:spPr>
            <a:xfrm>
              <a:off x="4918025" y="1922588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38" y="0"/>
                    <a:pt x="0" y="558"/>
                    <a:pt x="745" y="558"/>
                  </a:cubicBezTo>
                  <a:cubicBezTo>
                    <a:pt x="1086" y="558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344;p2">
              <a:extLst>
                <a:ext uri="{FF2B5EF4-FFF2-40B4-BE49-F238E27FC236}">
                  <a16:creationId xmlns:a16="http://schemas.microsoft.com/office/drawing/2014/main" id="{17F6F129-2CA4-4F0E-AA7A-BAED7211D5FF}"/>
                </a:ext>
              </a:extLst>
            </p:cNvPr>
            <p:cNvSpPr/>
            <p:nvPr/>
          </p:nvSpPr>
          <p:spPr>
            <a:xfrm>
              <a:off x="4854425" y="195048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1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345;p2">
              <a:extLst>
                <a:ext uri="{FF2B5EF4-FFF2-40B4-BE49-F238E27FC236}">
                  <a16:creationId xmlns:a16="http://schemas.microsoft.com/office/drawing/2014/main" id="{CE187C61-7D8B-4EF0-9D4D-5BE431813993}"/>
                </a:ext>
              </a:extLst>
            </p:cNvPr>
            <p:cNvSpPr/>
            <p:nvPr/>
          </p:nvSpPr>
          <p:spPr>
            <a:xfrm>
              <a:off x="4842025" y="1910938"/>
              <a:ext cx="45000" cy="10125"/>
            </a:xfrm>
            <a:custGeom>
              <a:avLst/>
              <a:gdLst/>
              <a:ahLst/>
              <a:cxnLst/>
              <a:rect l="l" t="t" r="r" b="b"/>
              <a:pathLst>
                <a:path w="1800" h="405" extrusionOk="0">
                  <a:moveTo>
                    <a:pt x="1272" y="1"/>
                  </a:moveTo>
                  <a:cubicBezTo>
                    <a:pt x="1055" y="1"/>
                    <a:pt x="0" y="404"/>
                    <a:pt x="528" y="404"/>
                  </a:cubicBezTo>
                  <a:cubicBezTo>
                    <a:pt x="745" y="404"/>
                    <a:pt x="1799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346;p2">
              <a:extLst>
                <a:ext uri="{FF2B5EF4-FFF2-40B4-BE49-F238E27FC236}">
                  <a16:creationId xmlns:a16="http://schemas.microsoft.com/office/drawing/2014/main" id="{F7F94F1F-3E64-4F5F-8771-C4F0AB2D3044}"/>
                </a:ext>
              </a:extLst>
            </p:cNvPr>
            <p:cNvSpPr/>
            <p:nvPr/>
          </p:nvSpPr>
          <p:spPr>
            <a:xfrm>
              <a:off x="4921125" y="1854338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347;p2">
              <a:extLst>
                <a:ext uri="{FF2B5EF4-FFF2-40B4-BE49-F238E27FC236}">
                  <a16:creationId xmlns:a16="http://schemas.microsoft.com/office/drawing/2014/main" id="{EC8F5415-3B92-4EAD-B77A-6811278B4A13}"/>
                </a:ext>
              </a:extLst>
            </p:cNvPr>
            <p:cNvSpPr/>
            <p:nvPr/>
          </p:nvSpPr>
          <p:spPr>
            <a:xfrm>
              <a:off x="5008750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179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348;p2">
              <a:extLst>
                <a:ext uri="{FF2B5EF4-FFF2-40B4-BE49-F238E27FC236}">
                  <a16:creationId xmlns:a16="http://schemas.microsoft.com/office/drawing/2014/main" id="{F6D4E6F8-3324-404D-A7A6-F9100FD3F580}"/>
                </a:ext>
              </a:extLst>
            </p:cNvPr>
            <p:cNvSpPr/>
            <p:nvPr/>
          </p:nvSpPr>
          <p:spPr>
            <a:xfrm>
              <a:off x="4968425" y="196911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349;p2">
              <a:extLst>
                <a:ext uri="{FF2B5EF4-FFF2-40B4-BE49-F238E27FC236}">
                  <a16:creationId xmlns:a16="http://schemas.microsoft.com/office/drawing/2014/main" id="{16656ABE-F615-4A59-B1CE-DBE087189BA4}"/>
                </a:ext>
              </a:extLst>
            </p:cNvPr>
            <p:cNvSpPr/>
            <p:nvPr/>
          </p:nvSpPr>
          <p:spPr>
            <a:xfrm>
              <a:off x="5039000" y="1976863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69" y="0"/>
                    <a:pt x="0" y="559"/>
                    <a:pt x="745" y="559"/>
                  </a:cubicBezTo>
                  <a:cubicBezTo>
                    <a:pt x="1086" y="559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350;p2">
              <a:extLst>
                <a:ext uri="{FF2B5EF4-FFF2-40B4-BE49-F238E27FC236}">
                  <a16:creationId xmlns:a16="http://schemas.microsoft.com/office/drawing/2014/main" id="{1842BD6E-CB24-4056-8B44-EBF9C31F6D81}"/>
                </a:ext>
              </a:extLst>
            </p:cNvPr>
            <p:cNvSpPr/>
            <p:nvPr/>
          </p:nvSpPr>
          <p:spPr>
            <a:xfrm>
              <a:off x="5130500" y="1949713"/>
              <a:ext cx="41125" cy="20200"/>
            </a:xfrm>
            <a:custGeom>
              <a:avLst/>
              <a:gdLst/>
              <a:ahLst/>
              <a:cxnLst/>
              <a:rect l="l" t="t" r="r" b="b"/>
              <a:pathLst>
                <a:path w="1645" h="808" extrusionOk="0">
                  <a:moveTo>
                    <a:pt x="869" y="1"/>
                  </a:moveTo>
                  <a:cubicBezTo>
                    <a:pt x="218" y="1"/>
                    <a:pt x="0" y="807"/>
                    <a:pt x="776" y="807"/>
                  </a:cubicBezTo>
                  <a:cubicBezTo>
                    <a:pt x="1396" y="807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351;p2">
              <a:extLst>
                <a:ext uri="{FF2B5EF4-FFF2-40B4-BE49-F238E27FC236}">
                  <a16:creationId xmlns:a16="http://schemas.microsoft.com/office/drawing/2014/main" id="{AEED3DB8-F789-46F3-BAFD-085966E2901C}"/>
                </a:ext>
              </a:extLst>
            </p:cNvPr>
            <p:cNvSpPr/>
            <p:nvPr/>
          </p:nvSpPr>
          <p:spPr>
            <a:xfrm>
              <a:off x="5066125" y="1914038"/>
              <a:ext cx="48125" cy="17100"/>
            </a:xfrm>
            <a:custGeom>
              <a:avLst/>
              <a:gdLst/>
              <a:ahLst/>
              <a:cxnLst/>
              <a:rect l="l" t="t" r="r" b="b"/>
              <a:pathLst>
                <a:path w="1925" h="684" extrusionOk="0">
                  <a:moveTo>
                    <a:pt x="1180" y="1"/>
                  </a:moveTo>
                  <a:cubicBezTo>
                    <a:pt x="714" y="1"/>
                    <a:pt x="1" y="683"/>
                    <a:pt x="745" y="683"/>
                  </a:cubicBezTo>
                  <a:cubicBezTo>
                    <a:pt x="1211" y="683"/>
                    <a:pt x="1924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352;p2">
              <a:extLst>
                <a:ext uri="{FF2B5EF4-FFF2-40B4-BE49-F238E27FC236}">
                  <a16:creationId xmlns:a16="http://schemas.microsoft.com/office/drawing/2014/main" id="{ADFD3A11-23C4-450B-AA12-19ABB919914D}"/>
                </a:ext>
              </a:extLst>
            </p:cNvPr>
            <p:cNvSpPr/>
            <p:nvPr/>
          </p:nvSpPr>
          <p:spPr>
            <a:xfrm>
              <a:off x="5116550" y="18605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45" y="1"/>
                    <a:pt x="0" y="652"/>
                    <a:pt x="745" y="652"/>
                  </a:cubicBezTo>
                  <a:cubicBezTo>
                    <a:pt x="1179" y="652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353;p2">
              <a:extLst>
                <a:ext uri="{FF2B5EF4-FFF2-40B4-BE49-F238E27FC236}">
                  <a16:creationId xmlns:a16="http://schemas.microsoft.com/office/drawing/2014/main" id="{5A2285A9-E688-4AD4-B2B2-78996D140E7F}"/>
                </a:ext>
              </a:extLst>
            </p:cNvPr>
            <p:cNvSpPr/>
            <p:nvPr/>
          </p:nvSpPr>
          <p:spPr>
            <a:xfrm>
              <a:off x="5188650" y="1829513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807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354;p2">
              <a:extLst>
                <a:ext uri="{FF2B5EF4-FFF2-40B4-BE49-F238E27FC236}">
                  <a16:creationId xmlns:a16="http://schemas.microsoft.com/office/drawing/2014/main" id="{5199F010-246C-47AB-9480-07FC8B8DF284}"/>
                </a:ext>
              </a:extLst>
            </p:cNvPr>
            <p:cNvSpPr/>
            <p:nvPr/>
          </p:nvSpPr>
          <p:spPr>
            <a:xfrm>
              <a:off x="5237525" y="1794613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07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355;p2">
              <a:extLst>
                <a:ext uri="{FF2B5EF4-FFF2-40B4-BE49-F238E27FC236}">
                  <a16:creationId xmlns:a16="http://schemas.microsoft.com/office/drawing/2014/main" id="{113E8499-801D-4B42-924E-5C7C4A3F77EA}"/>
                </a:ext>
              </a:extLst>
            </p:cNvPr>
            <p:cNvSpPr/>
            <p:nvPr/>
          </p:nvSpPr>
          <p:spPr>
            <a:xfrm>
              <a:off x="5303425" y="180626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3" y="0"/>
                  </a:moveTo>
                  <a:cubicBezTo>
                    <a:pt x="1024" y="0"/>
                    <a:pt x="1" y="435"/>
                    <a:pt x="528" y="435"/>
                  </a:cubicBezTo>
                  <a:cubicBezTo>
                    <a:pt x="776" y="435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356;p2">
              <a:extLst>
                <a:ext uri="{FF2B5EF4-FFF2-40B4-BE49-F238E27FC236}">
                  <a16:creationId xmlns:a16="http://schemas.microsoft.com/office/drawing/2014/main" id="{4819702F-956A-4254-A565-5DDF221582E6}"/>
                </a:ext>
              </a:extLst>
            </p:cNvPr>
            <p:cNvSpPr/>
            <p:nvPr/>
          </p:nvSpPr>
          <p:spPr>
            <a:xfrm>
              <a:off x="5346075" y="1843488"/>
              <a:ext cx="47325" cy="17075"/>
            </a:xfrm>
            <a:custGeom>
              <a:avLst/>
              <a:gdLst/>
              <a:ahLst/>
              <a:cxnLst/>
              <a:rect l="l" t="t" r="r" b="b"/>
              <a:pathLst>
                <a:path w="1893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357;p2">
              <a:extLst>
                <a:ext uri="{FF2B5EF4-FFF2-40B4-BE49-F238E27FC236}">
                  <a16:creationId xmlns:a16="http://schemas.microsoft.com/office/drawing/2014/main" id="{52B7A463-93F9-4C72-A7E3-3B5E027BB6DE}"/>
                </a:ext>
              </a:extLst>
            </p:cNvPr>
            <p:cNvSpPr/>
            <p:nvPr/>
          </p:nvSpPr>
          <p:spPr>
            <a:xfrm>
              <a:off x="5274750" y="19016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0" y="621"/>
                    <a:pt x="745" y="621"/>
                  </a:cubicBezTo>
                  <a:cubicBezTo>
                    <a:pt x="1148" y="621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358;p2">
              <a:extLst>
                <a:ext uri="{FF2B5EF4-FFF2-40B4-BE49-F238E27FC236}">
                  <a16:creationId xmlns:a16="http://schemas.microsoft.com/office/drawing/2014/main" id="{6EC4E7BF-0D5F-457F-8D60-A39BF59EA4C9}"/>
                </a:ext>
              </a:extLst>
            </p:cNvPr>
            <p:cNvSpPr/>
            <p:nvPr/>
          </p:nvSpPr>
          <p:spPr>
            <a:xfrm>
              <a:off x="5208050" y="196058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45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359;p2">
              <a:extLst>
                <a:ext uri="{FF2B5EF4-FFF2-40B4-BE49-F238E27FC236}">
                  <a16:creationId xmlns:a16="http://schemas.microsoft.com/office/drawing/2014/main" id="{C4C83D3D-EEEF-4915-8699-3924C0D6942D}"/>
                </a:ext>
              </a:extLst>
            </p:cNvPr>
            <p:cNvSpPr/>
            <p:nvPr/>
          </p:nvSpPr>
          <p:spPr>
            <a:xfrm>
              <a:off x="5159975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807" y="0"/>
                    <a:pt x="0" y="621"/>
                    <a:pt x="776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360;p2">
              <a:extLst>
                <a:ext uri="{FF2B5EF4-FFF2-40B4-BE49-F238E27FC236}">
                  <a16:creationId xmlns:a16="http://schemas.microsoft.com/office/drawing/2014/main" id="{7EC8A800-3288-4AA9-9802-24053E540B0D}"/>
                </a:ext>
              </a:extLst>
            </p:cNvPr>
            <p:cNvSpPr/>
            <p:nvPr/>
          </p:nvSpPr>
          <p:spPr>
            <a:xfrm>
              <a:off x="5254575" y="1852013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38" y="0"/>
                    <a:pt x="1" y="528"/>
                    <a:pt x="745" y="528"/>
                  </a:cubicBezTo>
                  <a:cubicBezTo>
                    <a:pt x="1086" y="528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9" name="Google Shape;413;p2">
            <a:extLst>
              <a:ext uri="{FF2B5EF4-FFF2-40B4-BE49-F238E27FC236}">
                <a16:creationId xmlns:a16="http://schemas.microsoft.com/office/drawing/2014/main" id="{493A05D3-90F7-459C-AFC6-9DBF69501D0C}"/>
              </a:ext>
            </a:extLst>
          </p:cNvPr>
          <p:cNvGrpSpPr/>
          <p:nvPr/>
        </p:nvGrpSpPr>
        <p:grpSpPr>
          <a:xfrm rot="-10030981">
            <a:off x="8095215" y="-1337216"/>
            <a:ext cx="1417332" cy="2499963"/>
            <a:chOff x="2797700" y="3217325"/>
            <a:chExt cx="682725" cy="1204225"/>
          </a:xfrm>
        </p:grpSpPr>
        <p:sp>
          <p:nvSpPr>
            <p:cNvPr id="200" name="Google Shape;414;p2">
              <a:extLst>
                <a:ext uri="{FF2B5EF4-FFF2-40B4-BE49-F238E27FC236}">
                  <a16:creationId xmlns:a16="http://schemas.microsoft.com/office/drawing/2014/main" id="{03C93330-D6A8-4A32-9FE0-FE9860C1365B}"/>
                </a:ext>
              </a:extLst>
            </p:cNvPr>
            <p:cNvSpPr/>
            <p:nvPr/>
          </p:nvSpPr>
          <p:spPr>
            <a:xfrm>
              <a:off x="2797700" y="3824925"/>
              <a:ext cx="500825" cy="451000"/>
            </a:xfrm>
            <a:custGeom>
              <a:avLst/>
              <a:gdLst/>
              <a:ahLst/>
              <a:cxnLst/>
              <a:rect l="l" t="t" r="r" b="b"/>
              <a:pathLst>
                <a:path w="20033" h="18040" extrusionOk="0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415;p2">
              <a:extLst>
                <a:ext uri="{FF2B5EF4-FFF2-40B4-BE49-F238E27FC236}">
                  <a16:creationId xmlns:a16="http://schemas.microsoft.com/office/drawing/2014/main" id="{4542AB47-A38E-4DFA-AAAC-CF864C5454C8}"/>
                </a:ext>
              </a:extLst>
            </p:cNvPr>
            <p:cNvSpPr/>
            <p:nvPr/>
          </p:nvSpPr>
          <p:spPr>
            <a:xfrm>
              <a:off x="2799200" y="3824650"/>
              <a:ext cx="633925" cy="527825"/>
            </a:xfrm>
            <a:custGeom>
              <a:avLst/>
              <a:gdLst/>
              <a:ahLst/>
              <a:cxnLst/>
              <a:rect l="l" t="t" r="r" b="b"/>
              <a:pathLst>
                <a:path w="25357" h="21113" extrusionOk="0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416;p2">
              <a:extLst>
                <a:ext uri="{FF2B5EF4-FFF2-40B4-BE49-F238E27FC236}">
                  <a16:creationId xmlns:a16="http://schemas.microsoft.com/office/drawing/2014/main" id="{EEC583CC-F018-4BA6-B54B-F61792AAA813}"/>
                </a:ext>
              </a:extLst>
            </p:cNvPr>
            <p:cNvSpPr/>
            <p:nvPr/>
          </p:nvSpPr>
          <p:spPr>
            <a:xfrm>
              <a:off x="3258625" y="3484850"/>
              <a:ext cx="221800" cy="706250"/>
            </a:xfrm>
            <a:custGeom>
              <a:avLst/>
              <a:gdLst/>
              <a:ahLst/>
              <a:cxnLst/>
              <a:rect l="l" t="t" r="r" b="b"/>
              <a:pathLst>
                <a:path w="8872" h="28250" extrusionOk="0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417;p2">
              <a:extLst>
                <a:ext uri="{FF2B5EF4-FFF2-40B4-BE49-F238E27FC236}">
                  <a16:creationId xmlns:a16="http://schemas.microsoft.com/office/drawing/2014/main" id="{8963389D-8C89-43C1-BFF7-A8FAE0B18344}"/>
                </a:ext>
              </a:extLst>
            </p:cNvPr>
            <p:cNvSpPr/>
            <p:nvPr/>
          </p:nvSpPr>
          <p:spPr>
            <a:xfrm>
              <a:off x="3342800" y="3512850"/>
              <a:ext cx="102725" cy="837725"/>
            </a:xfrm>
            <a:custGeom>
              <a:avLst/>
              <a:gdLst/>
              <a:ahLst/>
              <a:cxnLst/>
              <a:rect l="l" t="t" r="r" b="b"/>
              <a:pathLst>
                <a:path w="4109" h="33509" extrusionOk="0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418;p2">
              <a:extLst>
                <a:ext uri="{FF2B5EF4-FFF2-40B4-BE49-F238E27FC236}">
                  <a16:creationId xmlns:a16="http://schemas.microsoft.com/office/drawing/2014/main" id="{16B7A74D-B24A-45B1-98F4-88C87FC310E4}"/>
                </a:ext>
              </a:extLst>
            </p:cNvPr>
            <p:cNvSpPr/>
            <p:nvPr/>
          </p:nvSpPr>
          <p:spPr>
            <a:xfrm>
              <a:off x="3139775" y="3858825"/>
              <a:ext cx="334875" cy="562725"/>
            </a:xfrm>
            <a:custGeom>
              <a:avLst/>
              <a:gdLst/>
              <a:ahLst/>
              <a:cxnLst/>
              <a:rect l="l" t="t" r="r" b="b"/>
              <a:pathLst>
                <a:path w="13395" h="22509" extrusionOk="0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419;p2">
              <a:extLst>
                <a:ext uri="{FF2B5EF4-FFF2-40B4-BE49-F238E27FC236}">
                  <a16:creationId xmlns:a16="http://schemas.microsoft.com/office/drawing/2014/main" id="{FDC98DE1-4621-475E-999A-2AE2911B0B0F}"/>
                </a:ext>
              </a:extLst>
            </p:cNvPr>
            <p:cNvSpPr/>
            <p:nvPr/>
          </p:nvSpPr>
          <p:spPr>
            <a:xfrm>
              <a:off x="2926700" y="3217325"/>
              <a:ext cx="246850" cy="708075"/>
            </a:xfrm>
            <a:custGeom>
              <a:avLst/>
              <a:gdLst/>
              <a:ahLst/>
              <a:cxnLst/>
              <a:rect l="l" t="t" r="r" b="b"/>
              <a:pathLst>
                <a:path w="9874" h="28323" extrusionOk="0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420;p2">
              <a:extLst>
                <a:ext uri="{FF2B5EF4-FFF2-40B4-BE49-F238E27FC236}">
                  <a16:creationId xmlns:a16="http://schemas.microsoft.com/office/drawing/2014/main" id="{7068A46C-B8BD-4457-BE51-B19FF1E181D2}"/>
                </a:ext>
              </a:extLst>
            </p:cNvPr>
            <p:cNvSpPr/>
            <p:nvPr/>
          </p:nvSpPr>
          <p:spPr>
            <a:xfrm>
              <a:off x="2975275" y="3249325"/>
              <a:ext cx="199675" cy="674700"/>
            </a:xfrm>
            <a:custGeom>
              <a:avLst/>
              <a:gdLst/>
              <a:ahLst/>
              <a:cxnLst/>
              <a:rect l="l" t="t" r="r" b="b"/>
              <a:pathLst>
                <a:path w="7987" h="26988" extrusionOk="0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EE22F69-3B23-B21B-D076-FE73029046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3380" y="673538"/>
            <a:ext cx="5060119" cy="16094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6F8490-6097-BEDB-5B33-A30D40ABD4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332" y="1934343"/>
            <a:ext cx="11705335" cy="278611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3327;p29">
            <a:extLst>
              <a:ext uri="{FF2B5EF4-FFF2-40B4-BE49-F238E27FC236}">
                <a16:creationId xmlns:a16="http://schemas.microsoft.com/office/drawing/2014/main" id="{32CE2CE2-6190-4D23-95F2-07453E272C46}"/>
              </a:ext>
            </a:extLst>
          </p:cNvPr>
          <p:cNvGrpSpPr/>
          <p:nvPr/>
        </p:nvGrpSpPr>
        <p:grpSpPr>
          <a:xfrm>
            <a:off x="-1674446" y="5528263"/>
            <a:ext cx="6869473" cy="3775748"/>
            <a:chOff x="4178350" y="2375050"/>
            <a:chExt cx="938350" cy="515775"/>
          </a:xfrm>
        </p:grpSpPr>
        <p:sp>
          <p:nvSpPr>
            <p:cNvPr id="10" name="Google Shape;3328;p29">
              <a:extLst>
                <a:ext uri="{FF2B5EF4-FFF2-40B4-BE49-F238E27FC236}">
                  <a16:creationId xmlns:a16="http://schemas.microsoft.com/office/drawing/2014/main" id="{51AF78F1-3A21-42A1-8682-685DE60AA41C}"/>
                </a:ext>
              </a:extLst>
            </p:cNvPr>
            <p:cNvSpPr/>
            <p:nvPr/>
          </p:nvSpPr>
          <p:spPr>
            <a:xfrm>
              <a:off x="4178350" y="2375050"/>
              <a:ext cx="938350" cy="470050"/>
            </a:xfrm>
            <a:custGeom>
              <a:avLst/>
              <a:gdLst/>
              <a:ahLst/>
              <a:cxnLst/>
              <a:rect l="l" t="t" r="r" b="b"/>
              <a:pathLst>
                <a:path w="37534" h="18802" extrusionOk="0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3329;p29">
              <a:extLst>
                <a:ext uri="{FF2B5EF4-FFF2-40B4-BE49-F238E27FC236}">
                  <a16:creationId xmlns:a16="http://schemas.microsoft.com/office/drawing/2014/main" id="{AFE7D7A9-D4A4-4362-9AA0-51A75FC0B750}"/>
                </a:ext>
              </a:extLst>
            </p:cNvPr>
            <p:cNvSpPr/>
            <p:nvPr/>
          </p:nvSpPr>
          <p:spPr>
            <a:xfrm>
              <a:off x="4192225" y="2449850"/>
              <a:ext cx="867875" cy="411650"/>
            </a:xfrm>
            <a:custGeom>
              <a:avLst/>
              <a:gdLst/>
              <a:ahLst/>
              <a:cxnLst/>
              <a:rect l="l" t="t" r="r" b="b"/>
              <a:pathLst>
                <a:path w="34715" h="16466" extrusionOk="0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3330;p29">
              <a:extLst>
                <a:ext uri="{FF2B5EF4-FFF2-40B4-BE49-F238E27FC236}">
                  <a16:creationId xmlns:a16="http://schemas.microsoft.com/office/drawing/2014/main" id="{EBDF45ED-2DA8-4BCF-BF05-DDC854C167B4}"/>
                </a:ext>
              </a:extLst>
            </p:cNvPr>
            <p:cNvSpPr/>
            <p:nvPr/>
          </p:nvSpPr>
          <p:spPr>
            <a:xfrm>
              <a:off x="4252800" y="2496850"/>
              <a:ext cx="761025" cy="376950"/>
            </a:xfrm>
            <a:custGeom>
              <a:avLst/>
              <a:gdLst/>
              <a:ahLst/>
              <a:cxnLst/>
              <a:rect l="l" t="t" r="r" b="b"/>
              <a:pathLst>
                <a:path w="30441" h="15078" extrusionOk="0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3331;p29">
              <a:extLst>
                <a:ext uri="{FF2B5EF4-FFF2-40B4-BE49-F238E27FC236}">
                  <a16:creationId xmlns:a16="http://schemas.microsoft.com/office/drawing/2014/main" id="{11326BCD-6B3F-424A-8283-CFC800D4040A}"/>
                </a:ext>
              </a:extLst>
            </p:cNvPr>
            <p:cNvSpPr/>
            <p:nvPr/>
          </p:nvSpPr>
          <p:spPr>
            <a:xfrm>
              <a:off x="4311275" y="2568125"/>
              <a:ext cx="619300" cy="306050"/>
            </a:xfrm>
            <a:custGeom>
              <a:avLst/>
              <a:gdLst/>
              <a:ahLst/>
              <a:cxnLst/>
              <a:rect l="l" t="t" r="r" b="b"/>
              <a:pathLst>
                <a:path w="24772" h="12242" extrusionOk="0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3332;p29">
              <a:extLst>
                <a:ext uri="{FF2B5EF4-FFF2-40B4-BE49-F238E27FC236}">
                  <a16:creationId xmlns:a16="http://schemas.microsoft.com/office/drawing/2014/main" id="{B0A329E8-8163-40D7-AB17-A0CB70F517F9}"/>
                </a:ext>
              </a:extLst>
            </p:cNvPr>
            <p:cNvSpPr/>
            <p:nvPr/>
          </p:nvSpPr>
          <p:spPr>
            <a:xfrm>
              <a:off x="4374000" y="2647325"/>
              <a:ext cx="513325" cy="228750"/>
            </a:xfrm>
            <a:custGeom>
              <a:avLst/>
              <a:gdLst/>
              <a:ahLst/>
              <a:cxnLst/>
              <a:rect l="l" t="t" r="r" b="b"/>
              <a:pathLst>
                <a:path w="20533" h="9150" extrusionOk="0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3333;p29">
              <a:extLst>
                <a:ext uri="{FF2B5EF4-FFF2-40B4-BE49-F238E27FC236}">
                  <a16:creationId xmlns:a16="http://schemas.microsoft.com/office/drawing/2014/main" id="{22D9260C-FD83-4B79-87C3-E891A1DA4BCA}"/>
                </a:ext>
              </a:extLst>
            </p:cNvPr>
            <p:cNvSpPr/>
            <p:nvPr/>
          </p:nvSpPr>
          <p:spPr>
            <a:xfrm>
              <a:off x="4437575" y="2724875"/>
              <a:ext cx="345675" cy="156550"/>
            </a:xfrm>
            <a:custGeom>
              <a:avLst/>
              <a:gdLst/>
              <a:ahLst/>
              <a:cxnLst/>
              <a:rect l="l" t="t" r="r" b="b"/>
              <a:pathLst>
                <a:path w="13827" h="6262" extrusionOk="0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3334;p29">
              <a:extLst>
                <a:ext uri="{FF2B5EF4-FFF2-40B4-BE49-F238E27FC236}">
                  <a16:creationId xmlns:a16="http://schemas.microsoft.com/office/drawing/2014/main" id="{33211FC1-0D03-4839-A9BD-F48CE8B05011}"/>
                </a:ext>
              </a:extLst>
            </p:cNvPr>
            <p:cNvSpPr/>
            <p:nvPr/>
          </p:nvSpPr>
          <p:spPr>
            <a:xfrm>
              <a:off x="4481575" y="2799000"/>
              <a:ext cx="244675" cy="91825"/>
            </a:xfrm>
            <a:custGeom>
              <a:avLst/>
              <a:gdLst/>
              <a:ahLst/>
              <a:cxnLst/>
              <a:rect l="l" t="t" r="r" b="b"/>
              <a:pathLst>
                <a:path w="9787" h="3673" extrusionOk="0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7" name="Google Shape;3335;p29">
            <a:extLst>
              <a:ext uri="{FF2B5EF4-FFF2-40B4-BE49-F238E27FC236}">
                <a16:creationId xmlns:a16="http://schemas.microsoft.com/office/drawing/2014/main" id="{90E24020-22F4-4AE6-8F22-D6B235AECD89}"/>
              </a:ext>
            </a:extLst>
          </p:cNvPr>
          <p:cNvGrpSpPr/>
          <p:nvPr/>
        </p:nvGrpSpPr>
        <p:grpSpPr>
          <a:xfrm rot="10799904">
            <a:off x="5919300" y="-1498355"/>
            <a:ext cx="7886773" cy="3557203"/>
            <a:chOff x="5619200" y="4458200"/>
            <a:chExt cx="1647150" cy="742900"/>
          </a:xfrm>
        </p:grpSpPr>
        <p:sp>
          <p:nvSpPr>
            <p:cNvPr id="18" name="Google Shape;3336;p29">
              <a:extLst>
                <a:ext uri="{FF2B5EF4-FFF2-40B4-BE49-F238E27FC236}">
                  <a16:creationId xmlns:a16="http://schemas.microsoft.com/office/drawing/2014/main" id="{7C840A0D-095C-42B0-A7E1-E16AE032F806}"/>
                </a:ext>
              </a:extLst>
            </p:cNvPr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3337;p29">
              <a:extLst>
                <a:ext uri="{FF2B5EF4-FFF2-40B4-BE49-F238E27FC236}">
                  <a16:creationId xmlns:a16="http://schemas.microsoft.com/office/drawing/2014/main" id="{2C50ED8D-7F84-4F35-A7DD-66C1E0FD56ED}"/>
                </a:ext>
              </a:extLst>
            </p:cNvPr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3338;p29">
              <a:extLst>
                <a:ext uri="{FF2B5EF4-FFF2-40B4-BE49-F238E27FC236}">
                  <a16:creationId xmlns:a16="http://schemas.microsoft.com/office/drawing/2014/main" id="{2524E7D0-BF9D-4E06-9262-80C1C6735C15}"/>
                </a:ext>
              </a:extLst>
            </p:cNvPr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3339;p29">
              <a:extLst>
                <a:ext uri="{FF2B5EF4-FFF2-40B4-BE49-F238E27FC236}">
                  <a16:creationId xmlns:a16="http://schemas.microsoft.com/office/drawing/2014/main" id="{A14679E7-DFB4-4995-A908-CEC85B0B1618}"/>
                </a:ext>
              </a:extLst>
            </p:cNvPr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3340;p29">
              <a:extLst>
                <a:ext uri="{FF2B5EF4-FFF2-40B4-BE49-F238E27FC236}">
                  <a16:creationId xmlns:a16="http://schemas.microsoft.com/office/drawing/2014/main" id="{304C2050-A451-46A3-91C4-6ACFA6425FC9}"/>
                </a:ext>
              </a:extLst>
            </p:cNvPr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" name="Google Shape;3341;p29">
            <a:extLst>
              <a:ext uri="{FF2B5EF4-FFF2-40B4-BE49-F238E27FC236}">
                <a16:creationId xmlns:a16="http://schemas.microsoft.com/office/drawing/2014/main" id="{7CA3F72F-BCDD-4BF2-8C8D-E8E568576044}"/>
              </a:ext>
            </a:extLst>
          </p:cNvPr>
          <p:cNvSpPr/>
          <p:nvPr/>
        </p:nvSpPr>
        <p:spPr>
          <a:xfrm rot="9409066" flipH="1">
            <a:off x="-270132" y="-369099"/>
            <a:ext cx="2431520" cy="2173691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8" name="Google Shape;3356;p29">
            <a:extLst>
              <a:ext uri="{FF2B5EF4-FFF2-40B4-BE49-F238E27FC236}">
                <a16:creationId xmlns:a16="http://schemas.microsoft.com/office/drawing/2014/main" id="{BE2310A6-24EE-4739-8445-63E9A6B50FF0}"/>
              </a:ext>
            </a:extLst>
          </p:cNvPr>
          <p:cNvGrpSpPr/>
          <p:nvPr/>
        </p:nvGrpSpPr>
        <p:grpSpPr>
          <a:xfrm rot="-2991672" flipH="1">
            <a:off x="10180195" y="5153146"/>
            <a:ext cx="2471792" cy="1842439"/>
            <a:chOff x="4500175" y="3779525"/>
            <a:chExt cx="1136425" cy="847075"/>
          </a:xfrm>
        </p:grpSpPr>
        <p:sp>
          <p:nvSpPr>
            <p:cNvPr id="39" name="Google Shape;3357;p29">
              <a:extLst>
                <a:ext uri="{FF2B5EF4-FFF2-40B4-BE49-F238E27FC236}">
                  <a16:creationId xmlns:a16="http://schemas.microsoft.com/office/drawing/2014/main" id="{ABBBA3CD-20AC-4762-8D78-023E154ED054}"/>
                </a:ext>
              </a:extLst>
            </p:cNvPr>
            <p:cNvSpPr/>
            <p:nvPr/>
          </p:nvSpPr>
          <p:spPr>
            <a:xfrm>
              <a:off x="4500175" y="3779525"/>
              <a:ext cx="272200" cy="333500"/>
            </a:xfrm>
            <a:custGeom>
              <a:avLst/>
              <a:gdLst/>
              <a:ahLst/>
              <a:cxnLst/>
              <a:rect l="l" t="t" r="r" b="b"/>
              <a:pathLst>
                <a:path w="10888" h="13340" extrusionOk="0">
                  <a:moveTo>
                    <a:pt x="0" y="1"/>
                  </a:moveTo>
                  <a:lnTo>
                    <a:pt x="0" y="1"/>
                  </a:lnTo>
                  <a:cubicBezTo>
                    <a:pt x="403" y="3010"/>
                    <a:pt x="869" y="6205"/>
                    <a:pt x="2792" y="8562"/>
                  </a:cubicBezTo>
                  <a:cubicBezTo>
                    <a:pt x="4591" y="10764"/>
                    <a:pt x="8127" y="12688"/>
                    <a:pt x="10888" y="13339"/>
                  </a:cubicBezTo>
                  <a:cubicBezTo>
                    <a:pt x="8872" y="7787"/>
                    <a:pt x="5025" y="3072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3358;p29">
              <a:extLst>
                <a:ext uri="{FF2B5EF4-FFF2-40B4-BE49-F238E27FC236}">
                  <a16:creationId xmlns:a16="http://schemas.microsoft.com/office/drawing/2014/main" id="{F0F4E3AA-015C-442E-BD88-2F5E6DDB0083}"/>
                </a:ext>
              </a:extLst>
            </p:cNvPr>
            <p:cNvSpPr/>
            <p:nvPr/>
          </p:nvSpPr>
          <p:spPr>
            <a:xfrm>
              <a:off x="4865425" y="3905150"/>
              <a:ext cx="121775" cy="341250"/>
            </a:xfrm>
            <a:custGeom>
              <a:avLst/>
              <a:gdLst/>
              <a:ahLst/>
              <a:cxnLst/>
              <a:rect l="l" t="t" r="r" b="b"/>
              <a:pathLst>
                <a:path w="4871" h="13650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10"/>
                    <a:pt x="62" y="4220"/>
                    <a:pt x="621" y="6267"/>
                  </a:cubicBezTo>
                  <a:cubicBezTo>
                    <a:pt x="1365" y="8810"/>
                    <a:pt x="2947" y="11044"/>
                    <a:pt x="4498" y="13246"/>
                  </a:cubicBezTo>
                  <a:lnTo>
                    <a:pt x="4870" y="13649"/>
                  </a:lnTo>
                  <a:cubicBezTo>
                    <a:pt x="4374" y="10703"/>
                    <a:pt x="3909" y="7663"/>
                    <a:pt x="2451" y="5057"/>
                  </a:cubicBezTo>
                  <a:cubicBezTo>
                    <a:pt x="2079" y="4375"/>
                    <a:pt x="1675" y="3754"/>
                    <a:pt x="1272" y="3072"/>
                  </a:cubicBezTo>
                  <a:cubicBezTo>
                    <a:pt x="745" y="2110"/>
                    <a:pt x="310" y="1087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3359;p29">
              <a:extLst>
                <a:ext uri="{FF2B5EF4-FFF2-40B4-BE49-F238E27FC236}">
                  <a16:creationId xmlns:a16="http://schemas.microsoft.com/office/drawing/2014/main" id="{2BE6CBF3-CA15-4318-B431-434DFEC392C0}"/>
                </a:ext>
              </a:extLst>
            </p:cNvPr>
            <p:cNvSpPr/>
            <p:nvPr/>
          </p:nvSpPr>
          <p:spPr>
            <a:xfrm>
              <a:off x="4578500" y="4253350"/>
              <a:ext cx="408700" cy="101825"/>
            </a:xfrm>
            <a:custGeom>
              <a:avLst/>
              <a:gdLst/>
              <a:ahLst/>
              <a:cxnLst/>
              <a:rect l="l" t="t" r="r" b="b"/>
              <a:pathLst>
                <a:path w="16348" h="4073" extrusionOk="0">
                  <a:moveTo>
                    <a:pt x="16254" y="1"/>
                  </a:moveTo>
                  <a:cubicBezTo>
                    <a:pt x="16101" y="56"/>
                    <a:pt x="15952" y="118"/>
                    <a:pt x="15804" y="186"/>
                  </a:cubicBezTo>
                  <a:lnTo>
                    <a:pt x="15804" y="186"/>
                  </a:lnTo>
                  <a:lnTo>
                    <a:pt x="16347" y="156"/>
                  </a:lnTo>
                  <a:lnTo>
                    <a:pt x="16254" y="1"/>
                  </a:lnTo>
                  <a:close/>
                  <a:moveTo>
                    <a:pt x="15804" y="186"/>
                  </a:moveTo>
                  <a:lnTo>
                    <a:pt x="9585" y="528"/>
                  </a:lnTo>
                  <a:cubicBezTo>
                    <a:pt x="6359" y="714"/>
                    <a:pt x="3071" y="931"/>
                    <a:pt x="0" y="1924"/>
                  </a:cubicBezTo>
                  <a:lnTo>
                    <a:pt x="3474" y="3071"/>
                  </a:lnTo>
                  <a:cubicBezTo>
                    <a:pt x="4997" y="3564"/>
                    <a:pt x="6616" y="4073"/>
                    <a:pt x="8193" y="4073"/>
                  </a:cubicBezTo>
                  <a:cubicBezTo>
                    <a:pt x="8800" y="4073"/>
                    <a:pt x="9402" y="3997"/>
                    <a:pt x="9988" y="3816"/>
                  </a:cubicBezTo>
                  <a:cubicBezTo>
                    <a:pt x="12160" y="3121"/>
                    <a:pt x="13737" y="1129"/>
                    <a:pt x="15804" y="18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3360;p29">
              <a:extLst>
                <a:ext uri="{FF2B5EF4-FFF2-40B4-BE49-F238E27FC236}">
                  <a16:creationId xmlns:a16="http://schemas.microsoft.com/office/drawing/2014/main" id="{8284231B-8EAD-4824-9FD4-3B3C0D3F20E1}"/>
                </a:ext>
              </a:extLst>
            </p:cNvPr>
            <p:cNvSpPr/>
            <p:nvPr/>
          </p:nvSpPr>
          <p:spPr>
            <a:xfrm>
              <a:off x="5091850" y="4023800"/>
              <a:ext cx="224925" cy="356750"/>
            </a:xfrm>
            <a:custGeom>
              <a:avLst/>
              <a:gdLst/>
              <a:ahLst/>
              <a:cxnLst/>
              <a:rect l="l" t="t" r="r" b="b"/>
              <a:pathLst>
                <a:path w="8997" h="14270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2172"/>
                    <a:pt x="776" y="4313"/>
                    <a:pt x="1707" y="6267"/>
                  </a:cubicBezTo>
                  <a:cubicBezTo>
                    <a:pt x="3181" y="9360"/>
                    <a:pt x="5356" y="12264"/>
                    <a:pt x="8332" y="13901"/>
                  </a:cubicBezTo>
                  <a:lnTo>
                    <a:pt x="8332" y="13901"/>
                  </a:lnTo>
                  <a:cubicBezTo>
                    <a:pt x="7447" y="12669"/>
                    <a:pt x="7145" y="11082"/>
                    <a:pt x="6639" y="9648"/>
                  </a:cubicBezTo>
                  <a:cubicBezTo>
                    <a:pt x="5367" y="5926"/>
                    <a:pt x="2638" y="2917"/>
                    <a:pt x="1" y="1"/>
                  </a:cubicBezTo>
                  <a:close/>
                  <a:moveTo>
                    <a:pt x="8332" y="13901"/>
                  </a:moveTo>
                  <a:cubicBezTo>
                    <a:pt x="8423" y="14028"/>
                    <a:pt x="8520" y="14151"/>
                    <a:pt x="8624" y="14270"/>
                  </a:cubicBezTo>
                  <a:lnTo>
                    <a:pt x="8997" y="14239"/>
                  </a:lnTo>
                  <a:cubicBezTo>
                    <a:pt x="8771" y="14133"/>
                    <a:pt x="8549" y="14020"/>
                    <a:pt x="8332" y="139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3361;p29">
              <a:extLst>
                <a:ext uri="{FF2B5EF4-FFF2-40B4-BE49-F238E27FC236}">
                  <a16:creationId xmlns:a16="http://schemas.microsoft.com/office/drawing/2014/main" id="{BC379137-C92D-44AD-97F3-E02E3E95DC0F}"/>
                </a:ext>
              </a:extLst>
            </p:cNvPr>
            <p:cNvSpPr/>
            <p:nvPr/>
          </p:nvSpPr>
          <p:spPr>
            <a:xfrm>
              <a:off x="4806475" y="4389050"/>
              <a:ext cx="524250" cy="230525"/>
            </a:xfrm>
            <a:custGeom>
              <a:avLst/>
              <a:gdLst/>
              <a:ahLst/>
              <a:cxnLst/>
              <a:rect l="l" t="t" r="r" b="b"/>
              <a:pathLst>
                <a:path w="20970" h="9221" extrusionOk="0">
                  <a:moveTo>
                    <a:pt x="20970" y="1"/>
                  </a:moveTo>
                  <a:lnTo>
                    <a:pt x="20970" y="1"/>
                  </a:lnTo>
                  <a:cubicBezTo>
                    <a:pt x="20925" y="59"/>
                    <a:pt x="20880" y="117"/>
                    <a:pt x="20834" y="175"/>
                  </a:cubicBezTo>
                  <a:lnTo>
                    <a:pt x="20834" y="175"/>
                  </a:lnTo>
                  <a:cubicBezTo>
                    <a:pt x="20869" y="179"/>
                    <a:pt x="20904" y="183"/>
                    <a:pt x="20939" y="187"/>
                  </a:cubicBezTo>
                  <a:lnTo>
                    <a:pt x="20970" y="1"/>
                  </a:lnTo>
                  <a:close/>
                  <a:moveTo>
                    <a:pt x="20002" y="130"/>
                  </a:moveTo>
                  <a:cubicBezTo>
                    <a:pt x="17600" y="130"/>
                    <a:pt x="15257" y="1222"/>
                    <a:pt x="13060" y="2265"/>
                  </a:cubicBezTo>
                  <a:lnTo>
                    <a:pt x="4064" y="6608"/>
                  </a:lnTo>
                  <a:cubicBezTo>
                    <a:pt x="2849" y="7186"/>
                    <a:pt x="1608" y="7765"/>
                    <a:pt x="289" y="7765"/>
                  </a:cubicBezTo>
                  <a:cubicBezTo>
                    <a:pt x="193" y="7765"/>
                    <a:pt x="97" y="7762"/>
                    <a:pt x="1" y="7756"/>
                  </a:cubicBezTo>
                  <a:lnTo>
                    <a:pt x="1" y="7756"/>
                  </a:lnTo>
                  <a:cubicBezTo>
                    <a:pt x="1714" y="8719"/>
                    <a:pt x="3657" y="9221"/>
                    <a:pt x="5633" y="9221"/>
                  </a:cubicBezTo>
                  <a:cubicBezTo>
                    <a:pt x="5947" y="9221"/>
                    <a:pt x="6262" y="9208"/>
                    <a:pt x="6577" y="9183"/>
                  </a:cubicBezTo>
                  <a:cubicBezTo>
                    <a:pt x="8779" y="8903"/>
                    <a:pt x="10889" y="8190"/>
                    <a:pt x="12781" y="7042"/>
                  </a:cubicBezTo>
                  <a:cubicBezTo>
                    <a:pt x="15881" y="5310"/>
                    <a:pt x="18624" y="2982"/>
                    <a:pt x="20834" y="175"/>
                  </a:cubicBezTo>
                  <a:lnTo>
                    <a:pt x="20834" y="175"/>
                  </a:lnTo>
                  <a:cubicBezTo>
                    <a:pt x="20556" y="144"/>
                    <a:pt x="20279" y="130"/>
                    <a:pt x="20002" y="1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3362;p29">
              <a:extLst>
                <a:ext uri="{FF2B5EF4-FFF2-40B4-BE49-F238E27FC236}">
                  <a16:creationId xmlns:a16="http://schemas.microsoft.com/office/drawing/2014/main" id="{BA028F63-9BF7-4E7B-9770-9862EAA6EAC2}"/>
                </a:ext>
              </a:extLst>
            </p:cNvPr>
            <p:cNvSpPr/>
            <p:nvPr/>
          </p:nvSpPr>
          <p:spPr>
            <a:xfrm>
              <a:off x="4686050" y="4050575"/>
              <a:ext cx="950550" cy="367300"/>
            </a:xfrm>
            <a:custGeom>
              <a:avLst/>
              <a:gdLst/>
              <a:ahLst/>
              <a:cxnLst/>
              <a:rect l="l" t="t" r="r" b="b"/>
              <a:pathLst>
                <a:path w="38022" h="14692" extrusionOk="0">
                  <a:moveTo>
                    <a:pt x="999" y="1"/>
                  </a:moveTo>
                  <a:cubicBezTo>
                    <a:pt x="663" y="1"/>
                    <a:pt x="0" y="316"/>
                    <a:pt x="103" y="419"/>
                  </a:cubicBezTo>
                  <a:cubicBezTo>
                    <a:pt x="5190" y="5258"/>
                    <a:pt x="11673" y="8918"/>
                    <a:pt x="18125" y="11617"/>
                  </a:cubicBezTo>
                  <a:cubicBezTo>
                    <a:pt x="22199" y="13331"/>
                    <a:pt x="26470" y="14691"/>
                    <a:pt x="30759" y="14691"/>
                  </a:cubicBezTo>
                  <a:cubicBezTo>
                    <a:pt x="33066" y="14691"/>
                    <a:pt x="35378" y="14298"/>
                    <a:pt x="37667" y="13354"/>
                  </a:cubicBezTo>
                  <a:cubicBezTo>
                    <a:pt x="38021" y="13202"/>
                    <a:pt x="37872" y="13151"/>
                    <a:pt x="37621" y="13151"/>
                  </a:cubicBezTo>
                  <a:cubicBezTo>
                    <a:pt x="37411" y="13151"/>
                    <a:pt x="37129" y="13187"/>
                    <a:pt x="37016" y="13230"/>
                  </a:cubicBezTo>
                  <a:cubicBezTo>
                    <a:pt x="35119" y="14024"/>
                    <a:pt x="33150" y="14356"/>
                    <a:pt x="31160" y="14356"/>
                  </a:cubicBezTo>
                  <a:cubicBezTo>
                    <a:pt x="25765" y="14356"/>
                    <a:pt x="20219" y="11912"/>
                    <a:pt x="15551" y="9600"/>
                  </a:cubicBezTo>
                  <a:cubicBezTo>
                    <a:pt x="10432" y="7088"/>
                    <a:pt x="5314" y="4017"/>
                    <a:pt x="1158" y="47"/>
                  </a:cubicBezTo>
                  <a:cubicBezTo>
                    <a:pt x="1125" y="14"/>
                    <a:pt x="1070" y="1"/>
                    <a:pt x="9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3363;p29">
              <a:extLst>
                <a:ext uri="{FF2B5EF4-FFF2-40B4-BE49-F238E27FC236}">
                  <a16:creationId xmlns:a16="http://schemas.microsoft.com/office/drawing/2014/main" id="{8F6B3764-2FE1-49B3-81B2-D36EB5B9B96E}"/>
                </a:ext>
              </a:extLst>
            </p:cNvPr>
            <p:cNvSpPr/>
            <p:nvPr/>
          </p:nvSpPr>
          <p:spPr>
            <a:xfrm>
              <a:off x="4853625" y="4301350"/>
              <a:ext cx="270725" cy="158925"/>
            </a:xfrm>
            <a:custGeom>
              <a:avLst/>
              <a:gdLst/>
              <a:ahLst/>
              <a:cxnLst/>
              <a:rect l="l" t="t" r="r" b="b"/>
              <a:pathLst>
                <a:path w="10829" h="6357" extrusionOk="0">
                  <a:moveTo>
                    <a:pt x="8253" y="670"/>
                  </a:moveTo>
                  <a:cubicBezTo>
                    <a:pt x="8749" y="670"/>
                    <a:pt x="9239" y="780"/>
                    <a:pt x="9716" y="1027"/>
                  </a:cubicBezTo>
                  <a:cubicBezTo>
                    <a:pt x="9731" y="1035"/>
                    <a:pt x="9748" y="1041"/>
                    <a:pt x="9766" y="1046"/>
                  </a:cubicBezTo>
                  <a:lnTo>
                    <a:pt x="9766" y="1046"/>
                  </a:lnTo>
                  <a:cubicBezTo>
                    <a:pt x="8643" y="1435"/>
                    <a:pt x="7794" y="2072"/>
                    <a:pt x="6893" y="2889"/>
                  </a:cubicBezTo>
                  <a:cubicBezTo>
                    <a:pt x="5273" y="4401"/>
                    <a:pt x="3534" y="5114"/>
                    <a:pt x="1514" y="5601"/>
                  </a:cubicBezTo>
                  <a:lnTo>
                    <a:pt x="1514" y="5601"/>
                  </a:lnTo>
                  <a:cubicBezTo>
                    <a:pt x="2969" y="3652"/>
                    <a:pt x="5671" y="670"/>
                    <a:pt x="8253" y="670"/>
                  </a:cubicBezTo>
                  <a:close/>
                  <a:moveTo>
                    <a:pt x="8567" y="0"/>
                  </a:moveTo>
                  <a:cubicBezTo>
                    <a:pt x="5201" y="0"/>
                    <a:pt x="1836" y="3662"/>
                    <a:pt x="162" y="6083"/>
                  </a:cubicBezTo>
                  <a:cubicBezTo>
                    <a:pt x="0" y="6306"/>
                    <a:pt x="234" y="6357"/>
                    <a:pt x="451" y="6357"/>
                  </a:cubicBezTo>
                  <a:cubicBezTo>
                    <a:pt x="566" y="6357"/>
                    <a:pt x="677" y="6342"/>
                    <a:pt x="720" y="6332"/>
                  </a:cubicBezTo>
                  <a:cubicBezTo>
                    <a:pt x="2364" y="5990"/>
                    <a:pt x="4009" y="5618"/>
                    <a:pt x="5497" y="4812"/>
                  </a:cubicBezTo>
                  <a:cubicBezTo>
                    <a:pt x="7172" y="3912"/>
                    <a:pt x="8351" y="1989"/>
                    <a:pt x="10243" y="1431"/>
                  </a:cubicBezTo>
                  <a:cubicBezTo>
                    <a:pt x="10790" y="1281"/>
                    <a:pt x="10819" y="933"/>
                    <a:pt x="10458" y="896"/>
                  </a:cubicBezTo>
                  <a:lnTo>
                    <a:pt x="10458" y="896"/>
                  </a:lnTo>
                  <a:cubicBezTo>
                    <a:pt x="10691" y="773"/>
                    <a:pt x="10829" y="607"/>
                    <a:pt x="10616" y="500"/>
                  </a:cubicBezTo>
                  <a:cubicBezTo>
                    <a:pt x="9942" y="153"/>
                    <a:pt x="9255" y="0"/>
                    <a:pt x="85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3364;p29">
              <a:extLst>
                <a:ext uri="{FF2B5EF4-FFF2-40B4-BE49-F238E27FC236}">
                  <a16:creationId xmlns:a16="http://schemas.microsoft.com/office/drawing/2014/main" id="{BD8AF935-6F4A-4DF3-A447-B4E308B3832C}"/>
                </a:ext>
              </a:extLst>
            </p:cNvPr>
            <p:cNvSpPr/>
            <p:nvPr/>
          </p:nvSpPr>
          <p:spPr>
            <a:xfrm>
              <a:off x="4713425" y="4154200"/>
              <a:ext cx="193025" cy="58850"/>
            </a:xfrm>
            <a:custGeom>
              <a:avLst/>
              <a:gdLst/>
              <a:ahLst/>
              <a:cxnLst/>
              <a:rect l="l" t="t" r="r" b="b"/>
              <a:pathLst>
                <a:path w="7721" h="2354" extrusionOk="0">
                  <a:moveTo>
                    <a:pt x="2637" y="810"/>
                  </a:moveTo>
                  <a:cubicBezTo>
                    <a:pt x="3291" y="810"/>
                    <a:pt x="4017" y="1058"/>
                    <a:pt x="4693" y="1369"/>
                  </a:cubicBezTo>
                  <a:lnTo>
                    <a:pt x="4693" y="1369"/>
                  </a:lnTo>
                  <a:cubicBezTo>
                    <a:pt x="4139" y="1390"/>
                    <a:pt x="3582" y="1436"/>
                    <a:pt x="3031" y="1436"/>
                  </a:cubicBezTo>
                  <a:cubicBezTo>
                    <a:pt x="2486" y="1436"/>
                    <a:pt x="1947" y="1391"/>
                    <a:pt x="1425" y="1228"/>
                  </a:cubicBezTo>
                  <a:lnTo>
                    <a:pt x="1425" y="1228"/>
                  </a:lnTo>
                  <a:cubicBezTo>
                    <a:pt x="1767" y="929"/>
                    <a:pt x="2185" y="810"/>
                    <a:pt x="2637" y="810"/>
                  </a:cubicBezTo>
                  <a:close/>
                  <a:moveTo>
                    <a:pt x="2637" y="1"/>
                  </a:moveTo>
                  <a:cubicBezTo>
                    <a:pt x="1679" y="1"/>
                    <a:pt x="802" y="338"/>
                    <a:pt x="187" y="1268"/>
                  </a:cubicBezTo>
                  <a:cubicBezTo>
                    <a:pt x="1" y="1423"/>
                    <a:pt x="94" y="1733"/>
                    <a:pt x="311" y="1795"/>
                  </a:cubicBezTo>
                  <a:cubicBezTo>
                    <a:pt x="1074" y="2151"/>
                    <a:pt x="1858" y="2231"/>
                    <a:pt x="2651" y="2231"/>
                  </a:cubicBezTo>
                  <a:cubicBezTo>
                    <a:pt x="3292" y="2231"/>
                    <a:pt x="3938" y="2179"/>
                    <a:pt x="4583" y="2179"/>
                  </a:cubicBezTo>
                  <a:cubicBezTo>
                    <a:pt x="5084" y="2179"/>
                    <a:pt x="5584" y="2210"/>
                    <a:pt x="6080" y="2323"/>
                  </a:cubicBezTo>
                  <a:cubicBezTo>
                    <a:pt x="6121" y="2332"/>
                    <a:pt x="6162" y="2336"/>
                    <a:pt x="6203" y="2336"/>
                  </a:cubicBezTo>
                  <a:cubicBezTo>
                    <a:pt x="6280" y="2336"/>
                    <a:pt x="6355" y="2320"/>
                    <a:pt x="6425" y="2294"/>
                  </a:cubicBezTo>
                  <a:lnTo>
                    <a:pt x="6425" y="2294"/>
                  </a:lnTo>
                  <a:cubicBezTo>
                    <a:pt x="6494" y="2335"/>
                    <a:pt x="6580" y="2353"/>
                    <a:pt x="6672" y="2353"/>
                  </a:cubicBezTo>
                  <a:cubicBezTo>
                    <a:pt x="7121" y="2353"/>
                    <a:pt x="7721" y="1922"/>
                    <a:pt x="7259" y="1640"/>
                  </a:cubicBezTo>
                  <a:cubicBezTo>
                    <a:pt x="6056" y="942"/>
                    <a:pt x="4235" y="1"/>
                    <a:pt x="26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3365;p29">
              <a:extLst>
                <a:ext uri="{FF2B5EF4-FFF2-40B4-BE49-F238E27FC236}">
                  <a16:creationId xmlns:a16="http://schemas.microsoft.com/office/drawing/2014/main" id="{9DA910F2-2C93-4897-838E-7D616D180444}"/>
                </a:ext>
              </a:extLst>
            </p:cNvPr>
            <p:cNvSpPr/>
            <p:nvPr/>
          </p:nvSpPr>
          <p:spPr>
            <a:xfrm>
              <a:off x="5030750" y="4164750"/>
              <a:ext cx="105750" cy="162700"/>
            </a:xfrm>
            <a:custGeom>
              <a:avLst/>
              <a:gdLst/>
              <a:ahLst/>
              <a:cxnLst/>
              <a:rect l="l" t="t" r="r" b="b"/>
              <a:pathLst>
                <a:path w="4230" h="6508" extrusionOk="0">
                  <a:moveTo>
                    <a:pt x="1434" y="1535"/>
                  </a:moveTo>
                  <a:cubicBezTo>
                    <a:pt x="2003" y="2203"/>
                    <a:pt x="2346" y="3036"/>
                    <a:pt x="2571" y="3918"/>
                  </a:cubicBezTo>
                  <a:lnTo>
                    <a:pt x="2571" y="3918"/>
                  </a:lnTo>
                  <a:cubicBezTo>
                    <a:pt x="2071" y="3188"/>
                    <a:pt x="1688" y="2384"/>
                    <a:pt x="1434" y="1535"/>
                  </a:cubicBezTo>
                  <a:close/>
                  <a:moveTo>
                    <a:pt x="830" y="1"/>
                  </a:moveTo>
                  <a:cubicBezTo>
                    <a:pt x="498" y="1"/>
                    <a:pt x="1" y="173"/>
                    <a:pt x="25" y="443"/>
                  </a:cubicBezTo>
                  <a:cubicBezTo>
                    <a:pt x="295" y="2566"/>
                    <a:pt x="1342" y="4487"/>
                    <a:pt x="2918" y="5901"/>
                  </a:cubicBezTo>
                  <a:lnTo>
                    <a:pt x="2918" y="5901"/>
                  </a:lnTo>
                  <a:cubicBezTo>
                    <a:pt x="2937" y="6058"/>
                    <a:pt x="2955" y="6213"/>
                    <a:pt x="2972" y="6367"/>
                  </a:cubicBezTo>
                  <a:cubicBezTo>
                    <a:pt x="2992" y="6466"/>
                    <a:pt x="3117" y="6508"/>
                    <a:pt x="3278" y="6508"/>
                  </a:cubicBezTo>
                  <a:cubicBezTo>
                    <a:pt x="3624" y="6508"/>
                    <a:pt x="4131" y="6311"/>
                    <a:pt x="4089" y="6057"/>
                  </a:cubicBezTo>
                  <a:cubicBezTo>
                    <a:pt x="4083" y="5998"/>
                    <a:pt x="4076" y="5939"/>
                    <a:pt x="4070" y="5879"/>
                  </a:cubicBezTo>
                  <a:lnTo>
                    <a:pt x="4070" y="5879"/>
                  </a:lnTo>
                  <a:cubicBezTo>
                    <a:pt x="4181" y="5795"/>
                    <a:pt x="4229" y="5701"/>
                    <a:pt x="4151" y="5623"/>
                  </a:cubicBezTo>
                  <a:lnTo>
                    <a:pt x="4151" y="5623"/>
                  </a:lnTo>
                  <a:lnTo>
                    <a:pt x="4151" y="5654"/>
                  </a:lnTo>
                  <a:cubicBezTo>
                    <a:pt x="4111" y="5621"/>
                    <a:pt x="4071" y="5587"/>
                    <a:pt x="4032" y="5553"/>
                  </a:cubicBezTo>
                  <a:lnTo>
                    <a:pt x="4032" y="5553"/>
                  </a:lnTo>
                  <a:cubicBezTo>
                    <a:pt x="3765" y="3350"/>
                    <a:pt x="3210" y="1106"/>
                    <a:pt x="1049" y="39"/>
                  </a:cubicBezTo>
                  <a:cubicBezTo>
                    <a:pt x="997" y="13"/>
                    <a:pt x="919" y="1"/>
                    <a:pt x="8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3366;p29">
              <a:extLst>
                <a:ext uri="{FF2B5EF4-FFF2-40B4-BE49-F238E27FC236}">
                  <a16:creationId xmlns:a16="http://schemas.microsoft.com/office/drawing/2014/main" id="{82CB5282-B89C-473E-B120-9CC39452CF0A}"/>
                </a:ext>
              </a:extLst>
            </p:cNvPr>
            <p:cNvSpPr/>
            <p:nvPr/>
          </p:nvSpPr>
          <p:spPr>
            <a:xfrm>
              <a:off x="5238400" y="4401775"/>
              <a:ext cx="151175" cy="224825"/>
            </a:xfrm>
            <a:custGeom>
              <a:avLst/>
              <a:gdLst/>
              <a:ahLst/>
              <a:cxnLst/>
              <a:rect l="l" t="t" r="r" b="b"/>
              <a:pathLst>
                <a:path w="6047" h="8993" extrusionOk="0">
                  <a:moveTo>
                    <a:pt x="4378" y="2090"/>
                  </a:moveTo>
                  <a:cubicBezTo>
                    <a:pt x="3712" y="4090"/>
                    <a:pt x="2803" y="5986"/>
                    <a:pt x="1318" y="7445"/>
                  </a:cubicBezTo>
                  <a:lnTo>
                    <a:pt x="1318" y="7445"/>
                  </a:lnTo>
                  <a:cubicBezTo>
                    <a:pt x="1776" y="5480"/>
                    <a:pt x="3028" y="3672"/>
                    <a:pt x="4378" y="2090"/>
                  </a:cubicBezTo>
                  <a:close/>
                  <a:moveTo>
                    <a:pt x="5444" y="1"/>
                  </a:moveTo>
                  <a:cubicBezTo>
                    <a:pt x="5230" y="1"/>
                    <a:pt x="4999" y="66"/>
                    <a:pt x="4872" y="205"/>
                  </a:cubicBezTo>
                  <a:lnTo>
                    <a:pt x="4903" y="205"/>
                  </a:lnTo>
                  <a:cubicBezTo>
                    <a:pt x="2762" y="2470"/>
                    <a:pt x="250" y="5386"/>
                    <a:pt x="33" y="8643"/>
                  </a:cubicBezTo>
                  <a:cubicBezTo>
                    <a:pt x="0" y="8902"/>
                    <a:pt x="188" y="8992"/>
                    <a:pt x="411" y="8992"/>
                  </a:cubicBezTo>
                  <a:cubicBezTo>
                    <a:pt x="614" y="8992"/>
                    <a:pt x="845" y="8917"/>
                    <a:pt x="963" y="8829"/>
                  </a:cubicBezTo>
                  <a:cubicBezTo>
                    <a:pt x="3817" y="6843"/>
                    <a:pt x="5120" y="3648"/>
                    <a:pt x="5988" y="360"/>
                  </a:cubicBezTo>
                  <a:cubicBezTo>
                    <a:pt x="6046" y="175"/>
                    <a:pt x="5922" y="76"/>
                    <a:pt x="5738" y="49"/>
                  </a:cubicBezTo>
                  <a:lnTo>
                    <a:pt x="5738" y="49"/>
                  </a:lnTo>
                  <a:cubicBezTo>
                    <a:pt x="5655" y="17"/>
                    <a:pt x="5552" y="1"/>
                    <a:pt x="54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3367;p29">
              <a:extLst>
                <a:ext uri="{FF2B5EF4-FFF2-40B4-BE49-F238E27FC236}">
                  <a16:creationId xmlns:a16="http://schemas.microsoft.com/office/drawing/2014/main" id="{275A93D6-6BCB-4806-9051-B0E09C6256DE}"/>
                </a:ext>
              </a:extLst>
            </p:cNvPr>
            <p:cNvSpPr/>
            <p:nvPr/>
          </p:nvSpPr>
          <p:spPr>
            <a:xfrm>
              <a:off x="5265900" y="4177950"/>
              <a:ext cx="148575" cy="238175"/>
            </a:xfrm>
            <a:custGeom>
              <a:avLst/>
              <a:gdLst/>
              <a:ahLst/>
              <a:cxnLst/>
              <a:rect l="l" t="t" r="r" b="b"/>
              <a:pathLst>
                <a:path w="5943" h="9527" extrusionOk="0">
                  <a:moveTo>
                    <a:pt x="1409" y="1401"/>
                  </a:moveTo>
                  <a:cubicBezTo>
                    <a:pt x="3252" y="2956"/>
                    <a:pt x="4246" y="5305"/>
                    <a:pt x="4088" y="7701"/>
                  </a:cubicBezTo>
                  <a:lnTo>
                    <a:pt x="4088" y="7701"/>
                  </a:lnTo>
                  <a:cubicBezTo>
                    <a:pt x="2828" y="5778"/>
                    <a:pt x="1917" y="3637"/>
                    <a:pt x="1409" y="1401"/>
                  </a:cubicBezTo>
                  <a:close/>
                  <a:moveTo>
                    <a:pt x="836" y="0"/>
                  </a:moveTo>
                  <a:cubicBezTo>
                    <a:pt x="511" y="0"/>
                    <a:pt x="0" y="173"/>
                    <a:pt x="49" y="442"/>
                  </a:cubicBezTo>
                  <a:cubicBezTo>
                    <a:pt x="515" y="3482"/>
                    <a:pt x="1724" y="6336"/>
                    <a:pt x="3523" y="8817"/>
                  </a:cubicBezTo>
                  <a:cubicBezTo>
                    <a:pt x="3570" y="8886"/>
                    <a:pt x="3671" y="8916"/>
                    <a:pt x="3794" y="8916"/>
                  </a:cubicBezTo>
                  <a:cubicBezTo>
                    <a:pt x="3831" y="8916"/>
                    <a:pt x="3869" y="8913"/>
                    <a:pt x="3909" y="8908"/>
                  </a:cubicBezTo>
                  <a:lnTo>
                    <a:pt x="3909" y="8908"/>
                  </a:lnTo>
                  <a:cubicBezTo>
                    <a:pt x="3877" y="9044"/>
                    <a:pt x="3842" y="9179"/>
                    <a:pt x="3803" y="9313"/>
                  </a:cubicBezTo>
                  <a:cubicBezTo>
                    <a:pt x="3765" y="9462"/>
                    <a:pt x="3922" y="9527"/>
                    <a:pt x="4129" y="9527"/>
                  </a:cubicBezTo>
                  <a:cubicBezTo>
                    <a:pt x="4439" y="9527"/>
                    <a:pt x="4864" y="9382"/>
                    <a:pt x="4919" y="9158"/>
                  </a:cubicBezTo>
                  <a:cubicBezTo>
                    <a:pt x="5943" y="5591"/>
                    <a:pt x="4330" y="1776"/>
                    <a:pt x="1042" y="39"/>
                  </a:cubicBezTo>
                  <a:cubicBezTo>
                    <a:pt x="996" y="13"/>
                    <a:pt x="923" y="0"/>
                    <a:pt x="8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8" name="Google Shape;3376;p29">
            <a:extLst>
              <a:ext uri="{FF2B5EF4-FFF2-40B4-BE49-F238E27FC236}">
                <a16:creationId xmlns:a16="http://schemas.microsoft.com/office/drawing/2014/main" id="{26126DD2-BBCF-4A6E-A979-2FD40EB35B30}"/>
              </a:ext>
            </a:extLst>
          </p:cNvPr>
          <p:cNvGrpSpPr/>
          <p:nvPr/>
        </p:nvGrpSpPr>
        <p:grpSpPr>
          <a:xfrm>
            <a:off x="986318" y="5224085"/>
            <a:ext cx="933933" cy="848100"/>
            <a:chOff x="3652400" y="3788700"/>
            <a:chExt cx="700450" cy="636075"/>
          </a:xfrm>
        </p:grpSpPr>
        <p:sp>
          <p:nvSpPr>
            <p:cNvPr id="59" name="Google Shape;3377;p29">
              <a:extLst>
                <a:ext uri="{FF2B5EF4-FFF2-40B4-BE49-F238E27FC236}">
                  <a16:creationId xmlns:a16="http://schemas.microsoft.com/office/drawing/2014/main" id="{4CFA9EB3-BC7E-49FE-A717-62A5C26E4472}"/>
                </a:ext>
              </a:extLst>
            </p:cNvPr>
            <p:cNvSpPr/>
            <p:nvPr/>
          </p:nvSpPr>
          <p:spPr>
            <a:xfrm>
              <a:off x="3941050" y="3916900"/>
              <a:ext cx="65150" cy="72250"/>
            </a:xfrm>
            <a:custGeom>
              <a:avLst/>
              <a:gdLst/>
              <a:ahLst/>
              <a:cxnLst/>
              <a:rect l="l" t="t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3378;p29">
              <a:extLst>
                <a:ext uri="{FF2B5EF4-FFF2-40B4-BE49-F238E27FC236}">
                  <a16:creationId xmlns:a16="http://schemas.microsoft.com/office/drawing/2014/main" id="{716918CA-6DBE-47D0-87A1-2588AB4C6AD7}"/>
                </a:ext>
              </a:extLst>
            </p:cNvPr>
            <p:cNvSpPr/>
            <p:nvPr/>
          </p:nvSpPr>
          <p:spPr>
            <a:xfrm>
              <a:off x="4125850" y="3918850"/>
              <a:ext cx="58725" cy="76325"/>
            </a:xfrm>
            <a:custGeom>
              <a:avLst/>
              <a:gdLst/>
              <a:ahLst/>
              <a:cxnLst/>
              <a:rect l="l" t="t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3379;p29">
              <a:extLst>
                <a:ext uri="{FF2B5EF4-FFF2-40B4-BE49-F238E27FC236}">
                  <a16:creationId xmlns:a16="http://schemas.microsoft.com/office/drawing/2014/main" id="{AAD16542-EDC7-442D-AC79-D16AFB93439C}"/>
                </a:ext>
              </a:extLst>
            </p:cNvPr>
            <p:cNvSpPr/>
            <p:nvPr/>
          </p:nvSpPr>
          <p:spPr>
            <a:xfrm>
              <a:off x="4000750" y="4053225"/>
              <a:ext cx="75575" cy="74650"/>
            </a:xfrm>
            <a:custGeom>
              <a:avLst/>
              <a:gdLst/>
              <a:ahLst/>
              <a:cxnLst/>
              <a:rect l="l" t="t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3380;p29">
              <a:extLst>
                <a:ext uri="{FF2B5EF4-FFF2-40B4-BE49-F238E27FC236}">
                  <a16:creationId xmlns:a16="http://schemas.microsoft.com/office/drawing/2014/main" id="{1F97C17C-29C6-4429-A011-3B545AE801D5}"/>
                </a:ext>
              </a:extLst>
            </p:cNvPr>
            <p:cNvSpPr/>
            <p:nvPr/>
          </p:nvSpPr>
          <p:spPr>
            <a:xfrm>
              <a:off x="3800675" y="4048800"/>
              <a:ext cx="69825" cy="77400"/>
            </a:xfrm>
            <a:custGeom>
              <a:avLst/>
              <a:gdLst/>
              <a:ahLst/>
              <a:cxnLst/>
              <a:rect l="l" t="t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3381;p29">
              <a:extLst>
                <a:ext uri="{FF2B5EF4-FFF2-40B4-BE49-F238E27FC236}">
                  <a16:creationId xmlns:a16="http://schemas.microsoft.com/office/drawing/2014/main" id="{BCA98875-C50A-41AD-B6FA-547BAFD6DFA1}"/>
                </a:ext>
              </a:extLst>
            </p:cNvPr>
            <p:cNvSpPr/>
            <p:nvPr/>
          </p:nvSpPr>
          <p:spPr>
            <a:xfrm>
              <a:off x="3854875" y="4183625"/>
              <a:ext cx="67575" cy="96850"/>
            </a:xfrm>
            <a:custGeom>
              <a:avLst/>
              <a:gdLst/>
              <a:ahLst/>
              <a:cxnLst/>
              <a:rect l="l" t="t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3382;p29">
              <a:extLst>
                <a:ext uri="{FF2B5EF4-FFF2-40B4-BE49-F238E27FC236}">
                  <a16:creationId xmlns:a16="http://schemas.microsoft.com/office/drawing/2014/main" id="{445E6082-4072-481C-9013-89D91515AEFA}"/>
                </a:ext>
              </a:extLst>
            </p:cNvPr>
            <p:cNvSpPr/>
            <p:nvPr/>
          </p:nvSpPr>
          <p:spPr>
            <a:xfrm>
              <a:off x="4105450" y="4181350"/>
              <a:ext cx="54300" cy="88550"/>
            </a:xfrm>
            <a:custGeom>
              <a:avLst/>
              <a:gdLst/>
              <a:ahLst/>
              <a:cxnLst/>
              <a:rect l="l" t="t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3383;p29">
              <a:extLst>
                <a:ext uri="{FF2B5EF4-FFF2-40B4-BE49-F238E27FC236}">
                  <a16:creationId xmlns:a16="http://schemas.microsoft.com/office/drawing/2014/main" id="{0DACC880-33EC-442A-8F0D-134855BB7A0E}"/>
                </a:ext>
              </a:extLst>
            </p:cNvPr>
            <p:cNvSpPr/>
            <p:nvPr/>
          </p:nvSpPr>
          <p:spPr>
            <a:xfrm>
              <a:off x="4174475" y="4054800"/>
              <a:ext cx="64375" cy="71425"/>
            </a:xfrm>
            <a:custGeom>
              <a:avLst/>
              <a:gdLst/>
              <a:ahLst/>
              <a:cxnLst/>
              <a:rect l="l" t="t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3384;p29">
              <a:extLst>
                <a:ext uri="{FF2B5EF4-FFF2-40B4-BE49-F238E27FC236}">
                  <a16:creationId xmlns:a16="http://schemas.microsoft.com/office/drawing/2014/main" id="{32ACB068-7FBC-4882-AEA2-AE06798A49F6}"/>
                </a:ext>
              </a:extLst>
            </p:cNvPr>
            <p:cNvSpPr/>
            <p:nvPr/>
          </p:nvSpPr>
          <p:spPr>
            <a:xfrm>
              <a:off x="4066675" y="3788700"/>
              <a:ext cx="50425" cy="73275"/>
            </a:xfrm>
            <a:custGeom>
              <a:avLst/>
              <a:gdLst/>
              <a:ahLst/>
              <a:cxnLst/>
              <a:rect l="l" t="t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3385;p29">
              <a:extLst>
                <a:ext uri="{FF2B5EF4-FFF2-40B4-BE49-F238E27FC236}">
                  <a16:creationId xmlns:a16="http://schemas.microsoft.com/office/drawing/2014/main" id="{BDB0AAF3-A3BF-41E1-A59E-9FD0D694C148}"/>
                </a:ext>
              </a:extLst>
            </p:cNvPr>
            <p:cNvSpPr/>
            <p:nvPr/>
          </p:nvSpPr>
          <p:spPr>
            <a:xfrm>
              <a:off x="3819300" y="3848450"/>
              <a:ext cx="66700" cy="75350"/>
            </a:xfrm>
            <a:custGeom>
              <a:avLst/>
              <a:gdLst/>
              <a:ahLst/>
              <a:cxnLst/>
              <a:rect l="l" t="t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3386;p29">
              <a:extLst>
                <a:ext uri="{FF2B5EF4-FFF2-40B4-BE49-F238E27FC236}">
                  <a16:creationId xmlns:a16="http://schemas.microsoft.com/office/drawing/2014/main" id="{31EF1787-784F-49D9-A8A3-8A4E8C002ADD}"/>
                </a:ext>
              </a:extLst>
            </p:cNvPr>
            <p:cNvSpPr/>
            <p:nvPr/>
          </p:nvSpPr>
          <p:spPr>
            <a:xfrm>
              <a:off x="4278375" y="3872450"/>
              <a:ext cx="63625" cy="77775"/>
            </a:xfrm>
            <a:custGeom>
              <a:avLst/>
              <a:gdLst/>
              <a:ahLst/>
              <a:cxnLst/>
              <a:rect l="l" t="t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3387;p29">
              <a:extLst>
                <a:ext uri="{FF2B5EF4-FFF2-40B4-BE49-F238E27FC236}">
                  <a16:creationId xmlns:a16="http://schemas.microsoft.com/office/drawing/2014/main" id="{EF14EA17-FBE1-463B-AEA2-4EB74ABA485E}"/>
                </a:ext>
              </a:extLst>
            </p:cNvPr>
            <p:cNvSpPr/>
            <p:nvPr/>
          </p:nvSpPr>
          <p:spPr>
            <a:xfrm>
              <a:off x="4287675" y="4167850"/>
              <a:ext cx="65175" cy="79700"/>
            </a:xfrm>
            <a:custGeom>
              <a:avLst/>
              <a:gdLst/>
              <a:ahLst/>
              <a:cxnLst/>
              <a:rect l="l" t="t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3388;p29">
              <a:extLst>
                <a:ext uri="{FF2B5EF4-FFF2-40B4-BE49-F238E27FC236}">
                  <a16:creationId xmlns:a16="http://schemas.microsoft.com/office/drawing/2014/main" id="{D86D3BC0-2077-48F7-BD29-94C5A8760744}"/>
                </a:ext>
              </a:extLst>
            </p:cNvPr>
            <p:cNvSpPr/>
            <p:nvPr/>
          </p:nvSpPr>
          <p:spPr>
            <a:xfrm>
              <a:off x="3652400" y="4192450"/>
              <a:ext cx="73850" cy="83825"/>
            </a:xfrm>
            <a:custGeom>
              <a:avLst/>
              <a:gdLst/>
              <a:ahLst/>
              <a:cxnLst/>
              <a:rect l="l" t="t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3389;p29">
              <a:extLst>
                <a:ext uri="{FF2B5EF4-FFF2-40B4-BE49-F238E27FC236}">
                  <a16:creationId xmlns:a16="http://schemas.microsoft.com/office/drawing/2014/main" id="{EBD036B0-A7CD-4AB6-A42F-F9366171C1D8}"/>
                </a:ext>
              </a:extLst>
            </p:cNvPr>
            <p:cNvSpPr/>
            <p:nvPr/>
          </p:nvSpPr>
          <p:spPr>
            <a:xfrm>
              <a:off x="3725450" y="4337000"/>
              <a:ext cx="71150" cy="87775"/>
            </a:xfrm>
            <a:custGeom>
              <a:avLst/>
              <a:gdLst/>
              <a:ahLst/>
              <a:cxnLst/>
              <a:rect l="l" t="t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3390;p29">
              <a:extLst>
                <a:ext uri="{FF2B5EF4-FFF2-40B4-BE49-F238E27FC236}">
                  <a16:creationId xmlns:a16="http://schemas.microsoft.com/office/drawing/2014/main" id="{80B2185A-36EA-4352-9EB8-94483E3B6AB7}"/>
                </a:ext>
              </a:extLst>
            </p:cNvPr>
            <p:cNvSpPr/>
            <p:nvPr/>
          </p:nvSpPr>
          <p:spPr>
            <a:xfrm>
              <a:off x="3960575" y="4329600"/>
              <a:ext cx="56500" cy="67600"/>
            </a:xfrm>
            <a:custGeom>
              <a:avLst/>
              <a:gdLst/>
              <a:ahLst/>
              <a:cxnLst/>
              <a:rect l="l" t="t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3391;p29">
              <a:extLst>
                <a:ext uri="{FF2B5EF4-FFF2-40B4-BE49-F238E27FC236}">
                  <a16:creationId xmlns:a16="http://schemas.microsoft.com/office/drawing/2014/main" id="{D9E20327-77D5-4920-8781-35F10AA7695D}"/>
                </a:ext>
              </a:extLst>
            </p:cNvPr>
            <p:cNvSpPr/>
            <p:nvPr/>
          </p:nvSpPr>
          <p:spPr>
            <a:xfrm>
              <a:off x="4174850" y="4333225"/>
              <a:ext cx="77200" cy="87325"/>
            </a:xfrm>
            <a:custGeom>
              <a:avLst/>
              <a:gdLst/>
              <a:ahLst/>
              <a:cxnLst/>
              <a:rect l="l" t="t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6" name="Google Shape;3394;p29">
            <a:extLst>
              <a:ext uri="{FF2B5EF4-FFF2-40B4-BE49-F238E27FC236}">
                <a16:creationId xmlns:a16="http://schemas.microsoft.com/office/drawing/2014/main" id="{2284408B-BEC4-4279-BC3E-E30820BB5FF9}"/>
              </a:ext>
            </a:extLst>
          </p:cNvPr>
          <p:cNvGrpSpPr/>
          <p:nvPr/>
        </p:nvGrpSpPr>
        <p:grpSpPr>
          <a:xfrm rot="9809556" flipH="1">
            <a:off x="10591548" y="-247031"/>
            <a:ext cx="1974912" cy="3326040"/>
            <a:chOff x="3026750" y="1552825"/>
            <a:chExt cx="1108700" cy="1867600"/>
          </a:xfrm>
        </p:grpSpPr>
        <p:sp>
          <p:nvSpPr>
            <p:cNvPr id="77" name="Google Shape;3395;p29">
              <a:extLst>
                <a:ext uri="{FF2B5EF4-FFF2-40B4-BE49-F238E27FC236}">
                  <a16:creationId xmlns:a16="http://schemas.microsoft.com/office/drawing/2014/main" id="{2533E3C7-DB31-45A8-8D12-8B4B2762610D}"/>
                </a:ext>
              </a:extLst>
            </p:cNvPr>
            <p:cNvSpPr/>
            <p:nvPr/>
          </p:nvSpPr>
          <p:spPr>
            <a:xfrm>
              <a:off x="3517625" y="1552825"/>
              <a:ext cx="235775" cy="558625"/>
            </a:xfrm>
            <a:custGeom>
              <a:avLst/>
              <a:gdLst/>
              <a:ahLst/>
              <a:cxnLst/>
              <a:rect l="l" t="t" r="r" b="b"/>
              <a:pathLst>
                <a:path w="9431" h="22345" extrusionOk="0">
                  <a:moveTo>
                    <a:pt x="5310" y="1463"/>
                  </a:moveTo>
                  <a:cubicBezTo>
                    <a:pt x="5816" y="2596"/>
                    <a:pt x="6477" y="3510"/>
                    <a:pt x="7197" y="4604"/>
                  </a:cubicBezTo>
                  <a:cubicBezTo>
                    <a:pt x="8283" y="6279"/>
                    <a:pt x="8190" y="8233"/>
                    <a:pt x="8159" y="10156"/>
                  </a:cubicBezTo>
                  <a:cubicBezTo>
                    <a:pt x="8058" y="13394"/>
                    <a:pt x="7585" y="16612"/>
                    <a:pt x="6758" y="19742"/>
                  </a:cubicBezTo>
                  <a:lnTo>
                    <a:pt x="6758" y="19742"/>
                  </a:lnTo>
                  <a:cubicBezTo>
                    <a:pt x="4215" y="14312"/>
                    <a:pt x="1810" y="6507"/>
                    <a:pt x="5310" y="1463"/>
                  </a:cubicBezTo>
                  <a:close/>
                  <a:moveTo>
                    <a:pt x="5701" y="0"/>
                  </a:moveTo>
                  <a:cubicBezTo>
                    <a:pt x="5466" y="0"/>
                    <a:pt x="5197" y="121"/>
                    <a:pt x="5057" y="261"/>
                  </a:cubicBezTo>
                  <a:cubicBezTo>
                    <a:pt x="0" y="5883"/>
                    <a:pt x="3244" y="15384"/>
                    <a:pt x="6282" y="21407"/>
                  </a:cubicBezTo>
                  <a:lnTo>
                    <a:pt x="6282" y="21407"/>
                  </a:lnTo>
                  <a:cubicBezTo>
                    <a:pt x="6236" y="21555"/>
                    <a:pt x="6190" y="21703"/>
                    <a:pt x="6143" y="21850"/>
                  </a:cubicBezTo>
                  <a:cubicBezTo>
                    <a:pt x="6045" y="22174"/>
                    <a:pt x="6303" y="22320"/>
                    <a:pt x="6593" y="22320"/>
                  </a:cubicBezTo>
                  <a:cubicBezTo>
                    <a:pt x="6663" y="22320"/>
                    <a:pt x="6735" y="22312"/>
                    <a:pt x="6805" y="22295"/>
                  </a:cubicBezTo>
                  <a:lnTo>
                    <a:pt x="6805" y="22295"/>
                  </a:lnTo>
                  <a:cubicBezTo>
                    <a:pt x="6870" y="22329"/>
                    <a:pt x="6950" y="22344"/>
                    <a:pt x="7034" y="22344"/>
                  </a:cubicBezTo>
                  <a:cubicBezTo>
                    <a:pt x="7411" y="22344"/>
                    <a:pt x="7890" y="22035"/>
                    <a:pt x="7694" y="21664"/>
                  </a:cubicBezTo>
                  <a:lnTo>
                    <a:pt x="7694" y="21633"/>
                  </a:lnTo>
                  <a:cubicBezTo>
                    <a:pt x="7619" y="21491"/>
                    <a:pt x="7545" y="21347"/>
                    <a:pt x="7470" y="21200"/>
                  </a:cubicBezTo>
                  <a:lnTo>
                    <a:pt x="7470" y="21200"/>
                  </a:lnTo>
                  <a:cubicBezTo>
                    <a:pt x="8558" y="17592"/>
                    <a:pt x="9160" y="13854"/>
                    <a:pt x="9276" y="10063"/>
                  </a:cubicBezTo>
                  <a:cubicBezTo>
                    <a:pt x="9338" y="8512"/>
                    <a:pt x="9431" y="6744"/>
                    <a:pt x="8841" y="5255"/>
                  </a:cubicBezTo>
                  <a:cubicBezTo>
                    <a:pt x="8159" y="3456"/>
                    <a:pt x="6701" y="2153"/>
                    <a:pt x="6112" y="261"/>
                  </a:cubicBezTo>
                  <a:cubicBezTo>
                    <a:pt x="6044" y="72"/>
                    <a:pt x="5882" y="0"/>
                    <a:pt x="57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3396;p29">
              <a:extLst>
                <a:ext uri="{FF2B5EF4-FFF2-40B4-BE49-F238E27FC236}">
                  <a16:creationId xmlns:a16="http://schemas.microsoft.com/office/drawing/2014/main" id="{37AC3EEB-059E-41D4-9183-70BAD32F895E}"/>
                </a:ext>
              </a:extLst>
            </p:cNvPr>
            <p:cNvSpPr/>
            <p:nvPr/>
          </p:nvSpPr>
          <p:spPr>
            <a:xfrm>
              <a:off x="3666525" y="1821075"/>
              <a:ext cx="411675" cy="323500"/>
            </a:xfrm>
            <a:custGeom>
              <a:avLst/>
              <a:gdLst/>
              <a:ahLst/>
              <a:cxnLst/>
              <a:rect l="l" t="t" r="r" b="b"/>
              <a:pathLst>
                <a:path w="16467" h="12940" extrusionOk="0">
                  <a:moveTo>
                    <a:pt x="15040" y="1041"/>
                  </a:moveTo>
                  <a:lnTo>
                    <a:pt x="15040" y="1041"/>
                  </a:lnTo>
                  <a:cubicBezTo>
                    <a:pt x="12704" y="6579"/>
                    <a:pt x="7732" y="10769"/>
                    <a:pt x="1765" y="11814"/>
                  </a:cubicBezTo>
                  <a:lnTo>
                    <a:pt x="1765" y="11814"/>
                  </a:lnTo>
                  <a:cubicBezTo>
                    <a:pt x="1538" y="8000"/>
                    <a:pt x="5542" y="4523"/>
                    <a:pt x="8779" y="3210"/>
                  </a:cubicBezTo>
                  <a:cubicBezTo>
                    <a:pt x="10861" y="2333"/>
                    <a:pt x="13084" y="2063"/>
                    <a:pt x="15040" y="1041"/>
                  </a:cubicBezTo>
                  <a:close/>
                  <a:moveTo>
                    <a:pt x="16295" y="1"/>
                  </a:moveTo>
                  <a:cubicBezTo>
                    <a:pt x="16016" y="1"/>
                    <a:pt x="15444" y="197"/>
                    <a:pt x="15355" y="264"/>
                  </a:cubicBezTo>
                  <a:cubicBezTo>
                    <a:pt x="13618" y="1659"/>
                    <a:pt x="11447" y="1908"/>
                    <a:pt x="9399" y="2590"/>
                  </a:cubicBezTo>
                  <a:cubicBezTo>
                    <a:pt x="7972" y="3024"/>
                    <a:pt x="6670" y="3738"/>
                    <a:pt x="5491" y="4606"/>
                  </a:cubicBezTo>
                  <a:cubicBezTo>
                    <a:pt x="2854" y="6591"/>
                    <a:pt x="0" y="9259"/>
                    <a:pt x="745" y="12857"/>
                  </a:cubicBezTo>
                  <a:cubicBezTo>
                    <a:pt x="753" y="12915"/>
                    <a:pt x="839" y="12940"/>
                    <a:pt x="959" y="12940"/>
                  </a:cubicBezTo>
                  <a:cubicBezTo>
                    <a:pt x="1290" y="12940"/>
                    <a:pt x="1884" y="12752"/>
                    <a:pt x="1862" y="12547"/>
                  </a:cubicBezTo>
                  <a:cubicBezTo>
                    <a:pt x="1838" y="12432"/>
                    <a:pt x="1819" y="12317"/>
                    <a:pt x="1803" y="12202"/>
                  </a:cubicBezTo>
                  <a:lnTo>
                    <a:pt x="1803" y="12202"/>
                  </a:lnTo>
                  <a:cubicBezTo>
                    <a:pt x="8417" y="10962"/>
                    <a:pt x="14057" y="6474"/>
                    <a:pt x="16441" y="108"/>
                  </a:cubicBezTo>
                  <a:cubicBezTo>
                    <a:pt x="16467" y="30"/>
                    <a:pt x="16403" y="1"/>
                    <a:pt x="16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3397;p29">
              <a:extLst>
                <a:ext uri="{FF2B5EF4-FFF2-40B4-BE49-F238E27FC236}">
                  <a16:creationId xmlns:a16="http://schemas.microsoft.com/office/drawing/2014/main" id="{252C7C6A-013C-4307-8306-612DCAC12957}"/>
                </a:ext>
              </a:extLst>
            </p:cNvPr>
            <p:cNvSpPr/>
            <p:nvPr/>
          </p:nvSpPr>
          <p:spPr>
            <a:xfrm>
              <a:off x="3382700" y="1934550"/>
              <a:ext cx="340975" cy="237375"/>
            </a:xfrm>
            <a:custGeom>
              <a:avLst/>
              <a:gdLst/>
              <a:ahLst/>
              <a:cxnLst/>
              <a:rect l="l" t="t" r="r" b="b"/>
              <a:pathLst>
                <a:path w="13639" h="9495" extrusionOk="0">
                  <a:moveTo>
                    <a:pt x="2456" y="642"/>
                  </a:moveTo>
                  <a:cubicBezTo>
                    <a:pt x="6549" y="642"/>
                    <a:pt x="10686" y="4748"/>
                    <a:pt x="12256" y="8297"/>
                  </a:cubicBezTo>
                  <a:lnTo>
                    <a:pt x="12256" y="8297"/>
                  </a:lnTo>
                  <a:cubicBezTo>
                    <a:pt x="11701" y="8764"/>
                    <a:pt x="11154" y="8960"/>
                    <a:pt x="10625" y="8960"/>
                  </a:cubicBezTo>
                  <a:cubicBezTo>
                    <a:pt x="8371" y="8960"/>
                    <a:pt x="6435" y="5395"/>
                    <a:pt x="5522" y="3914"/>
                  </a:cubicBezTo>
                  <a:cubicBezTo>
                    <a:pt x="4679" y="2525"/>
                    <a:pt x="3697" y="1334"/>
                    <a:pt x="2322" y="643"/>
                  </a:cubicBezTo>
                  <a:lnTo>
                    <a:pt x="2322" y="643"/>
                  </a:lnTo>
                  <a:cubicBezTo>
                    <a:pt x="2367" y="642"/>
                    <a:pt x="2411" y="642"/>
                    <a:pt x="2456" y="642"/>
                  </a:cubicBezTo>
                  <a:close/>
                  <a:moveTo>
                    <a:pt x="2712" y="1"/>
                  </a:moveTo>
                  <a:cubicBezTo>
                    <a:pt x="2068" y="1"/>
                    <a:pt x="1420" y="81"/>
                    <a:pt x="776" y="253"/>
                  </a:cubicBezTo>
                  <a:cubicBezTo>
                    <a:pt x="497" y="315"/>
                    <a:pt x="0" y="750"/>
                    <a:pt x="528" y="874"/>
                  </a:cubicBezTo>
                  <a:cubicBezTo>
                    <a:pt x="4405" y="1897"/>
                    <a:pt x="4715" y="6581"/>
                    <a:pt x="7755" y="8629"/>
                  </a:cubicBezTo>
                  <a:cubicBezTo>
                    <a:pt x="8573" y="9194"/>
                    <a:pt x="9526" y="9495"/>
                    <a:pt x="10468" y="9495"/>
                  </a:cubicBezTo>
                  <a:cubicBezTo>
                    <a:pt x="11247" y="9495"/>
                    <a:pt x="12019" y="9288"/>
                    <a:pt x="12700" y="8854"/>
                  </a:cubicBezTo>
                  <a:lnTo>
                    <a:pt x="12700" y="8854"/>
                  </a:lnTo>
                  <a:cubicBezTo>
                    <a:pt x="12737" y="8860"/>
                    <a:pt x="12776" y="8863"/>
                    <a:pt x="12816" y="8863"/>
                  </a:cubicBezTo>
                  <a:cubicBezTo>
                    <a:pt x="13184" y="8863"/>
                    <a:pt x="13639" y="8629"/>
                    <a:pt x="13556" y="8380"/>
                  </a:cubicBezTo>
                  <a:lnTo>
                    <a:pt x="13556" y="8380"/>
                  </a:lnTo>
                  <a:lnTo>
                    <a:pt x="13556" y="8411"/>
                  </a:lnTo>
                  <a:cubicBezTo>
                    <a:pt x="11892" y="4266"/>
                    <a:pt x="7399" y="1"/>
                    <a:pt x="27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3398;p29">
              <a:extLst>
                <a:ext uri="{FF2B5EF4-FFF2-40B4-BE49-F238E27FC236}">
                  <a16:creationId xmlns:a16="http://schemas.microsoft.com/office/drawing/2014/main" id="{4B7731CC-0039-423A-89CA-7D09617C9F1B}"/>
                </a:ext>
              </a:extLst>
            </p:cNvPr>
            <p:cNvSpPr/>
            <p:nvPr/>
          </p:nvSpPr>
          <p:spPr>
            <a:xfrm>
              <a:off x="3696300" y="2037575"/>
              <a:ext cx="439150" cy="352000"/>
            </a:xfrm>
            <a:custGeom>
              <a:avLst/>
              <a:gdLst/>
              <a:ahLst/>
              <a:cxnLst/>
              <a:rect l="l" t="t" r="r" b="b"/>
              <a:pathLst>
                <a:path w="17566" h="14080" extrusionOk="0">
                  <a:moveTo>
                    <a:pt x="16282" y="721"/>
                  </a:moveTo>
                  <a:cubicBezTo>
                    <a:pt x="15226" y="3804"/>
                    <a:pt x="14037" y="6880"/>
                    <a:pt x="11434" y="8974"/>
                  </a:cubicBezTo>
                  <a:cubicBezTo>
                    <a:pt x="8656" y="11208"/>
                    <a:pt x="5163" y="12543"/>
                    <a:pt x="1665" y="13125"/>
                  </a:cubicBezTo>
                  <a:lnTo>
                    <a:pt x="1665" y="13125"/>
                  </a:lnTo>
                  <a:cubicBezTo>
                    <a:pt x="2282" y="9956"/>
                    <a:pt x="4540" y="7608"/>
                    <a:pt x="6936" y="5562"/>
                  </a:cubicBezTo>
                  <a:cubicBezTo>
                    <a:pt x="9812" y="3093"/>
                    <a:pt x="12715" y="1658"/>
                    <a:pt x="16282" y="721"/>
                  </a:cubicBezTo>
                  <a:close/>
                  <a:moveTo>
                    <a:pt x="17223" y="1"/>
                  </a:moveTo>
                  <a:cubicBezTo>
                    <a:pt x="17082" y="1"/>
                    <a:pt x="16935" y="27"/>
                    <a:pt x="16894" y="41"/>
                  </a:cubicBezTo>
                  <a:cubicBezTo>
                    <a:pt x="12861" y="971"/>
                    <a:pt x="9666" y="2367"/>
                    <a:pt x="6502" y="5035"/>
                  </a:cubicBezTo>
                  <a:cubicBezTo>
                    <a:pt x="3847" y="7247"/>
                    <a:pt x="1192" y="9825"/>
                    <a:pt x="538" y="13327"/>
                  </a:cubicBezTo>
                  <a:lnTo>
                    <a:pt x="538" y="13327"/>
                  </a:lnTo>
                  <a:cubicBezTo>
                    <a:pt x="188" y="13483"/>
                    <a:pt x="0" y="13823"/>
                    <a:pt x="458" y="13823"/>
                  </a:cubicBezTo>
                  <a:cubicBezTo>
                    <a:pt x="459" y="13823"/>
                    <a:pt x="459" y="13823"/>
                    <a:pt x="460" y="13823"/>
                  </a:cubicBezTo>
                  <a:lnTo>
                    <a:pt x="460" y="13823"/>
                  </a:lnTo>
                  <a:cubicBezTo>
                    <a:pt x="458" y="13841"/>
                    <a:pt x="456" y="13858"/>
                    <a:pt x="453" y="13875"/>
                  </a:cubicBezTo>
                  <a:cubicBezTo>
                    <a:pt x="429" y="14020"/>
                    <a:pt x="582" y="14080"/>
                    <a:pt x="782" y="14080"/>
                  </a:cubicBezTo>
                  <a:cubicBezTo>
                    <a:pt x="1099" y="14080"/>
                    <a:pt x="1532" y="13929"/>
                    <a:pt x="1570" y="13720"/>
                  </a:cubicBezTo>
                  <a:cubicBezTo>
                    <a:pt x="1572" y="13706"/>
                    <a:pt x="1574" y="13692"/>
                    <a:pt x="1576" y="13677"/>
                  </a:cubicBezTo>
                  <a:lnTo>
                    <a:pt x="1576" y="13677"/>
                  </a:lnTo>
                  <a:cubicBezTo>
                    <a:pt x="5099" y="13110"/>
                    <a:pt x="8447" y="11771"/>
                    <a:pt x="11403" y="9781"/>
                  </a:cubicBezTo>
                  <a:cubicBezTo>
                    <a:pt x="14784" y="7454"/>
                    <a:pt x="16242" y="3980"/>
                    <a:pt x="17514" y="196"/>
                  </a:cubicBezTo>
                  <a:cubicBezTo>
                    <a:pt x="17566" y="41"/>
                    <a:pt x="17398" y="1"/>
                    <a:pt x="17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3399;p29">
              <a:extLst>
                <a:ext uri="{FF2B5EF4-FFF2-40B4-BE49-F238E27FC236}">
                  <a16:creationId xmlns:a16="http://schemas.microsoft.com/office/drawing/2014/main" id="{65F545DD-6431-46F0-B596-FC91B73263A3}"/>
                </a:ext>
              </a:extLst>
            </p:cNvPr>
            <p:cNvSpPr/>
            <p:nvPr/>
          </p:nvSpPr>
          <p:spPr>
            <a:xfrm>
              <a:off x="3363300" y="2187475"/>
              <a:ext cx="369775" cy="331275"/>
            </a:xfrm>
            <a:custGeom>
              <a:avLst/>
              <a:gdLst/>
              <a:ahLst/>
              <a:cxnLst/>
              <a:rect l="l" t="t" r="r" b="b"/>
              <a:pathLst>
                <a:path w="14791" h="13251" extrusionOk="0">
                  <a:moveTo>
                    <a:pt x="1444" y="822"/>
                  </a:moveTo>
                  <a:lnTo>
                    <a:pt x="1444" y="822"/>
                  </a:lnTo>
                  <a:cubicBezTo>
                    <a:pt x="4081" y="1724"/>
                    <a:pt x="5898" y="5356"/>
                    <a:pt x="7446" y="7290"/>
                  </a:cubicBezTo>
                  <a:cubicBezTo>
                    <a:pt x="8283" y="8314"/>
                    <a:pt x="9524" y="8934"/>
                    <a:pt x="10485" y="9834"/>
                  </a:cubicBezTo>
                  <a:cubicBezTo>
                    <a:pt x="11296" y="10577"/>
                    <a:pt x="12058" y="11370"/>
                    <a:pt x="12771" y="12199"/>
                  </a:cubicBezTo>
                  <a:lnTo>
                    <a:pt x="12771" y="12199"/>
                  </a:lnTo>
                  <a:cubicBezTo>
                    <a:pt x="9753" y="11622"/>
                    <a:pt x="6952" y="10621"/>
                    <a:pt x="5367" y="7662"/>
                  </a:cubicBezTo>
                  <a:cubicBezTo>
                    <a:pt x="4654" y="6359"/>
                    <a:pt x="4220" y="4901"/>
                    <a:pt x="3444" y="3599"/>
                  </a:cubicBezTo>
                  <a:cubicBezTo>
                    <a:pt x="2903" y="2620"/>
                    <a:pt x="1935" y="1813"/>
                    <a:pt x="1444" y="822"/>
                  </a:cubicBezTo>
                  <a:close/>
                  <a:moveTo>
                    <a:pt x="838" y="0"/>
                  </a:moveTo>
                  <a:cubicBezTo>
                    <a:pt x="652" y="0"/>
                    <a:pt x="1" y="156"/>
                    <a:pt x="63" y="466"/>
                  </a:cubicBezTo>
                  <a:cubicBezTo>
                    <a:pt x="435" y="2017"/>
                    <a:pt x="2017" y="3195"/>
                    <a:pt x="2731" y="4622"/>
                  </a:cubicBezTo>
                  <a:cubicBezTo>
                    <a:pt x="3444" y="6080"/>
                    <a:pt x="3940" y="7662"/>
                    <a:pt x="4871" y="8996"/>
                  </a:cubicBezTo>
                  <a:cubicBezTo>
                    <a:pt x="6811" y="11845"/>
                    <a:pt x="10261" y="12562"/>
                    <a:pt x="13457" y="13027"/>
                  </a:cubicBezTo>
                  <a:lnTo>
                    <a:pt x="13457" y="13027"/>
                  </a:lnTo>
                  <a:cubicBezTo>
                    <a:pt x="13490" y="13069"/>
                    <a:pt x="13523" y="13111"/>
                    <a:pt x="13556" y="13153"/>
                  </a:cubicBezTo>
                  <a:cubicBezTo>
                    <a:pt x="13617" y="13221"/>
                    <a:pt x="13727" y="13250"/>
                    <a:pt x="13854" y="13250"/>
                  </a:cubicBezTo>
                  <a:cubicBezTo>
                    <a:pt x="14243" y="13250"/>
                    <a:pt x="14790" y="12976"/>
                    <a:pt x="14580" y="12718"/>
                  </a:cubicBezTo>
                  <a:cubicBezTo>
                    <a:pt x="14567" y="12703"/>
                    <a:pt x="14554" y="12688"/>
                    <a:pt x="14541" y="12672"/>
                  </a:cubicBezTo>
                  <a:lnTo>
                    <a:pt x="14541" y="12672"/>
                  </a:lnTo>
                  <a:cubicBezTo>
                    <a:pt x="14599" y="12581"/>
                    <a:pt x="14566" y="12502"/>
                    <a:pt x="14369" y="12471"/>
                  </a:cubicBezTo>
                  <a:lnTo>
                    <a:pt x="14369" y="12471"/>
                  </a:lnTo>
                  <a:cubicBezTo>
                    <a:pt x="12137" y="9898"/>
                    <a:pt x="9338" y="7978"/>
                    <a:pt x="7383" y="5212"/>
                  </a:cubicBezTo>
                  <a:cubicBezTo>
                    <a:pt x="5926" y="3071"/>
                    <a:pt x="3661" y="156"/>
                    <a:pt x="8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3400;p29">
              <a:extLst>
                <a:ext uri="{FF2B5EF4-FFF2-40B4-BE49-F238E27FC236}">
                  <a16:creationId xmlns:a16="http://schemas.microsoft.com/office/drawing/2014/main" id="{67370C8D-CAC6-431F-8E57-BD86AE369CA7}"/>
                </a:ext>
              </a:extLst>
            </p:cNvPr>
            <p:cNvSpPr/>
            <p:nvPr/>
          </p:nvSpPr>
          <p:spPr>
            <a:xfrm>
              <a:off x="3636250" y="2375375"/>
              <a:ext cx="441475" cy="350150"/>
            </a:xfrm>
            <a:custGeom>
              <a:avLst/>
              <a:gdLst/>
              <a:ahLst/>
              <a:cxnLst/>
              <a:rect l="l" t="t" r="r" b="b"/>
              <a:pathLst>
                <a:path w="17659" h="14006" extrusionOk="0">
                  <a:moveTo>
                    <a:pt x="15262" y="1321"/>
                  </a:moveTo>
                  <a:cubicBezTo>
                    <a:pt x="13611" y="3164"/>
                    <a:pt x="12658" y="5579"/>
                    <a:pt x="10734" y="7250"/>
                  </a:cubicBezTo>
                  <a:cubicBezTo>
                    <a:pt x="8206" y="9405"/>
                    <a:pt x="5289" y="11059"/>
                    <a:pt x="2141" y="12132"/>
                  </a:cubicBezTo>
                  <a:lnTo>
                    <a:pt x="2141" y="12132"/>
                  </a:lnTo>
                  <a:cubicBezTo>
                    <a:pt x="3533" y="9460"/>
                    <a:pt x="5626" y="7733"/>
                    <a:pt x="8098" y="5761"/>
                  </a:cubicBezTo>
                  <a:cubicBezTo>
                    <a:pt x="9401" y="4706"/>
                    <a:pt x="10455" y="3465"/>
                    <a:pt x="11975" y="2659"/>
                  </a:cubicBezTo>
                  <a:cubicBezTo>
                    <a:pt x="13032" y="2140"/>
                    <a:pt x="14131" y="1691"/>
                    <a:pt x="15262" y="1321"/>
                  </a:cubicBezTo>
                  <a:close/>
                  <a:moveTo>
                    <a:pt x="16910" y="0"/>
                  </a:moveTo>
                  <a:cubicBezTo>
                    <a:pt x="16857" y="0"/>
                    <a:pt x="16804" y="7"/>
                    <a:pt x="16752" y="22"/>
                  </a:cubicBezTo>
                  <a:cubicBezTo>
                    <a:pt x="14922" y="487"/>
                    <a:pt x="13154" y="1139"/>
                    <a:pt x="11448" y="1976"/>
                  </a:cubicBezTo>
                  <a:cubicBezTo>
                    <a:pt x="9835" y="2814"/>
                    <a:pt x="8749" y="4117"/>
                    <a:pt x="7353" y="5233"/>
                  </a:cubicBezTo>
                  <a:cubicBezTo>
                    <a:pt x="4562" y="7460"/>
                    <a:pt x="2258" y="9354"/>
                    <a:pt x="813" y="12545"/>
                  </a:cubicBezTo>
                  <a:lnTo>
                    <a:pt x="813" y="12545"/>
                  </a:lnTo>
                  <a:cubicBezTo>
                    <a:pt x="729" y="12569"/>
                    <a:pt x="645" y="12593"/>
                    <a:pt x="560" y="12616"/>
                  </a:cubicBezTo>
                  <a:cubicBezTo>
                    <a:pt x="0" y="12769"/>
                    <a:pt x="46" y="13318"/>
                    <a:pt x="457" y="13407"/>
                  </a:cubicBezTo>
                  <a:lnTo>
                    <a:pt x="457" y="13407"/>
                  </a:lnTo>
                  <a:cubicBezTo>
                    <a:pt x="439" y="13454"/>
                    <a:pt x="422" y="13500"/>
                    <a:pt x="405" y="13546"/>
                  </a:cubicBezTo>
                  <a:cubicBezTo>
                    <a:pt x="274" y="13859"/>
                    <a:pt x="534" y="14005"/>
                    <a:pt x="830" y="14005"/>
                  </a:cubicBezTo>
                  <a:cubicBezTo>
                    <a:pt x="1094" y="14005"/>
                    <a:pt x="1387" y="13889"/>
                    <a:pt x="1460" y="13671"/>
                  </a:cubicBezTo>
                  <a:cubicBezTo>
                    <a:pt x="1528" y="13486"/>
                    <a:pt x="1599" y="13306"/>
                    <a:pt x="1673" y="13129"/>
                  </a:cubicBezTo>
                  <a:lnTo>
                    <a:pt x="1673" y="13129"/>
                  </a:lnTo>
                  <a:cubicBezTo>
                    <a:pt x="4843" y="12144"/>
                    <a:pt x="7820" y="10597"/>
                    <a:pt x="10486" y="8583"/>
                  </a:cubicBezTo>
                  <a:cubicBezTo>
                    <a:pt x="11758" y="7653"/>
                    <a:pt x="12875" y="6505"/>
                    <a:pt x="13805" y="5233"/>
                  </a:cubicBezTo>
                  <a:cubicBezTo>
                    <a:pt x="14891" y="3620"/>
                    <a:pt x="15666" y="1852"/>
                    <a:pt x="17248" y="673"/>
                  </a:cubicBezTo>
                  <a:cubicBezTo>
                    <a:pt x="17658" y="373"/>
                    <a:pt x="17298" y="0"/>
                    <a:pt x="169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3401;p29">
              <a:extLst>
                <a:ext uri="{FF2B5EF4-FFF2-40B4-BE49-F238E27FC236}">
                  <a16:creationId xmlns:a16="http://schemas.microsoft.com/office/drawing/2014/main" id="{61888320-E0E8-42A1-8E6E-875FEBF0C6FD}"/>
                </a:ext>
              </a:extLst>
            </p:cNvPr>
            <p:cNvSpPr/>
            <p:nvPr/>
          </p:nvSpPr>
          <p:spPr>
            <a:xfrm>
              <a:off x="3266925" y="2664000"/>
              <a:ext cx="420475" cy="134025"/>
            </a:xfrm>
            <a:custGeom>
              <a:avLst/>
              <a:gdLst/>
              <a:ahLst/>
              <a:cxnLst/>
              <a:rect l="l" t="t" r="r" b="b"/>
              <a:pathLst>
                <a:path w="16819" h="5361" extrusionOk="0">
                  <a:moveTo>
                    <a:pt x="5575" y="864"/>
                  </a:moveTo>
                  <a:cubicBezTo>
                    <a:pt x="6716" y="864"/>
                    <a:pt x="7829" y="1317"/>
                    <a:pt x="8912" y="1784"/>
                  </a:cubicBezTo>
                  <a:cubicBezTo>
                    <a:pt x="10546" y="2442"/>
                    <a:pt x="11816" y="2577"/>
                    <a:pt x="13260" y="2577"/>
                  </a:cubicBezTo>
                  <a:cubicBezTo>
                    <a:pt x="13681" y="2577"/>
                    <a:pt x="14116" y="2566"/>
                    <a:pt x="14579" y="2552"/>
                  </a:cubicBezTo>
                  <a:lnTo>
                    <a:pt x="14579" y="2552"/>
                  </a:lnTo>
                  <a:cubicBezTo>
                    <a:pt x="13415" y="3879"/>
                    <a:pt x="11916" y="4239"/>
                    <a:pt x="10268" y="4239"/>
                  </a:cubicBezTo>
                  <a:cubicBezTo>
                    <a:pt x="8317" y="4239"/>
                    <a:pt x="6157" y="3735"/>
                    <a:pt x="4094" y="3735"/>
                  </a:cubicBezTo>
                  <a:cubicBezTo>
                    <a:pt x="3154" y="3735"/>
                    <a:pt x="2234" y="3840"/>
                    <a:pt x="1363" y="4144"/>
                  </a:cubicBezTo>
                  <a:lnTo>
                    <a:pt x="1363" y="4144"/>
                  </a:lnTo>
                  <a:cubicBezTo>
                    <a:pt x="1778" y="2852"/>
                    <a:pt x="2725" y="1770"/>
                    <a:pt x="3980" y="1195"/>
                  </a:cubicBezTo>
                  <a:cubicBezTo>
                    <a:pt x="4518" y="960"/>
                    <a:pt x="5049" y="864"/>
                    <a:pt x="5575" y="864"/>
                  </a:cubicBezTo>
                  <a:close/>
                  <a:moveTo>
                    <a:pt x="5845" y="1"/>
                  </a:moveTo>
                  <a:cubicBezTo>
                    <a:pt x="5619" y="1"/>
                    <a:pt x="5391" y="16"/>
                    <a:pt x="5159" y="47"/>
                  </a:cubicBezTo>
                  <a:cubicBezTo>
                    <a:pt x="2584" y="419"/>
                    <a:pt x="506" y="2405"/>
                    <a:pt x="40" y="4979"/>
                  </a:cubicBezTo>
                  <a:cubicBezTo>
                    <a:pt x="0" y="5262"/>
                    <a:pt x="263" y="5361"/>
                    <a:pt x="519" y="5361"/>
                  </a:cubicBezTo>
                  <a:cubicBezTo>
                    <a:pt x="656" y="5361"/>
                    <a:pt x="792" y="5333"/>
                    <a:pt x="878" y="5289"/>
                  </a:cubicBezTo>
                  <a:cubicBezTo>
                    <a:pt x="1922" y="4681"/>
                    <a:pt x="3019" y="4484"/>
                    <a:pt x="4143" y="4484"/>
                  </a:cubicBezTo>
                  <a:cubicBezTo>
                    <a:pt x="6225" y="4484"/>
                    <a:pt x="8401" y="5162"/>
                    <a:pt x="10503" y="5162"/>
                  </a:cubicBezTo>
                  <a:cubicBezTo>
                    <a:pt x="10739" y="5162"/>
                    <a:pt x="10974" y="5153"/>
                    <a:pt x="11207" y="5134"/>
                  </a:cubicBezTo>
                  <a:cubicBezTo>
                    <a:pt x="13844" y="4917"/>
                    <a:pt x="15581" y="3459"/>
                    <a:pt x="16667" y="1133"/>
                  </a:cubicBezTo>
                  <a:cubicBezTo>
                    <a:pt x="16819" y="812"/>
                    <a:pt x="16548" y="657"/>
                    <a:pt x="16235" y="657"/>
                  </a:cubicBezTo>
                  <a:cubicBezTo>
                    <a:pt x="15972" y="657"/>
                    <a:pt x="15680" y="766"/>
                    <a:pt x="15581" y="978"/>
                  </a:cubicBezTo>
                  <a:cubicBezTo>
                    <a:pt x="15459" y="1239"/>
                    <a:pt x="15330" y="1481"/>
                    <a:pt x="15196" y="1704"/>
                  </a:cubicBezTo>
                  <a:lnTo>
                    <a:pt x="15196" y="1704"/>
                  </a:lnTo>
                  <a:cubicBezTo>
                    <a:pt x="14478" y="1741"/>
                    <a:pt x="13781" y="1828"/>
                    <a:pt x="13082" y="1828"/>
                  </a:cubicBezTo>
                  <a:cubicBezTo>
                    <a:pt x="12748" y="1828"/>
                    <a:pt x="12413" y="1808"/>
                    <a:pt x="12076" y="1753"/>
                  </a:cubicBezTo>
                  <a:cubicBezTo>
                    <a:pt x="10990" y="1567"/>
                    <a:pt x="9967" y="1226"/>
                    <a:pt x="9005" y="761"/>
                  </a:cubicBezTo>
                  <a:cubicBezTo>
                    <a:pt x="7975" y="349"/>
                    <a:pt x="6946" y="1"/>
                    <a:pt x="5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3402;p29">
              <a:extLst>
                <a:ext uri="{FF2B5EF4-FFF2-40B4-BE49-F238E27FC236}">
                  <a16:creationId xmlns:a16="http://schemas.microsoft.com/office/drawing/2014/main" id="{C3AE84A0-2888-45BC-AD1D-34E61CC6EA15}"/>
                </a:ext>
              </a:extLst>
            </p:cNvPr>
            <p:cNvSpPr/>
            <p:nvPr/>
          </p:nvSpPr>
          <p:spPr>
            <a:xfrm>
              <a:off x="3501350" y="2560000"/>
              <a:ext cx="177875" cy="161425"/>
            </a:xfrm>
            <a:custGeom>
              <a:avLst/>
              <a:gdLst/>
              <a:ahLst/>
              <a:cxnLst/>
              <a:rect l="l" t="t" r="r" b="b"/>
              <a:pathLst>
                <a:path w="7115" h="6457" extrusionOk="0">
                  <a:moveTo>
                    <a:pt x="1384" y="727"/>
                  </a:moveTo>
                  <a:lnTo>
                    <a:pt x="1384" y="727"/>
                  </a:lnTo>
                  <a:cubicBezTo>
                    <a:pt x="2153" y="1115"/>
                    <a:pt x="3566" y="2717"/>
                    <a:pt x="3847" y="2997"/>
                  </a:cubicBezTo>
                  <a:cubicBezTo>
                    <a:pt x="4381" y="3630"/>
                    <a:pt x="4852" y="4301"/>
                    <a:pt x="5260" y="5010"/>
                  </a:cubicBezTo>
                  <a:lnTo>
                    <a:pt x="5260" y="5010"/>
                  </a:lnTo>
                  <a:cubicBezTo>
                    <a:pt x="3423" y="4440"/>
                    <a:pt x="2175" y="2477"/>
                    <a:pt x="1384" y="727"/>
                  </a:cubicBezTo>
                  <a:close/>
                  <a:moveTo>
                    <a:pt x="1252" y="1"/>
                  </a:moveTo>
                  <a:cubicBezTo>
                    <a:pt x="935" y="1"/>
                    <a:pt x="611" y="89"/>
                    <a:pt x="279" y="299"/>
                  </a:cubicBezTo>
                  <a:cubicBezTo>
                    <a:pt x="186" y="361"/>
                    <a:pt x="0" y="485"/>
                    <a:pt x="62" y="640"/>
                  </a:cubicBezTo>
                  <a:cubicBezTo>
                    <a:pt x="1153" y="3136"/>
                    <a:pt x="2880" y="5579"/>
                    <a:pt x="5685" y="5809"/>
                  </a:cubicBezTo>
                  <a:lnTo>
                    <a:pt x="5685" y="5809"/>
                  </a:lnTo>
                  <a:cubicBezTo>
                    <a:pt x="5757" y="5956"/>
                    <a:pt x="5827" y="6105"/>
                    <a:pt x="5894" y="6255"/>
                  </a:cubicBezTo>
                  <a:cubicBezTo>
                    <a:pt x="5955" y="6398"/>
                    <a:pt x="6115" y="6457"/>
                    <a:pt x="6295" y="6457"/>
                  </a:cubicBezTo>
                  <a:cubicBezTo>
                    <a:pt x="6662" y="6457"/>
                    <a:pt x="7115" y="6214"/>
                    <a:pt x="7011" y="5944"/>
                  </a:cubicBezTo>
                  <a:cubicBezTo>
                    <a:pt x="6962" y="5835"/>
                    <a:pt x="6912" y="5727"/>
                    <a:pt x="6861" y="5619"/>
                  </a:cubicBezTo>
                  <a:lnTo>
                    <a:pt x="6861" y="5619"/>
                  </a:lnTo>
                  <a:cubicBezTo>
                    <a:pt x="7050" y="5425"/>
                    <a:pt x="7032" y="5160"/>
                    <a:pt x="6620" y="5138"/>
                  </a:cubicBezTo>
                  <a:lnTo>
                    <a:pt x="6620" y="5138"/>
                  </a:lnTo>
                  <a:cubicBezTo>
                    <a:pt x="5877" y="3718"/>
                    <a:pt x="4894" y="2426"/>
                    <a:pt x="3692" y="1353"/>
                  </a:cubicBezTo>
                  <a:cubicBezTo>
                    <a:pt x="2980" y="711"/>
                    <a:pt x="2150" y="1"/>
                    <a:pt x="12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3403;p29">
              <a:extLst>
                <a:ext uri="{FF2B5EF4-FFF2-40B4-BE49-F238E27FC236}">
                  <a16:creationId xmlns:a16="http://schemas.microsoft.com/office/drawing/2014/main" id="{2EA7BEEF-A362-4AB3-9A33-BBBE7C7B4A25}"/>
                </a:ext>
              </a:extLst>
            </p:cNvPr>
            <p:cNvSpPr/>
            <p:nvPr/>
          </p:nvSpPr>
          <p:spPr>
            <a:xfrm>
              <a:off x="3631300" y="2657975"/>
              <a:ext cx="311325" cy="64150"/>
            </a:xfrm>
            <a:custGeom>
              <a:avLst/>
              <a:gdLst/>
              <a:ahLst/>
              <a:cxnLst/>
              <a:rect l="l" t="t" r="r" b="b"/>
              <a:pathLst>
                <a:path w="12453" h="2566" extrusionOk="0">
                  <a:moveTo>
                    <a:pt x="7387" y="764"/>
                  </a:moveTo>
                  <a:cubicBezTo>
                    <a:pt x="8503" y="764"/>
                    <a:pt x="9620" y="904"/>
                    <a:pt x="10712" y="1187"/>
                  </a:cubicBezTo>
                  <a:lnTo>
                    <a:pt x="10712" y="1187"/>
                  </a:lnTo>
                  <a:cubicBezTo>
                    <a:pt x="9648" y="1660"/>
                    <a:pt x="8524" y="1826"/>
                    <a:pt x="7379" y="1826"/>
                  </a:cubicBezTo>
                  <a:cubicBezTo>
                    <a:pt x="6052" y="1826"/>
                    <a:pt x="4696" y="1604"/>
                    <a:pt x="3366" y="1380"/>
                  </a:cubicBezTo>
                  <a:lnTo>
                    <a:pt x="3366" y="1380"/>
                  </a:lnTo>
                  <a:cubicBezTo>
                    <a:pt x="4669" y="972"/>
                    <a:pt x="6027" y="764"/>
                    <a:pt x="7387" y="764"/>
                  </a:cubicBezTo>
                  <a:close/>
                  <a:moveTo>
                    <a:pt x="7634" y="0"/>
                  </a:moveTo>
                  <a:cubicBezTo>
                    <a:pt x="5670" y="0"/>
                    <a:pt x="3718" y="385"/>
                    <a:pt x="1895" y="1141"/>
                  </a:cubicBezTo>
                  <a:lnTo>
                    <a:pt x="1895" y="1141"/>
                  </a:lnTo>
                  <a:cubicBezTo>
                    <a:pt x="1628" y="1101"/>
                    <a:pt x="1362" y="1064"/>
                    <a:pt x="1099" y="1033"/>
                  </a:cubicBezTo>
                  <a:cubicBezTo>
                    <a:pt x="1078" y="1030"/>
                    <a:pt x="1057" y="1029"/>
                    <a:pt x="1036" y="1029"/>
                  </a:cubicBezTo>
                  <a:cubicBezTo>
                    <a:pt x="544" y="1029"/>
                    <a:pt x="0" y="1661"/>
                    <a:pt x="608" y="1794"/>
                  </a:cubicBezTo>
                  <a:lnTo>
                    <a:pt x="608" y="1794"/>
                  </a:lnTo>
                  <a:cubicBezTo>
                    <a:pt x="396" y="2036"/>
                    <a:pt x="649" y="2290"/>
                    <a:pt x="990" y="2290"/>
                  </a:cubicBezTo>
                  <a:cubicBezTo>
                    <a:pt x="1094" y="2290"/>
                    <a:pt x="1206" y="2266"/>
                    <a:pt x="1316" y="2211"/>
                  </a:cubicBezTo>
                  <a:cubicBezTo>
                    <a:pt x="1490" y="2124"/>
                    <a:pt x="1664" y="2040"/>
                    <a:pt x="1841" y="1961"/>
                  </a:cubicBezTo>
                  <a:lnTo>
                    <a:pt x="1841" y="1961"/>
                  </a:lnTo>
                  <a:cubicBezTo>
                    <a:pt x="3668" y="2226"/>
                    <a:pt x="5483" y="2566"/>
                    <a:pt x="7261" y="2566"/>
                  </a:cubicBezTo>
                  <a:cubicBezTo>
                    <a:pt x="8938" y="2566"/>
                    <a:pt x="10582" y="2264"/>
                    <a:pt x="12173" y="1312"/>
                  </a:cubicBezTo>
                  <a:cubicBezTo>
                    <a:pt x="12452" y="1188"/>
                    <a:pt x="12421" y="785"/>
                    <a:pt x="12142" y="691"/>
                  </a:cubicBezTo>
                  <a:cubicBezTo>
                    <a:pt x="10669" y="229"/>
                    <a:pt x="9148" y="0"/>
                    <a:pt x="7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3404;p29">
              <a:extLst>
                <a:ext uri="{FF2B5EF4-FFF2-40B4-BE49-F238E27FC236}">
                  <a16:creationId xmlns:a16="http://schemas.microsoft.com/office/drawing/2014/main" id="{4AAFD3CD-562A-4178-9B6B-A318966EB217}"/>
                </a:ext>
              </a:extLst>
            </p:cNvPr>
            <p:cNvSpPr/>
            <p:nvPr/>
          </p:nvSpPr>
          <p:spPr>
            <a:xfrm>
              <a:off x="3596925" y="2760425"/>
              <a:ext cx="204875" cy="192375"/>
            </a:xfrm>
            <a:custGeom>
              <a:avLst/>
              <a:gdLst/>
              <a:ahLst/>
              <a:cxnLst/>
              <a:rect l="l" t="t" r="r" b="b"/>
              <a:pathLst>
                <a:path w="8195" h="7695" extrusionOk="0">
                  <a:moveTo>
                    <a:pt x="6571" y="951"/>
                  </a:moveTo>
                  <a:lnTo>
                    <a:pt x="6571" y="951"/>
                  </a:lnTo>
                  <a:cubicBezTo>
                    <a:pt x="5247" y="3030"/>
                    <a:pt x="3798" y="5093"/>
                    <a:pt x="1727" y="6424"/>
                  </a:cubicBezTo>
                  <a:lnTo>
                    <a:pt x="1727" y="6424"/>
                  </a:lnTo>
                  <a:cubicBezTo>
                    <a:pt x="2612" y="4215"/>
                    <a:pt x="4386" y="1771"/>
                    <a:pt x="6571" y="951"/>
                  </a:cubicBezTo>
                  <a:close/>
                  <a:moveTo>
                    <a:pt x="7631" y="1"/>
                  </a:moveTo>
                  <a:cubicBezTo>
                    <a:pt x="7607" y="1"/>
                    <a:pt x="7583" y="3"/>
                    <a:pt x="7561" y="6"/>
                  </a:cubicBezTo>
                  <a:cubicBezTo>
                    <a:pt x="4075" y="582"/>
                    <a:pt x="1419" y="3913"/>
                    <a:pt x="373" y="7162"/>
                  </a:cubicBezTo>
                  <a:lnTo>
                    <a:pt x="373" y="7162"/>
                  </a:lnTo>
                  <a:cubicBezTo>
                    <a:pt x="1" y="7419"/>
                    <a:pt x="285" y="7695"/>
                    <a:pt x="675" y="7695"/>
                  </a:cubicBezTo>
                  <a:cubicBezTo>
                    <a:pt x="775" y="7695"/>
                    <a:pt x="881" y="7677"/>
                    <a:pt x="985" y="7636"/>
                  </a:cubicBezTo>
                  <a:cubicBezTo>
                    <a:pt x="4180" y="6178"/>
                    <a:pt x="6197" y="3294"/>
                    <a:pt x="8027" y="409"/>
                  </a:cubicBezTo>
                  <a:cubicBezTo>
                    <a:pt x="8194" y="129"/>
                    <a:pt x="7858" y="1"/>
                    <a:pt x="76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3405;p29">
              <a:extLst>
                <a:ext uri="{FF2B5EF4-FFF2-40B4-BE49-F238E27FC236}">
                  <a16:creationId xmlns:a16="http://schemas.microsoft.com/office/drawing/2014/main" id="{D0BC6526-FB73-491D-A804-1F593E7FF7F6}"/>
                </a:ext>
              </a:extLst>
            </p:cNvPr>
            <p:cNvSpPr/>
            <p:nvPr/>
          </p:nvSpPr>
          <p:spPr>
            <a:xfrm>
              <a:off x="3388900" y="2884800"/>
              <a:ext cx="251650" cy="86400"/>
            </a:xfrm>
            <a:custGeom>
              <a:avLst/>
              <a:gdLst/>
              <a:ahLst/>
              <a:cxnLst/>
              <a:rect l="l" t="t" r="r" b="b"/>
              <a:pathLst>
                <a:path w="10066" h="3456" extrusionOk="0">
                  <a:moveTo>
                    <a:pt x="3492" y="565"/>
                  </a:moveTo>
                  <a:cubicBezTo>
                    <a:pt x="5349" y="565"/>
                    <a:pt x="7136" y="945"/>
                    <a:pt x="8517" y="2362"/>
                  </a:cubicBezTo>
                  <a:lnTo>
                    <a:pt x="8517" y="2362"/>
                  </a:lnTo>
                  <a:cubicBezTo>
                    <a:pt x="8038" y="2772"/>
                    <a:pt x="7459" y="2939"/>
                    <a:pt x="6837" y="2939"/>
                  </a:cubicBezTo>
                  <a:cubicBezTo>
                    <a:pt x="5085" y="2939"/>
                    <a:pt x="2983" y="1617"/>
                    <a:pt x="1741" y="656"/>
                  </a:cubicBezTo>
                  <a:lnTo>
                    <a:pt x="1741" y="656"/>
                  </a:lnTo>
                  <a:cubicBezTo>
                    <a:pt x="2325" y="602"/>
                    <a:pt x="2911" y="565"/>
                    <a:pt x="3492" y="565"/>
                  </a:cubicBezTo>
                  <a:close/>
                  <a:moveTo>
                    <a:pt x="4097" y="1"/>
                  </a:moveTo>
                  <a:cubicBezTo>
                    <a:pt x="3013" y="1"/>
                    <a:pt x="1913" y="118"/>
                    <a:pt x="869" y="242"/>
                  </a:cubicBezTo>
                  <a:cubicBezTo>
                    <a:pt x="776" y="242"/>
                    <a:pt x="1" y="521"/>
                    <a:pt x="249" y="707"/>
                  </a:cubicBezTo>
                  <a:cubicBezTo>
                    <a:pt x="1821" y="2014"/>
                    <a:pt x="4349" y="3456"/>
                    <a:pt x="6627" y="3456"/>
                  </a:cubicBezTo>
                  <a:cubicBezTo>
                    <a:pt x="7464" y="3456"/>
                    <a:pt x="8267" y="3261"/>
                    <a:pt x="8977" y="2794"/>
                  </a:cubicBezTo>
                  <a:lnTo>
                    <a:pt x="8977" y="2794"/>
                  </a:lnTo>
                  <a:cubicBezTo>
                    <a:pt x="9006" y="2798"/>
                    <a:pt x="9037" y="2801"/>
                    <a:pt x="9070" y="2801"/>
                  </a:cubicBezTo>
                  <a:cubicBezTo>
                    <a:pt x="9440" y="2801"/>
                    <a:pt x="10065" y="2507"/>
                    <a:pt x="9896" y="2289"/>
                  </a:cubicBezTo>
                  <a:lnTo>
                    <a:pt x="9865" y="2289"/>
                  </a:lnTo>
                  <a:cubicBezTo>
                    <a:pt x="9824" y="2239"/>
                    <a:pt x="9782" y="2190"/>
                    <a:pt x="9740" y="2141"/>
                  </a:cubicBezTo>
                  <a:lnTo>
                    <a:pt x="9740" y="2141"/>
                  </a:lnTo>
                  <a:cubicBezTo>
                    <a:pt x="9761" y="2119"/>
                    <a:pt x="9782" y="2095"/>
                    <a:pt x="9803" y="2072"/>
                  </a:cubicBezTo>
                  <a:cubicBezTo>
                    <a:pt x="9923" y="1939"/>
                    <a:pt x="9791" y="1886"/>
                    <a:pt x="9584" y="1886"/>
                  </a:cubicBezTo>
                  <a:cubicBezTo>
                    <a:pt x="9559" y="1886"/>
                    <a:pt x="9532" y="1886"/>
                    <a:pt x="9506" y="1888"/>
                  </a:cubicBezTo>
                  <a:lnTo>
                    <a:pt x="9506" y="1888"/>
                  </a:lnTo>
                  <a:cubicBezTo>
                    <a:pt x="8047" y="399"/>
                    <a:pt x="6097" y="1"/>
                    <a:pt x="40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3406;p29">
              <a:extLst>
                <a:ext uri="{FF2B5EF4-FFF2-40B4-BE49-F238E27FC236}">
                  <a16:creationId xmlns:a16="http://schemas.microsoft.com/office/drawing/2014/main" id="{0725264D-15DE-41F0-A94F-BAD128D46529}"/>
                </a:ext>
              </a:extLst>
            </p:cNvPr>
            <p:cNvSpPr/>
            <p:nvPr/>
          </p:nvSpPr>
          <p:spPr>
            <a:xfrm>
              <a:off x="3060100" y="2488550"/>
              <a:ext cx="300900" cy="466975"/>
            </a:xfrm>
            <a:custGeom>
              <a:avLst/>
              <a:gdLst/>
              <a:ahLst/>
              <a:cxnLst/>
              <a:rect l="l" t="t" r="r" b="b"/>
              <a:pathLst>
                <a:path w="12036" h="18679" extrusionOk="0">
                  <a:moveTo>
                    <a:pt x="2705" y="2356"/>
                  </a:moveTo>
                  <a:cubicBezTo>
                    <a:pt x="3562" y="4879"/>
                    <a:pt x="4619" y="7489"/>
                    <a:pt x="6049" y="9609"/>
                  </a:cubicBezTo>
                  <a:cubicBezTo>
                    <a:pt x="7811" y="12222"/>
                    <a:pt x="10657" y="14391"/>
                    <a:pt x="10561" y="17746"/>
                  </a:cubicBezTo>
                  <a:lnTo>
                    <a:pt x="10561" y="17746"/>
                  </a:lnTo>
                  <a:cubicBezTo>
                    <a:pt x="7835" y="16142"/>
                    <a:pt x="4428" y="14109"/>
                    <a:pt x="2854" y="11439"/>
                  </a:cubicBezTo>
                  <a:cubicBezTo>
                    <a:pt x="2017" y="9981"/>
                    <a:pt x="2110" y="8306"/>
                    <a:pt x="2203" y="6662"/>
                  </a:cubicBezTo>
                  <a:cubicBezTo>
                    <a:pt x="2264" y="5224"/>
                    <a:pt x="2435" y="3785"/>
                    <a:pt x="2705" y="2356"/>
                  </a:cubicBezTo>
                  <a:close/>
                  <a:moveTo>
                    <a:pt x="2930" y="1"/>
                  </a:moveTo>
                  <a:cubicBezTo>
                    <a:pt x="2611" y="1"/>
                    <a:pt x="2122" y="190"/>
                    <a:pt x="2079" y="365"/>
                  </a:cubicBezTo>
                  <a:cubicBezTo>
                    <a:pt x="1303" y="3560"/>
                    <a:pt x="0" y="8678"/>
                    <a:pt x="1768" y="11718"/>
                  </a:cubicBezTo>
                  <a:cubicBezTo>
                    <a:pt x="3506" y="14789"/>
                    <a:pt x="7445" y="16898"/>
                    <a:pt x="10330" y="18635"/>
                  </a:cubicBezTo>
                  <a:cubicBezTo>
                    <a:pt x="10375" y="18666"/>
                    <a:pt x="10439" y="18679"/>
                    <a:pt x="10513" y="18679"/>
                  </a:cubicBezTo>
                  <a:cubicBezTo>
                    <a:pt x="10778" y="18679"/>
                    <a:pt x="11173" y="18512"/>
                    <a:pt x="11335" y="18376"/>
                  </a:cubicBezTo>
                  <a:lnTo>
                    <a:pt x="11335" y="18376"/>
                  </a:lnTo>
                  <a:cubicBezTo>
                    <a:pt x="11498" y="18314"/>
                    <a:pt x="11622" y="18230"/>
                    <a:pt x="11633" y="18139"/>
                  </a:cubicBezTo>
                  <a:cubicBezTo>
                    <a:pt x="12036" y="14851"/>
                    <a:pt x="9802" y="12711"/>
                    <a:pt x="7941" y="10322"/>
                  </a:cubicBezTo>
                  <a:cubicBezTo>
                    <a:pt x="5646" y="7437"/>
                    <a:pt x="4281" y="3591"/>
                    <a:pt x="3195" y="117"/>
                  </a:cubicBezTo>
                  <a:cubicBezTo>
                    <a:pt x="3168" y="34"/>
                    <a:pt x="3064" y="1"/>
                    <a:pt x="2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3407;p29">
              <a:extLst>
                <a:ext uri="{FF2B5EF4-FFF2-40B4-BE49-F238E27FC236}">
                  <a16:creationId xmlns:a16="http://schemas.microsoft.com/office/drawing/2014/main" id="{E011EAAD-00F6-4663-9CCB-7C1E2AFB2D23}"/>
                </a:ext>
              </a:extLst>
            </p:cNvPr>
            <p:cNvSpPr/>
            <p:nvPr/>
          </p:nvSpPr>
          <p:spPr>
            <a:xfrm>
              <a:off x="3026750" y="2889000"/>
              <a:ext cx="333600" cy="115875"/>
            </a:xfrm>
            <a:custGeom>
              <a:avLst/>
              <a:gdLst/>
              <a:ahLst/>
              <a:cxnLst/>
              <a:rect l="l" t="t" r="r" b="b"/>
              <a:pathLst>
                <a:path w="13344" h="4635" extrusionOk="0">
                  <a:moveTo>
                    <a:pt x="6896" y="830"/>
                  </a:moveTo>
                  <a:cubicBezTo>
                    <a:pt x="8651" y="830"/>
                    <a:pt x="10331" y="1198"/>
                    <a:pt x="11446" y="2216"/>
                  </a:cubicBezTo>
                  <a:lnTo>
                    <a:pt x="11446" y="2216"/>
                  </a:lnTo>
                  <a:cubicBezTo>
                    <a:pt x="10103" y="3070"/>
                    <a:pt x="8769" y="3754"/>
                    <a:pt x="7270" y="3754"/>
                  </a:cubicBezTo>
                  <a:cubicBezTo>
                    <a:pt x="6723" y="3754"/>
                    <a:pt x="6153" y="3663"/>
                    <a:pt x="5553" y="3455"/>
                  </a:cubicBezTo>
                  <a:cubicBezTo>
                    <a:pt x="4276" y="2995"/>
                    <a:pt x="3019" y="2325"/>
                    <a:pt x="1784" y="1687"/>
                  </a:cubicBezTo>
                  <a:lnTo>
                    <a:pt x="1784" y="1687"/>
                  </a:lnTo>
                  <a:cubicBezTo>
                    <a:pt x="3214" y="1217"/>
                    <a:pt x="5095" y="830"/>
                    <a:pt x="6896" y="830"/>
                  </a:cubicBezTo>
                  <a:close/>
                  <a:moveTo>
                    <a:pt x="7205" y="0"/>
                  </a:moveTo>
                  <a:cubicBezTo>
                    <a:pt x="4739" y="0"/>
                    <a:pt x="2141" y="657"/>
                    <a:pt x="435" y="1346"/>
                  </a:cubicBezTo>
                  <a:cubicBezTo>
                    <a:pt x="94" y="1470"/>
                    <a:pt x="0" y="1873"/>
                    <a:pt x="373" y="2028"/>
                  </a:cubicBezTo>
                  <a:cubicBezTo>
                    <a:pt x="2420" y="3052"/>
                    <a:pt x="4715" y="4603"/>
                    <a:pt x="7073" y="4634"/>
                  </a:cubicBezTo>
                  <a:cubicBezTo>
                    <a:pt x="7101" y="4634"/>
                    <a:pt x="7129" y="4634"/>
                    <a:pt x="7158" y="4634"/>
                  </a:cubicBezTo>
                  <a:cubicBezTo>
                    <a:pt x="8945" y="4634"/>
                    <a:pt x="10525" y="3791"/>
                    <a:pt x="11999" y="2843"/>
                  </a:cubicBezTo>
                  <a:lnTo>
                    <a:pt x="11999" y="2843"/>
                  </a:lnTo>
                  <a:cubicBezTo>
                    <a:pt x="12033" y="2891"/>
                    <a:pt x="12066" y="2940"/>
                    <a:pt x="12098" y="2990"/>
                  </a:cubicBezTo>
                  <a:cubicBezTo>
                    <a:pt x="12169" y="3105"/>
                    <a:pt x="12309" y="3154"/>
                    <a:pt x="12465" y="3154"/>
                  </a:cubicBezTo>
                  <a:cubicBezTo>
                    <a:pt x="12853" y="3154"/>
                    <a:pt x="13343" y="2848"/>
                    <a:pt x="13122" y="2493"/>
                  </a:cubicBezTo>
                  <a:cubicBezTo>
                    <a:pt x="13035" y="2359"/>
                    <a:pt x="12943" y="2232"/>
                    <a:pt x="12846" y="2110"/>
                  </a:cubicBezTo>
                  <a:lnTo>
                    <a:pt x="12846" y="2110"/>
                  </a:lnTo>
                  <a:cubicBezTo>
                    <a:pt x="12831" y="2038"/>
                    <a:pt x="12773" y="1974"/>
                    <a:pt x="12689" y="1925"/>
                  </a:cubicBezTo>
                  <a:lnTo>
                    <a:pt x="12689" y="1925"/>
                  </a:lnTo>
                  <a:cubicBezTo>
                    <a:pt x="11418" y="502"/>
                    <a:pt x="9362" y="0"/>
                    <a:pt x="72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3408;p29">
              <a:extLst>
                <a:ext uri="{FF2B5EF4-FFF2-40B4-BE49-F238E27FC236}">
                  <a16:creationId xmlns:a16="http://schemas.microsoft.com/office/drawing/2014/main" id="{0AA4BF72-FBD1-4486-81DA-7D9D71AC18A0}"/>
                </a:ext>
              </a:extLst>
            </p:cNvPr>
            <p:cNvSpPr/>
            <p:nvPr/>
          </p:nvSpPr>
          <p:spPr>
            <a:xfrm>
              <a:off x="3103525" y="3018500"/>
              <a:ext cx="382200" cy="152775"/>
            </a:xfrm>
            <a:custGeom>
              <a:avLst/>
              <a:gdLst/>
              <a:ahLst/>
              <a:cxnLst/>
              <a:rect l="l" t="t" r="r" b="b"/>
              <a:pathLst>
                <a:path w="15288" h="6111" extrusionOk="0">
                  <a:moveTo>
                    <a:pt x="11629" y="670"/>
                  </a:moveTo>
                  <a:cubicBezTo>
                    <a:pt x="12392" y="670"/>
                    <a:pt x="13146" y="896"/>
                    <a:pt x="13866" y="1470"/>
                  </a:cubicBezTo>
                  <a:cubicBezTo>
                    <a:pt x="13910" y="1505"/>
                    <a:pt x="13969" y="1527"/>
                    <a:pt x="14038" y="1537"/>
                  </a:cubicBezTo>
                  <a:lnTo>
                    <a:pt x="14038" y="1537"/>
                  </a:lnTo>
                  <a:cubicBezTo>
                    <a:pt x="13228" y="4218"/>
                    <a:pt x="10107" y="4686"/>
                    <a:pt x="7631" y="5099"/>
                  </a:cubicBezTo>
                  <a:cubicBezTo>
                    <a:pt x="5965" y="5354"/>
                    <a:pt x="4299" y="5487"/>
                    <a:pt x="2620" y="5487"/>
                  </a:cubicBezTo>
                  <a:cubicBezTo>
                    <a:pt x="2365" y="5487"/>
                    <a:pt x="2111" y="5484"/>
                    <a:pt x="1855" y="5478"/>
                  </a:cubicBezTo>
                  <a:lnTo>
                    <a:pt x="1855" y="5478"/>
                  </a:lnTo>
                  <a:lnTo>
                    <a:pt x="6359" y="2897"/>
                  </a:lnTo>
                  <a:cubicBezTo>
                    <a:pt x="7915" y="1977"/>
                    <a:pt x="9795" y="670"/>
                    <a:pt x="11629" y="670"/>
                  </a:cubicBezTo>
                  <a:close/>
                  <a:moveTo>
                    <a:pt x="11930" y="1"/>
                  </a:moveTo>
                  <a:cubicBezTo>
                    <a:pt x="11077" y="1"/>
                    <a:pt x="10207" y="204"/>
                    <a:pt x="9368" y="539"/>
                  </a:cubicBezTo>
                  <a:cubicBezTo>
                    <a:pt x="6204" y="1811"/>
                    <a:pt x="3257" y="3889"/>
                    <a:pt x="342" y="5595"/>
                  </a:cubicBezTo>
                  <a:cubicBezTo>
                    <a:pt x="0" y="5782"/>
                    <a:pt x="124" y="6061"/>
                    <a:pt x="466" y="6061"/>
                  </a:cubicBezTo>
                  <a:cubicBezTo>
                    <a:pt x="1069" y="6094"/>
                    <a:pt x="1671" y="6110"/>
                    <a:pt x="2271" y="6110"/>
                  </a:cubicBezTo>
                  <a:cubicBezTo>
                    <a:pt x="5039" y="6110"/>
                    <a:pt x="7778" y="5762"/>
                    <a:pt x="10454" y="5099"/>
                  </a:cubicBezTo>
                  <a:cubicBezTo>
                    <a:pt x="12780" y="4510"/>
                    <a:pt x="14766" y="3517"/>
                    <a:pt x="15262" y="974"/>
                  </a:cubicBezTo>
                  <a:cubicBezTo>
                    <a:pt x="15287" y="796"/>
                    <a:pt x="15116" y="722"/>
                    <a:pt x="14900" y="722"/>
                  </a:cubicBezTo>
                  <a:cubicBezTo>
                    <a:pt x="14787" y="722"/>
                    <a:pt x="14660" y="743"/>
                    <a:pt x="14544" y="780"/>
                  </a:cubicBezTo>
                  <a:lnTo>
                    <a:pt x="14544" y="780"/>
                  </a:lnTo>
                  <a:cubicBezTo>
                    <a:pt x="13731" y="232"/>
                    <a:pt x="12840" y="1"/>
                    <a:pt x="11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3409;p29">
              <a:extLst>
                <a:ext uri="{FF2B5EF4-FFF2-40B4-BE49-F238E27FC236}">
                  <a16:creationId xmlns:a16="http://schemas.microsoft.com/office/drawing/2014/main" id="{03922BF5-CD1A-4AC3-8A9A-EB0D540933BF}"/>
                </a:ext>
              </a:extLst>
            </p:cNvPr>
            <p:cNvSpPr/>
            <p:nvPr/>
          </p:nvSpPr>
          <p:spPr>
            <a:xfrm>
              <a:off x="3296100" y="3087275"/>
              <a:ext cx="216125" cy="333150"/>
            </a:xfrm>
            <a:custGeom>
              <a:avLst/>
              <a:gdLst/>
              <a:ahLst/>
              <a:cxnLst/>
              <a:rect l="l" t="t" r="r" b="b"/>
              <a:pathLst>
                <a:path w="8645" h="13326" extrusionOk="0">
                  <a:moveTo>
                    <a:pt x="5528" y="890"/>
                  </a:moveTo>
                  <a:cubicBezTo>
                    <a:pt x="7061" y="4499"/>
                    <a:pt x="7427" y="8493"/>
                    <a:pt x="6603" y="12314"/>
                  </a:cubicBezTo>
                  <a:lnTo>
                    <a:pt x="6603" y="12314"/>
                  </a:lnTo>
                  <a:cubicBezTo>
                    <a:pt x="3643" y="9738"/>
                    <a:pt x="1339" y="2794"/>
                    <a:pt x="5528" y="890"/>
                  </a:cubicBezTo>
                  <a:close/>
                  <a:moveTo>
                    <a:pt x="6188" y="1"/>
                  </a:moveTo>
                  <a:cubicBezTo>
                    <a:pt x="5837" y="1"/>
                    <a:pt x="5224" y="245"/>
                    <a:pt x="5295" y="363"/>
                  </a:cubicBezTo>
                  <a:cubicBezTo>
                    <a:pt x="5327" y="433"/>
                    <a:pt x="5359" y="503"/>
                    <a:pt x="5390" y="574"/>
                  </a:cubicBezTo>
                  <a:lnTo>
                    <a:pt x="5390" y="574"/>
                  </a:lnTo>
                  <a:cubicBezTo>
                    <a:pt x="1" y="2629"/>
                    <a:pt x="2231" y="11024"/>
                    <a:pt x="6411" y="13298"/>
                  </a:cubicBezTo>
                  <a:cubicBezTo>
                    <a:pt x="6449" y="13317"/>
                    <a:pt x="6512" y="13325"/>
                    <a:pt x="6590" y="13325"/>
                  </a:cubicBezTo>
                  <a:cubicBezTo>
                    <a:pt x="6894" y="13325"/>
                    <a:pt x="7416" y="13192"/>
                    <a:pt x="7466" y="13019"/>
                  </a:cubicBezTo>
                  <a:cubicBezTo>
                    <a:pt x="8645" y="8707"/>
                    <a:pt x="8272" y="4116"/>
                    <a:pt x="6411" y="84"/>
                  </a:cubicBezTo>
                  <a:cubicBezTo>
                    <a:pt x="6382" y="25"/>
                    <a:pt x="6297" y="1"/>
                    <a:pt x="6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3410;p29">
              <a:extLst>
                <a:ext uri="{FF2B5EF4-FFF2-40B4-BE49-F238E27FC236}">
                  <a16:creationId xmlns:a16="http://schemas.microsoft.com/office/drawing/2014/main" id="{3D9361CE-0A62-450E-B3C1-2BDFFB9543B8}"/>
                </a:ext>
              </a:extLst>
            </p:cNvPr>
            <p:cNvSpPr/>
            <p:nvPr/>
          </p:nvSpPr>
          <p:spPr>
            <a:xfrm>
              <a:off x="3568025" y="2838900"/>
              <a:ext cx="380325" cy="518525"/>
            </a:xfrm>
            <a:custGeom>
              <a:avLst/>
              <a:gdLst/>
              <a:ahLst/>
              <a:cxnLst/>
              <a:rect l="l" t="t" r="r" b="b"/>
              <a:pathLst>
                <a:path w="15213" h="20741" extrusionOk="0">
                  <a:moveTo>
                    <a:pt x="14007" y="1219"/>
                  </a:moveTo>
                  <a:lnTo>
                    <a:pt x="14007" y="1219"/>
                  </a:lnTo>
                  <a:cubicBezTo>
                    <a:pt x="13109" y="8350"/>
                    <a:pt x="6594" y="13065"/>
                    <a:pt x="3758" y="19468"/>
                  </a:cubicBezTo>
                  <a:lnTo>
                    <a:pt x="3758" y="19468"/>
                  </a:lnTo>
                  <a:cubicBezTo>
                    <a:pt x="2512" y="18332"/>
                    <a:pt x="2117" y="16355"/>
                    <a:pt x="2141" y="14703"/>
                  </a:cubicBezTo>
                  <a:cubicBezTo>
                    <a:pt x="2203" y="12345"/>
                    <a:pt x="3196" y="10112"/>
                    <a:pt x="4871" y="8468"/>
                  </a:cubicBezTo>
                  <a:cubicBezTo>
                    <a:pt x="7533" y="5723"/>
                    <a:pt x="10888" y="3499"/>
                    <a:pt x="14007" y="1219"/>
                  </a:cubicBezTo>
                  <a:close/>
                  <a:moveTo>
                    <a:pt x="14911" y="0"/>
                  </a:moveTo>
                  <a:cubicBezTo>
                    <a:pt x="14653" y="0"/>
                    <a:pt x="14301" y="142"/>
                    <a:pt x="14208" y="217"/>
                  </a:cubicBezTo>
                  <a:cubicBezTo>
                    <a:pt x="11881" y="1985"/>
                    <a:pt x="9555" y="3753"/>
                    <a:pt x="7260" y="5521"/>
                  </a:cubicBezTo>
                  <a:cubicBezTo>
                    <a:pt x="5460" y="6886"/>
                    <a:pt x="3599" y="8313"/>
                    <a:pt x="2389" y="10236"/>
                  </a:cubicBezTo>
                  <a:cubicBezTo>
                    <a:pt x="528" y="13121"/>
                    <a:pt x="1" y="19387"/>
                    <a:pt x="4096" y="20720"/>
                  </a:cubicBezTo>
                  <a:cubicBezTo>
                    <a:pt x="4133" y="20734"/>
                    <a:pt x="4178" y="20740"/>
                    <a:pt x="4228" y="20740"/>
                  </a:cubicBezTo>
                  <a:cubicBezTo>
                    <a:pt x="4637" y="20740"/>
                    <a:pt x="5382" y="20331"/>
                    <a:pt x="4995" y="20193"/>
                  </a:cubicBezTo>
                  <a:cubicBezTo>
                    <a:pt x="4850" y="20145"/>
                    <a:pt x="4711" y="20088"/>
                    <a:pt x="4578" y="20024"/>
                  </a:cubicBezTo>
                  <a:lnTo>
                    <a:pt x="4578" y="20024"/>
                  </a:lnTo>
                  <a:cubicBezTo>
                    <a:pt x="7322" y="13038"/>
                    <a:pt x="14705" y="8172"/>
                    <a:pt x="15200" y="248"/>
                  </a:cubicBezTo>
                  <a:cubicBezTo>
                    <a:pt x="15213" y="62"/>
                    <a:pt x="15082" y="0"/>
                    <a:pt x="149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3411;p29">
              <a:extLst>
                <a:ext uri="{FF2B5EF4-FFF2-40B4-BE49-F238E27FC236}">
                  <a16:creationId xmlns:a16="http://schemas.microsoft.com/office/drawing/2014/main" id="{2610EE39-9268-4F91-9407-15B5D6FB271D}"/>
                </a:ext>
              </a:extLst>
            </p:cNvPr>
            <p:cNvSpPr/>
            <p:nvPr/>
          </p:nvSpPr>
          <p:spPr>
            <a:xfrm>
              <a:off x="3653750" y="3228600"/>
              <a:ext cx="477550" cy="187900"/>
            </a:xfrm>
            <a:custGeom>
              <a:avLst/>
              <a:gdLst/>
              <a:ahLst/>
              <a:cxnLst/>
              <a:rect l="l" t="t" r="r" b="b"/>
              <a:pathLst>
                <a:path w="19102" h="7516" extrusionOk="0">
                  <a:moveTo>
                    <a:pt x="10660" y="570"/>
                  </a:moveTo>
                  <a:cubicBezTo>
                    <a:pt x="12462" y="570"/>
                    <a:pt x="14240" y="687"/>
                    <a:pt x="16030" y="687"/>
                  </a:cubicBezTo>
                  <a:cubicBezTo>
                    <a:pt x="16332" y="687"/>
                    <a:pt x="16635" y="684"/>
                    <a:pt x="16939" y="676"/>
                  </a:cubicBezTo>
                  <a:lnTo>
                    <a:pt x="16939" y="676"/>
                  </a:lnTo>
                  <a:cubicBezTo>
                    <a:pt x="14822" y="1878"/>
                    <a:pt x="13300" y="3966"/>
                    <a:pt x="11182" y="5194"/>
                  </a:cubicBezTo>
                  <a:cubicBezTo>
                    <a:pt x="10158" y="5784"/>
                    <a:pt x="9073" y="6218"/>
                    <a:pt x="7956" y="6497"/>
                  </a:cubicBezTo>
                  <a:cubicBezTo>
                    <a:pt x="7302" y="6652"/>
                    <a:pt x="6140" y="6884"/>
                    <a:pt x="5072" y="6884"/>
                  </a:cubicBezTo>
                  <a:cubicBezTo>
                    <a:pt x="4216" y="6884"/>
                    <a:pt x="3421" y="6735"/>
                    <a:pt x="2993" y="6280"/>
                  </a:cubicBezTo>
                  <a:cubicBezTo>
                    <a:pt x="2362" y="5650"/>
                    <a:pt x="2286" y="4814"/>
                    <a:pt x="1695" y="4290"/>
                  </a:cubicBezTo>
                  <a:lnTo>
                    <a:pt x="1695" y="4290"/>
                  </a:lnTo>
                  <a:cubicBezTo>
                    <a:pt x="1719" y="1121"/>
                    <a:pt x="8070" y="602"/>
                    <a:pt x="10220" y="573"/>
                  </a:cubicBezTo>
                  <a:cubicBezTo>
                    <a:pt x="10367" y="571"/>
                    <a:pt x="10514" y="570"/>
                    <a:pt x="10660" y="570"/>
                  </a:cubicBezTo>
                  <a:close/>
                  <a:moveTo>
                    <a:pt x="10987" y="0"/>
                  </a:moveTo>
                  <a:cubicBezTo>
                    <a:pt x="9356" y="0"/>
                    <a:pt x="7731" y="100"/>
                    <a:pt x="6126" y="479"/>
                  </a:cubicBezTo>
                  <a:cubicBezTo>
                    <a:pt x="4352" y="916"/>
                    <a:pt x="1113" y="2025"/>
                    <a:pt x="614" y="4061"/>
                  </a:cubicBezTo>
                  <a:lnTo>
                    <a:pt x="614" y="4061"/>
                  </a:lnTo>
                  <a:cubicBezTo>
                    <a:pt x="282" y="4185"/>
                    <a:pt x="1" y="4400"/>
                    <a:pt x="263" y="4512"/>
                  </a:cubicBezTo>
                  <a:cubicBezTo>
                    <a:pt x="367" y="4553"/>
                    <a:pt x="462" y="4601"/>
                    <a:pt x="549" y="4656"/>
                  </a:cubicBezTo>
                  <a:lnTo>
                    <a:pt x="549" y="4656"/>
                  </a:lnTo>
                  <a:cubicBezTo>
                    <a:pt x="551" y="4751"/>
                    <a:pt x="559" y="4848"/>
                    <a:pt x="573" y="4946"/>
                  </a:cubicBezTo>
                  <a:cubicBezTo>
                    <a:pt x="594" y="5060"/>
                    <a:pt x="732" y="5108"/>
                    <a:pt x="904" y="5108"/>
                  </a:cubicBezTo>
                  <a:cubicBezTo>
                    <a:pt x="947" y="5108"/>
                    <a:pt x="992" y="5105"/>
                    <a:pt x="1037" y="5100"/>
                  </a:cubicBezTo>
                  <a:lnTo>
                    <a:pt x="1037" y="5100"/>
                  </a:lnTo>
                  <a:cubicBezTo>
                    <a:pt x="1634" y="5841"/>
                    <a:pt x="1837" y="6924"/>
                    <a:pt x="2931" y="7273"/>
                  </a:cubicBezTo>
                  <a:cubicBezTo>
                    <a:pt x="3460" y="7446"/>
                    <a:pt x="4059" y="7515"/>
                    <a:pt x="4682" y="7515"/>
                  </a:cubicBezTo>
                  <a:cubicBezTo>
                    <a:pt x="5959" y="7515"/>
                    <a:pt x="7337" y="7223"/>
                    <a:pt x="8421" y="6931"/>
                  </a:cubicBezTo>
                  <a:cubicBezTo>
                    <a:pt x="10096" y="6466"/>
                    <a:pt x="11647" y="5691"/>
                    <a:pt x="13074" y="4698"/>
                  </a:cubicBezTo>
                  <a:cubicBezTo>
                    <a:pt x="14935" y="3333"/>
                    <a:pt x="16362" y="1286"/>
                    <a:pt x="18627" y="511"/>
                  </a:cubicBezTo>
                  <a:cubicBezTo>
                    <a:pt x="19102" y="362"/>
                    <a:pt x="18980" y="43"/>
                    <a:pt x="18534" y="43"/>
                  </a:cubicBezTo>
                  <a:cubicBezTo>
                    <a:pt x="18514" y="43"/>
                    <a:pt x="18493" y="44"/>
                    <a:pt x="18472" y="45"/>
                  </a:cubicBezTo>
                  <a:cubicBezTo>
                    <a:pt x="17759" y="99"/>
                    <a:pt x="17044" y="118"/>
                    <a:pt x="16327" y="118"/>
                  </a:cubicBezTo>
                  <a:cubicBezTo>
                    <a:pt x="14551" y="118"/>
                    <a:pt x="12765" y="0"/>
                    <a:pt x="109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3412;p29">
              <a:extLst>
                <a:ext uri="{FF2B5EF4-FFF2-40B4-BE49-F238E27FC236}">
                  <a16:creationId xmlns:a16="http://schemas.microsoft.com/office/drawing/2014/main" id="{C026541C-1D6A-43B7-99AD-341A1A059B36}"/>
                </a:ext>
              </a:extLst>
            </p:cNvPr>
            <p:cNvSpPr/>
            <p:nvPr/>
          </p:nvSpPr>
          <p:spPr>
            <a:xfrm>
              <a:off x="3316825" y="2947825"/>
              <a:ext cx="291075" cy="292850"/>
            </a:xfrm>
            <a:custGeom>
              <a:avLst/>
              <a:gdLst/>
              <a:ahLst/>
              <a:cxnLst/>
              <a:rect l="l" t="t" r="r" b="b"/>
              <a:pathLst>
                <a:path w="11643" h="11714" extrusionOk="0">
                  <a:moveTo>
                    <a:pt x="833" y="0"/>
                  </a:moveTo>
                  <a:cubicBezTo>
                    <a:pt x="551" y="0"/>
                    <a:pt x="1" y="279"/>
                    <a:pt x="247" y="388"/>
                  </a:cubicBezTo>
                  <a:lnTo>
                    <a:pt x="247" y="357"/>
                  </a:lnTo>
                  <a:cubicBezTo>
                    <a:pt x="5210" y="2405"/>
                    <a:pt x="9553" y="6220"/>
                    <a:pt x="10762" y="11617"/>
                  </a:cubicBezTo>
                  <a:cubicBezTo>
                    <a:pt x="10782" y="11685"/>
                    <a:pt x="10875" y="11713"/>
                    <a:pt x="10994" y="11713"/>
                  </a:cubicBezTo>
                  <a:cubicBezTo>
                    <a:pt x="11257" y="11713"/>
                    <a:pt x="11643" y="11572"/>
                    <a:pt x="11600" y="11400"/>
                  </a:cubicBezTo>
                  <a:cubicBezTo>
                    <a:pt x="10359" y="5910"/>
                    <a:pt x="5954" y="2095"/>
                    <a:pt x="929" y="16"/>
                  </a:cubicBezTo>
                  <a:cubicBezTo>
                    <a:pt x="904" y="5"/>
                    <a:pt x="871" y="0"/>
                    <a:pt x="8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3413;p29">
              <a:extLst>
                <a:ext uri="{FF2B5EF4-FFF2-40B4-BE49-F238E27FC236}">
                  <a16:creationId xmlns:a16="http://schemas.microsoft.com/office/drawing/2014/main" id="{3CC0EE3A-2D38-401E-BD96-91FD847DBE78}"/>
                </a:ext>
              </a:extLst>
            </p:cNvPr>
            <p:cNvSpPr/>
            <p:nvPr/>
          </p:nvSpPr>
          <p:spPr>
            <a:xfrm>
              <a:off x="3592850" y="2082700"/>
              <a:ext cx="154350" cy="1167000"/>
            </a:xfrm>
            <a:custGeom>
              <a:avLst/>
              <a:gdLst/>
              <a:ahLst/>
              <a:cxnLst/>
              <a:rect l="l" t="t" r="r" b="b"/>
              <a:pathLst>
                <a:path w="6174" h="46680" extrusionOk="0">
                  <a:moveTo>
                    <a:pt x="4057" y="1"/>
                  </a:moveTo>
                  <a:cubicBezTo>
                    <a:pt x="3776" y="1"/>
                    <a:pt x="3404" y="235"/>
                    <a:pt x="3537" y="500"/>
                  </a:cubicBezTo>
                  <a:cubicBezTo>
                    <a:pt x="4591" y="2392"/>
                    <a:pt x="5119" y="4595"/>
                    <a:pt x="5026" y="6766"/>
                  </a:cubicBezTo>
                  <a:cubicBezTo>
                    <a:pt x="4933" y="8627"/>
                    <a:pt x="4281" y="10395"/>
                    <a:pt x="4157" y="12194"/>
                  </a:cubicBezTo>
                  <a:cubicBezTo>
                    <a:pt x="4002" y="14025"/>
                    <a:pt x="4622" y="15824"/>
                    <a:pt x="4498" y="17623"/>
                  </a:cubicBezTo>
                  <a:cubicBezTo>
                    <a:pt x="4312" y="19608"/>
                    <a:pt x="2947" y="20973"/>
                    <a:pt x="2451" y="22803"/>
                  </a:cubicBezTo>
                  <a:cubicBezTo>
                    <a:pt x="1955" y="24633"/>
                    <a:pt x="2017" y="26494"/>
                    <a:pt x="1490" y="28293"/>
                  </a:cubicBezTo>
                  <a:cubicBezTo>
                    <a:pt x="931" y="30123"/>
                    <a:pt x="590" y="31985"/>
                    <a:pt x="435" y="33877"/>
                  </a:cubicBezTo>
                  <a:cubicBezTo>
                    <a:pt x="187" y="38064"/>
                    <a:pt x="125" y="42252"/>
                    <a:pt x="1" y="46440"/>
                  </a:cubicBezTo>
                  <a:cubicBezTo>
                    <a:pt x="1" y="46609"/>
                    <a:pt x="148" y="46680"/>
                    <a:pt x="320" y="46680"/>
                  </a:cubicBezTo>
                  <a:cubicBezTo>
                    <a:pt x="556" y="46680"/>
                    <a:pt x="838" y="46544"/>
                    <a:pt x="838" y="46347"/>
                  </a:cubicBezTo>
                  <a:cubicBezTo>
                    <a:pt x="993" y="42066"/>
                    <a:pt x="993" y="37723"/>
                    <a:pt x="1303" y="33443"/>
                  </a:cubicBezTo>
                  <a:cubicBezTo>
                    <a:pt x="1459" y="31364"/>
                    <a:pt x="2017" y="29534"/>
                    <a:pt x="2544" y="27549"/>
                  </a:cubicBezTo>
                  <a:cubicBezTo>
                    <a:pt x="3134" y="25315"/>
                    <a:pt x="2916" y="23082"/>
                    <a:pt x="4095" y="21004"/>
                  </a:cubicBezTo>
                  <a:cubicBezTo>
                    <a:pt x="4871" y="19577"/>
                    <a:pt x="5398" y="18460"/>
                    <a:pt x="5336" y="16816"/>
                  </a:cubicBezTo>
                  <a:cubicBezTo>
                    <a:pt x="5274" y="14614"/>
                    <a:pt x="4840" y="12660"/>
                    <a:pt x="5274" y="10426"/>
                  </a:cubicBezTo>
                  <a:cubicBezTo>
                    <a:pt x="5987" y="6704"/>
                    <a:pt x="6173" y="3602"/>
                    <a:pt x="4312" y="128"/>
                  </a:cubicBezTo>
                  <a:cubicBezTo>
                    <a:pt x="4268" y="39"/>
                    <a:pt x="4170" y="1"/>
                    <a:pt x="40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1" name="Google Shape;3341;p29">
            <a:extLst>
              <a:ext uri="{FF2B5EF4-FFF2-40B4-BE49-F238E27FC236}">
                <a16:creationId xmlns:a16="http://schemas.microsoft.com/office/drawing/2014/main" id="{7E957DC1-459C-4C1A-824D-6ED5261EC20A}"/>
              </a:ext>
            </a:extLst>
          </p:cNvPr>
          <p:cNvSpPr/>
          <p:nvPr/>
        </p:nvSpPr>
        <p:spPr>
          <a:xfrm rot="9409066" flipH="1">
            <a:off x="9403972" y="-847907"/>
            <a:ext cx="2431520" cy="2173691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31DDD06-769B-8205-16F8-7F47621DAFD5}"/>
              </a:ext>
            </a:extLst>
          </p:cNvPr>
          <p:cNvSpPr/>
          <p:nvPr/>
        </p:nvSpPr>
        <p:spPr>
          <a:xfrm>
            <a:off x="562848" y="1328486"/>
            <a:ext cx="10897685" cy="435864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1219170" latinLnBrk="0">
              <a:buClr>
                <a:srgbClr val="000000"/>
              </a:buClr>
            </a:pPr>
            <a:r>
              <a:rPr lang="vi-VN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Chọn một trong những đề dưới đây:</a:t>
            </a:r>
          </a:p>
          <a:p>
            <a:pPr algn="just" defTabSz="1219170" latinLnBrk="0">
              <a:buClr>
                <a:srgbClr val="000000"/>
              </a:buClr>
            </a:pPr>
            <a:r>
              <a:rPr lang="vi-VN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Đề 1: </a:t>
            </a:r>
            <a:r>
              <a:rPr lang="vi-VN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Viết đoạn văn thể hiện tình cảm, cảm xúc về một lễ hội của quê hương.</a:t>
            </a:r>
          </a:p>
          <a:p>
            <a:pPr algn="just" defTabSz="1219170" latinLnBrk="0">
              <a:buClr>
                <a:srgbClr val="000000"/>
              </a:buClr>
            </a:pPr>
            <a:r>
              <a:rPr lang="vi-VN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Đề 2: </a:t>
            </a:r>
            <a:r>
              <a:rPr lang="vi-VN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Viết đoạn văn thể hiện tình cảm, cảm xúc về một buổi hoạt động ngoại khoá của trường hoặc lớp em.</a:t>
            </a:r>
          </a:p>
          <a:p>
            <a:pPr algn="just" defTabSz="1219170" latinLnBrk="0">
              <a:buClr>
                <a:srgbClr val="000000"/>
              </a:buClr>
            </a:pPr>
            <a:r>
              <a:rPr lang="vi-VN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Đề 3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</a:t>
            </a:r>
            <a:r>
              <a:rPr lang="vi-VN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Viết đoạn văn thể hiện tình cảm, cảm xúc về hoạt động gói bánh chưng hoặc bánh tét ngày Tết.</a:t>
            </a:r>
            <a:endParaRPr lang="en-US" sz="3200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76990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51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AC7C950-BEB9-0C2D-4E60-B0361BAE529E}"/>
              </a:ext>
            </a:extLst>
          </p:cNvPr>
          <p:cNvSpPr txBox="1"/>
          <p:nvPr/>
        </p:nvSpPr>
        <p:spPr>
          <a:xfrm>
            <a:off x="614957" y="683317"/>
            <a:ext cx="107032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AutoNum type="arabicPeriod"/>
            </a:pPr>
            <a:r>
              <a:rPr lang="vi-VN" sz="2800" b="1" dirty="0">
                <a:solidFill>
                  <a:srgbClr val="002060"/>
                </a:solidFill>
              </a:rPr>
              <a:t>Dựa vào các ý đã tìm được trong hoạt động Viết ở Bài 10, </a:t>
            </a:r>
            <a:endParaRPr lang="en-US" sz="2800" b="1" dirty="0">
              <a:solidFill>
                <a:srgbClr val="002060"/>
              </a:solidFill>
            </a:endParaRPr>
          </a:p>
          <a:p>
            <a:pPr algn="just"/>
            <a:r>
              <a:rPr lang="vi-VN" sz="2800" b="1" dirty="0">
                <a:solidFill>
                  <a:srgbClr val="002060"/>
                </a:solidFill>
              </a:rPr>
              <a:t>viết đoạn văn theo yêu cầu của đề bài.</a:t>
            </a:r>
            <a:endParaRPr lang="vi-VN" sz="2800" dirty="0">
              <a:solidFill>
                <a:srgbClr val="00206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5F8B18-0E45-CFE3-3C59-F842D4FBB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99" y="1768275"/>
            <a:ext cx="11235902" cy="312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4334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0">
          <a:extLst>
            <a:ext uri="{FF2B5EF4-FFF2-40B4-BE49-F238E27FC236}">
              <a16:creationId xmlns:a16="http://schemas.microsoft.com/office/drawing/2014/main" id="{C7BC6442-9341-669F-E382-47F9335D9C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7D6127-8D62-D3DD-516F-C37BF1E447F6}"/>
              </a:ext>
            </a:extLst>
          </p:cNvPr>
          <p:cNvSpPr/>
          <p:nvPr/>
        </p:nvSpPr>
        <p:spPr>
          <a:xfrm>
            <a:off x="1649540" y="1227592"/>
            <a:ext cx="8556844" cy="1075823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Đoạn văn thể hiện tình cảm, cảm xúc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sự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việc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thường có mấy phần?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Plaque 2">
            <a:extLst>
              <a:ext uri="{FF2B5EF4-FFF2-40B4-BE49-F238E27FC236}">
                <a16:creationId xmlns:a16="http://schemas.microsoft.com/office/drawing/2014/main" id="{D3CFA661-DE20-F3A8-26A4-EAC7B25834B3}"/>
              </a:ext>
            </a:extLst>
          </p:cNvPr>
          <p:cNvSpPr/>
          <p:nvPr/>
        </p:nvSpPr>
        <p:spPr>
          <a:xfrm>
            <a:off x="1316208" y="3092555"/>
            <a:ext cx="6114606" cy="2036493"/>
          </a:xfrm>
          <a:prstGeom prst="plaqu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3531" name="Google Shape;3531;p41">
            <a:extLst>
              <a:ext uri="{FF2B5EF4-FFF2-40B4-BE49-F238E27FC236}">
                <a16:creationId xmlns:a16="http://schemas.microsoft.com/office/drawing/2014/main" id="{A5B07DD5-4520-9B7C-1B93-9C6571F007A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31013" y="3380103"/>
            <a:ext cx="5762625" cy="1739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/>
            <a:r>
              <a:rPr lang="vi-VN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 văn thể hiện tình cảm, cảm xúc về một sự việc thường có 3 phần</a:t>
            </a:r>
            <a:endParaRPr sz="36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oogle Shape;455;p3">
            <a:extLst>
              <a:ext uri="{FF2B5EF4-FFF2-40B4-BE49-F238E27FC236}">
                <a16:creationId xmlns:a16="http://schemas.microsoft.com/office/drawing/2014/main" id="{43AC2ED5-2E90-2D67-DF57-9C0C1A57F95C}"/>
              </a:ext>
            </a:extLst>
          </p:cNvPr>
          <p:cNvGrpSpPr/>
          <p:nvPr/>
        </p:nvGrpSpPr>
        <p:grpSpPr>
          <a:xfrm>
            <a:off x="-1604189" y="5172917"/>
            <a:ext cx="6869473" cy="3775748"/>
            <a:chOff x="4178350" y="2375050"/>
            <a:chExt cx="938350" cy="515775"/>
          </a:xfrm>
        </p:grpSpPr>
        <p:sp>
          <p:nvSpPr>
            <p:cNvPr id="8" name="Google Shape;456;p3">
              <a:extLst>
                <a:ext uri="{FF2B5EF4-FFF2-40B4-BE49-F238E27FC236}">
                  <a16:creationId xmlns:a16="http://schemas.microsoft.com/office/drawing/2014/main" id="{31572EA7-4292-FA70-F5B2-B5998E1B3FE3}"/>
                </a:ext>
              </a:extLst>
            </p:cNvPr>
            <p:cNvSpPr/>
            <p:nvPr/>
          </p:nvSpPr>
          <p:spPr>
            <a:xfrm>
              <a:off x="4178350" y="2375050"/>
              <a:ext cx="938350" cy="470050"/>
            </a:xfrm>
            <a:custGeom>
              <a:avLst/>
              <a:gdLst/>
              <a:ahLst/>
              <a:cxnLst/>
              <a:rect l="l" t="t" r="r" b="b"/>
              <a:pathLst>
                <a:path w="37534" h="18802" extrusionOk="0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" name="Google Shape;457;p3">
              <a:extLst>
                <a:ext uri="{FF2B5EF4-FFF2-40B4-BE49-F238E27FC236}">
                  <a16:creationId xmlns:a16="http://schemas.microsoft.com/office/drawing/2014/main" id="{F738EE36-9FA9-F990-4D43-DBBF880EAF99}"/>
                </a:ext>
              </a:extLst>
            </p:cNvPr>
            <p:cNvSpPr/>
            <p:nvPr/>
          </p:nvSpPr>
          <p:spPr>
            <a:xfrm>
              <a:off x="4192225" y="2449850"/>
              <a:ext cx="867875" cy="411650"/>
            </a:xfrm>
            <a:custGeom>
              <a:avLst/>
              <a:gdLst/>
              <a:ahLst/>
              <a:cxnLst/>
              <a:rect l="l" t="t" r="r" b="b"/>
              <a:pathLst>
                <a:path w="34715" h="16466" extrusionOk="0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" name="Google Shape;458;p3">
              <a:extLst>
                <a:ext uri="{FF2B5EF4-FFF2-40B4-BE49-F238E27FC236}">
                  <a16:creationId xmlns:a16="http://schemas.microsoft.com/office/drawing/2014/main" id="{3331818D-76CA-08A5-E09C-09C47CAC9217}"/>
                </a:ext>
              </a:extLst>
            </p:cNvPr>
            <p:cNvSpPr/>
            <p:nvPr/>
          </p:nvSpPr>
          <p:spPr>
            <a:xfrm>
              <a:off x="4252800" y="2496850"/>
              <a:ext cx="761025" cy="376950"/>
            </a:xfrm>
            <a:custGeom>
              <a:avLst/>
              <a:gdLst/>
              <a:ahLst/>
              <a:cxnLst/>
              <a:rect l="l" t="t" r="r" b="b"/>
              <a:pathLst>
                <a:path w="30441" h="15078" extrusionOk="0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" name="Google Shape;459;p3">
              <a:extLst>
                <a:ext uri="{FF2B5EF4-FFF2-40B4-BE49-F238E27FC236}">
                  <a16:creationId xmlns:a16="http://schemas.microsoft.com/office/drawing/2014/main" id="{47B40463-5758-2589-2FFF-F7625159DEA2}"/>
                </a:ext>
              </a:extLst>
            </p:cNvPr>
            <p:cNvSpPr/>
            <p:nvPr/>
          </p:nvSpPr>
          <p:spPr>
            <a:xfrm>
              <a:off x="4311275" y="2568125"/>
              <a:ext cx="619300" cy="306050"/>
            </a:xfrm>
            <a:custGeom>
              <a:avLst/>
              <a:gdLst/>
              <a:ahLst/>
              <a:cxnLst/>
              <a:rect l="l" t="t" r="r" b="b"/>
              <a:pathLst>
                <a:path w="24772" h="12242" extrusionOk="0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" name="Google Shape;460;p3">
              <a:extLst>
                <a:ext uri="{FF2B5EF4-FFF2-40B4-BE49-F238E27FC236}">
                  <a16:creationId xmlns:a16="http://schemas.microsoft.com/office/drawing/2014/main" id="{BC6792D0-439A-33EB-EF5A-933EFAF7FC33}"/>
                </a:ext>
              </a:extLst>
            </p:cNvPr>
            <p:cNvSpPr/>
            <p:nvPr/>
          </p:nvSpPr>
          <p:spPr>
            <a:xfrm>
              <a:off x="4374000" y="2647325"/>
              <a:ext cx="513325" cy="228750"/>
            </a:xfrm>
            <a:custGeom>
              <a:avLst/>
              <a:gdLst/>
              <a:ahLst/>
              <a:cxnLst/>
              <a:rect l="l" t="t" r="r" b="b"/>
              <a:pathLst>
                <a:path w="20533" h="9150" extrusionOk="0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" name="Google Shape;461;p3">
              <a:extLst>
                <a:ext uri="{FF2B5EF4-FFF2-40B4-BE49-F238E27FC236}">
                  <a16:creationId xmlns:a16="http://schemas.microsoft.com/office/drawing/2014/main" id="{85771D59-3E4C-A0BF-D96B-239097EBABCA}"/>
                </a:ext>
              </a:extLst>
            </p:cNvPr>
            <p:cNvSpPr/>
            <p:nvPr/>
          </p:nvSpPr>
          <p:spPr>
            <a:xfrm>
              <a:off x="4437575" y="2724875"/>
              <a:ext cx="345675" cy="156550"/>
            </a:xfrm>
            <a:custGeom>
              <a:avLst/>
              <a:gdLst/>
              <a:ahLst/>
              <a:cxnLst/>
              <a:rect l="l" t="t" r="r" b="b"/>
              <a:pathLst>
                <a:path w="13827" h="6262" extrusionOk="0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4" name="Google Shape;462;p3">
              <a:extLst>
                <a:ext uri="{FF2B5EF4-FFF2-40B4-BE49-F238E27FC236}">
                  <a16:creationId xmlns:a16="http://schemas.microsoft.com/office/drawing/2014/main" id="{3DEEACC3-F185-CF57-2B15-F06158BDCBC0}"/>
                </a:ext>
              </a:extLst>
            </p:cNvPr>
            <p:cNvSpPr/>
            <p:nvPr/>
          </p:nvSpPr>
          <p:spPr>
            <a:xfrm>
              <a:off x="4481575" y="2799000"/>
              <a:ext cx="244675" cy="91825"/>
            </a:xfrm>
            <a:custGeom>
              <a:avLst/>
              <a:gdLst/>
              <a:ahLst/>
              <a:cxnLst/>
              <a:rect l="l" t="t" r="r" b="b"/>
              <a:pathLst>
                <a:path w="9787" h="3673" extrusionOk="0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8" name="Google Shape;466;p3">
            <a:extLst>
              <a:ext uri="{FF2B5EF4-FFF2-40B4-BE49-F238E27FC236}">
                <a16:creationId xmlns:a16="http://schemas.microsoft.com/office/drawing/2014/main" id="{FB3FE5E8-1118-E034-6723-3A114176FEFD}"/>
              </a:ext>
            </a:extLst>
          </p:cNvPr>
          <p:cNvGrpSpPr/>
          <p:nvPr/>
        </p:nvGrpSpPr>
        <p:grpSpPr>
          <a:xfrm rot="10799904">
            <a:off x="5987710" y="-1926063"/>
            <a:ext cx="7886773" cy="3557203"/>
            <a:chOff x="5619200" y="4458200"/>
            <a:chExt cx="1647150" cy="742900"/>
          </a:xfrm>
        </p:grpSpPr>
        <p:sp>
          <p:nvSpPr>
            <p:cNvPr id="19" name="Google Shape;467;p3">
              <a:extLst>
                <a:ext uri="{FF2B5EF4-FFF2-40B4-BE49-F238E27FC236}">
                  <a16:creationId xmlns:a16="http://schemas.microsoft.com/office/drawing/2014/main" id="{FF9E43C5-FD07-45F8-7EF0-7CADDFC3C556}"/>
                </a:ext>
              </a:extLst>
            </p:cNvPr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0" name="Google Shape;468;p3">
              <a:extLst>
                <a:ext uri="{FF2B5EF4-FFF2-40B4-BE49-F238E27FC236}">
                  <a16:creationId xmlns:a16="http://schemas.microsoft.com/office/drawing/2014/main" id="{CC45D122-8AA4-2CD5-39DE-60388D73F544}"/>
                </a:ext>
              </a:extLst>
            </p:cNvPr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1" name="Google Shape;469;p3">
              <a:extLst>
                <a:ext uri="{FF2B5EF4-FFF2-40B4-BE49-F238E27FC236}">
                  <a16:creationId xmlns:a16="http://schemas.microsoft.com/office/drawing/2014/main" id="{885DE77C-1C86-1EDF-FAE3-2C8E376C7F23}"/>
                </a:ext>
              </a:extLst>
            </p:cNvPr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" name="Google Shape;470;p3">
              <a:extLst>
                <a:ext uri="{FF2B5EF4-FFF2-40B4-BE49-F238E27FC236}">
                  <a16:creationId xmlns:a16="http://schemas.microsoft.com/office/drawing/2014/main" id="{61F494FB-AC25-C899-AC81-48444A06C273}"/>
                </a:ext>
              </a:extLst>
            </p:cNvPr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3" name="Google Shape;471;p3">
              <a:extLst>
                <a:ext uri="{FF2B5EF4-FFF2-40B4-BE49-F238E27FC236}">
                  <a16:creationId xmlns:a16="http://schemas.microsoft.com/office/drawing/2014/main" id="{2753631D-E7E9-B50B-C322-2BB0E8AA0A83}"/>
                </a:ext>
              </a:extLst>
            </p:cNvPr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4" name="Google Shape;472;p3">
            <a:extLst>
              <a:ext uri="{FF2B5EF4-FFF2-40B4-BE49-F238E27FC236}">
                <a16:creationId xmlns:a16="http://schemas.microsoft.com/office/drawing/2014/main" id="{2520AD8B-2701-CADD-524E-2B561ED06297}"/>
              </a:ext>
            </a:extLst>
          </p:cNvPr>
          <p:cNvGrpSpPr/>
          <p:nvPr/>
        </p:nvGrpSpPr>
        <p:grpSpPr>
          <a:xfrm rot="-9231878">
            <a:off x="116343" y="-1280525"/>
            <a:ext cx="1974632" cy="3326368"/>
            <a:chOff x="3026750" y="1552825"/>
            <a:chExt cx="1108700" cy="1867600"/>
          </a:xfrm>
        </p:grpSpPr>
        <p:sp>
          <p:nvSpPr>
            <p:cNvPr id="25" name="Google Shape;473;p3">
              <a:extLst>
                <a:ext uri="{FF2B5EF4-FFF2-40B4-BE49-F238E27FC236}">
                  <a16:creationId xmlns:a16="http://schemas.microsoft.com/office/drawing/2014/main" id="{625D6138-8CFD-93AD-1454-8093457233E6}"/>
                </a:ext>
              </a:extLst>
            </p:cNvPr>
            <p:cNvSpPr/>
            <p:nvPr/>
          </p:nvSpPr>
          <p:spPr>
            <a:xfrm>
              <a:off x="3517625" y="1552825"/>
              <a:ext cx="235775" cy="558625"/>
            </a:xfrm>
            <a:custGeom>
              <a:avLst/>
              <a:gdLst/>
              <a:ahLst/>
              <a:cxnLst/>
              <a:rect l="l" t="t" r="r" b="b"/>
              <a:pathLst>
                <a:path w="9431" h="22345" extrusionOk="0">
                  <a:moveTo>
                    <a:pt x="5310" y="1463"/>
                  </a:moveTo>
                  <a:cubicBezTo>
                    <a:pt x="5816" y="2596"/>
                    <a:pt x="6477" y="3510"/>
                    <a:pt x="7197" y="4604"/>
                  </a:cubicBezTo>
                  <a:cubicBezTo>
                    <a:pt x="8283" y="6279"/>
                    <a:pt x="8190" y="8233"/>
                    <a:pt x="8159" y="10156"/>
                  </a:cubicBezTo>
                  <a:cubicBezTo>
                    <a:pt x="8058" y="13394"/>
                    <a:pt x="7585" y="16612"/>
                    <a:pt x="6758" y="19742"/>
                  </a:cubicBezTo>
                  <a:lnTo>
                    <a:pt x="6758" y="19742"/>
                  </a:lnTo>
                  <a:cubicBezTo>
                    <a:pt x="4215" y="14312"/>
                    <a:pt x="1810" y="6507"/>
                    <a:pt x="5310" y="1463"/>
                  </a:cubicBezTo>
                  <a:close/>
                  <a:moveTo>
                    <a:pt x="5701" y="0"/>
                  </a:moveTo>
                  <a:cubicBezTo>
                    <a:pt x="5466" y="0"/>
                    <a:pt x="5197" y="121"/>
                    <a:pt x="5057" y="261"/>
                  </a:cubicBezTo>
                  <a:cubicBezTo>
                    <a:pt x="0" y="5883"/>
                    <a:pt x="3244" y="15384"/>
                    <a:pt x="6282" y="21407"/>
                  </a:cubicBezTo>
                  <a:lnTo>
                    <a:pt x="6282" y="21407"/>
                  </a:lnTo>
                  <a:cubicBezTo>
                    <a:pt x="6236" y="21555"/>
                    <a:pt x="6190" y="21703"/>
                    <a:pt x="6143" y="21850"/>
                  </a:cubicBezTo>
                  <a:cubicBezTo>
                    <a:pt x="6045" y="22174"/>
                    <a:pt x="6303" y="22320"/>
                    <a:pt x="6593" y="22320"/>
                  </a:cubicBezTo>
                  <a:cubicBezTo>
                    <a:pt x="6663" y="22320"/>
                    <a:pt x="6735" y="22312"/>
                    <a:pt x="6805" y="22295"/>
                  </a:cubicBezTo>
                  <a:lnTo>
                    <a:pt x="6805" y="22295"/>
                  </a:lnTo>
                  <a:cubicBezTo>
                    <a:pt x="6870" y="22329"/>
                    <a:pt x="6950" y="22344"/>
                    <a:pt x="7034" y="22344"/>
                  </a:cubicBezTo>
                  <a:cubicBezTo>
                    <a:pt x="7411" y="22344"/>
                    <a:pt x="7890" y="22035"/>
                    <a:pt x="7694" y="21664"/>
                  </a:cubicBezTo>
                  <a:lnTo>
                    <a:pt x="7694" y="21633"/>
                  </a:lnTo>
                  <a:cubicBezTo>
                    <a:pt x="7619" y="21491"/>
                    <a:pt x="7545" y="21347"/>
                    <a:pt x="7470" y="21200"/>
                  </a:cubicBezTo>
                  <a:lnTo>
                    <a:pt x="7470" y="21200"/>
                  </a:lnTo>
                  <a:cubicBezTo>
                    <a:pt x="8558" y="17592"/>
                    <a:pt x="9160" y="13854"/>
                    <a:pt x="9276" y="10063"/>
                  </a:cubicBezTo>
                  <a:cubicBezTo>
                    <a:pt x="9338" y="8512"/>
                    <a:pt x="9431" y="6744"/>
                    <a:pt x="8841" y="5255"/>
                  </a:cubicBezTo>
                  <a:cubicBezTo>
                    <a:pt x="8159" y="3456"/>
                    <a:pt x="6701" y="2153"/>
                    <a:pt x="6112" y="261"/>
                  </a:cubicBezTo>
                  <a:cubicBezTo>
                    <a:pt x="6044" y="72"/>
                    <a:pt x="5882" y="0"/>
                    <a:pt x="57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" name="Google Shape;474;p3">
              <a:extLst>
                <a:ext uri="{FF2B5EF4-FFF2-40B4-BE49-F238E27FC236}">
                  <a16:creationId xmlns:a16="http://schemas.microsoft.com/office/drawing/2014/main" id="{E483C0B6-B122-7C85-9EB7-209EF631CC40}"/>
                </a:ext>
              </a:extLst>
            </p:cNvPr>
            <p:cNvSpPr/>
            <p:nvPr/>
          </p:nvSpPr>
          <p:spPr>
            <a:xfrm>
              <a:off x="3666525" y="1821075"/>
              <a:ext cx="411675" cy="323500"/>
            </a:xfrm>
            <a:custGeom>
              <a:avLst/>
              <a:gdLst/>
              <a:ahLst/>
              <a:cxnLst/>
              <a:rect l="l" t="t" r="r" b="b"/>
              <a:pathLst>
                <a:path w="16467" h="12940" extrusionOk="0">
                  <a:moveTo>
                    <a:pt x="15040" y="1041"/>
                  </a:moveTo>
                  <a:lnTo>
                    <a:pt x="15040" y="1041"/>
                  </a:lnTo>
                  <a:cubicBezTo>
                    <a:pt x="12704" y="6579"/>
                    <a:pt x="7732" y="10769"/>
                    <a:pt x="1765" y="11814"/>
                  </a:cubicBezTo>
                  <a:lnTo>
                    <a:pt x="1765" y="11814"/>
                  </a:lnTo>
                  <a:cubicBezTo>
                    <a:pt x="1538" y="8000"/>
                    <a:pt x="5542" y="4523"/>
                    <a:pt x="8779" y="3210"/>
                  </a:cubicBezTo>
                  <a:cubicBezTo>
                    <a:pt x="10861" y="2333"/>
                    <a:pt x="13084" y="2063"/>
                    <a:pt x="15040" y="1041"/>
                  </a:cubicBezTo>
                  <a:close/>
                  <a:moveTo>
                    <a:pt x="16295" y="1"/>
                  </a:moveTo>
                  <a:cubicBezTo>
                    <a:pt x="16016" y="1"/>
                    <a:pt x="15444" y="197"/>
                    <a:pt x="15355" y="264"/>
                  </a:cubicBezTo>
                  <a:cubicBezTo>
                    <a:pt x="13618" y="1659"/>
                    <a:pt x="11447" y="1908"/>
                    <a:pt x="9399" y="2590"/>
                  </a:cubicBezTo>
                  <a:cubicBezTo>
                    <a:pt x="7972" y="3024"/>
                    <a:pt x="6670" y="3738"/>
                    <a:pt x="5491" y="4606"/>
                  </a:cubicBezTo>
                  <a:cubicBezTo>
                    <a:pt x="2854" y="6591"/>
                    <a:pt x="0" y="9259"/>
                    <a:pt x="745" y="12857"/>
                  </a:cubicBezTo>
                  <a:cubicBezTo>
                    <a:pt x="753" y="12915"/>
                    <a:pt x="839" y="12940"/>
                    <a:pt x="959" y="12940"/>
                  </a:cubicBezTo>
                  <a:cubicBezTo>
                    <a:pt x="1290" y="12940"/>
                    <a:pt x="1884" y="12752"/>
                    <a:pt x="1862" y="12547"/>
                  </a:cubicBezTo>
                  <a:cubicBezTo>
                    <a:pt x="1838" y="12432"/>
                    <a:pt x="1819" y="12317"/>
                    <a:pt x="1803" y="12202"/>
                  </a:cubicBezTo>
                  <a:lnTo>
                    <a:pt x="1803" y="12202"/>
                  </a:lnTo>
                  <a:cubicBezTo>
                    <a:pt x="8417" y="10962"/>
                    <a:pt x="14057" y="6474"/>
                    <a:pt x="16441" y="108"/>
                  </a:cubicBezTo>
                  <a:cubicBezTo>
                    <a:pt x="16467" y="30"/>
                    <a:pt x="16403" y="1"/>
                    <a:pt x="162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" name="Google Shape;475;p3">
              <a:extLst>
                <a:ext uri="{FF2B5EF4-FFF2-40B4-BE49-F238E27FC236}">
                  <a16:creationId xmlns:a16="http://schemas.microsoft.com/office/drawing/2014/main" id="{E2A1F0DF-9C87-F188-03F0-DAC22C72FAB8}"/>
                </a:ext>
              </a:extLst>
            </p:cNvPr>
            <p:cNvSpPr/>
            <p:nvPr/>
          </p:nvSpPr>
          <p:spPr>
            <a:xfrm>
              <a:off x="3382700" y="1934550"/>
              <a:ext cx="340975" cy="237375"/>
            </a:xfrm>
            <a:custGeom>
              <a:avLst/>
              <a:gdLst/>
              <a:ahLst/>
              <a:cxnLst/>
              <a:rect l="l" t="t" r="r" b="b"/>
              <a:pathLst>
                <a:path w="13639" h="9495" extrusionOk="0">
                  <a:moveTo>
                    <a:pt x="2456" y="642"/>
                  </a:moveTo>
                  <a:cubicBezTo>
                    <a:pt x="6549" y="642"/>
                    <a:pt x="10686" y="4748"/>
                    <a:pt x="12256" y="8297"/>
                  </a:cubicBezTo>
                  <a:lnTo>
                    <a:pt x="12256" y="8297"/>
                  </a:lnTo>
                  <a:cubicBezTo>
                    <a:pt x="11701" y="8764"/>
                    <a:pt x="11154" y="8960"/>
                    <a:pt x="10625" y="8960"/>
                  </a:cubicBezTo>
                  <a:cubicBezTo>
                    <a:pt x="8371" y="8960"/>
                    <a:pt x="6435" y="5395"/>
                    <a:pt x="5522" y="3914"/>
                  </a:cubicBezTo>
                  <a:cubicBezTo>
                    <a:pt x="4679" y="2525"/>
                    <a:pt x="3697" y="1334"/>
                    <a:pt x="2322" y="643"/>
                  </a:cubicBezTo>
                  <a:lnTo>
                    <a:pt x="2322" y="643"/>
                  </a:lnTo>
                  <a:cubicBezTo>
                    <a:pt x="2367" y="642"/>
                    <a:pt x="2411" y="642"/>
                    <a:pt x="2456" y="642"/>
                  </a:cubicBezTo>
                  <a:close/>
                  <a:moveTo>
                    <a:pt x="2712" y="1"/>
                  </a:moveTo>
                  <a:cubicBezTo>
                    <a:pt x="2068" y="1"/>
                    <a:pt x="1420" y="81"/>
                    <a:pt x="776" y="253"/>
                  </a:cubicBezTo>
                  <a:cubicBezTo>
                    <a:pt x="497" y="315"/>
                    <a:pt x="0" y="750"/>
                    <a:pt x="528" y="874"/>
                  </a:cubicBezTo>
                  <a:cubicBezTo>
                    <a:pt x="4405" y="1897"/>
                    <a:pt x="4715" y="6581"/>
                    <a:pt x="7755" y="8629"/>
                  </a:cubicBezTo>
                  <a:cubicBezTo>
                    <a:pt x="8573" y="9194"/>
                    <a:pt x="9526" y="9495"/>
                    <a:pt x="10468" y="9495"/>
                  </a:cubicBezTo>
                  <a:cubicBezTo>
                    <a:pt x="11247" y="9495"/>
                    <a:pt x="12019" y="9288"/>
                    <a:pt x="12700" y="8854"/>
                  </a:cubicBezTo>
                  <a:lnTo>
                    <a:pt x="12700" y="8854"/>
                  </a:lnTo>
                  <a:cubicBezTo>
                    <a:pt x="12737" y="8860"/>
                    <a:pt x="12776" y="8863"/>
                    <a:pt x="12816" y="8863"/>
                  </a:cubicBezTo>
                  <a:cubicBezTo>
                    <a:pt x="13184" y="8863"/>
                    <a:pt x="13639" y="8629"/>
                    <a:pt x="13556" y="8380"/>
                  </a:cubicBezTo>
                  <a:lnTo>
                    <a:pt x="13556" y="8380"/>
                  </a:lnTo>
                  <a:lnTo>
                    <a:pt x="13556" y="8411"/>
                  </a:lnTo>
                  <a:cubicBezTo>
                    <a:pt x="11892" y="4266"/>
                    <a:pt x="7399" y="1"/>
                    <a:pt x="27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" name="Google Shape;476;p3">
              <a:extLst>
                <a:ext uri="{FF2B5EF4-FFF2-40B4-BE49-F238E27FC236}">
                  <a16:creationId xmlns:a16="http://schemas.microsoft.com/office/drawing/2014/main" id="{2CBE5727-D084-9E15-E9C5-641ECD19596B}"/>
                </a:ext>
              </a:extLst>
            </p:cNvPr>
            <p:cNvSpPr/>
            <p:nvPr/>
          </p:nvSpPr>
          <p:spPr>
            <a:xfrm>
              <a:off x="3696300" y="2037575"/>
              <a:ext cx="439150" cy="352000"/>
            </a:xfrm>
            <a:custGeom>
              <a:avLst/>
              <a:gdLst/>
              <a:ahLst/>
              <a:cxnLst/>
              <a:rect l="l" t="t" r="r" b="b"/>
              <a:pathLst>
                <a:path w="17566" h="14080" extrusionOk="0">
                  <a:moveTo>
                    <a:pt x="16282" y="721"/>
                  </a:moveTo>
                  <a:cubicBezTo>
                    <a:pt x="15226" y="3804"/>
                    <a:pt x="14037" y="6880"/>
                    <a:pt x="11434" y="8974"/>
                  </a:cubicBezTo>
                  <a:cubicBezTo>
                    <a:pt x="8656" y="11208"/>
                    <a:pt x="5163" y="12543"/>
                    <a:pt x="1665" y="13125"/>
                  </a:cubicBezTo>
                  <a:lnTo>
                    <a:pt x="1665" y="13125"/>
                  </a:lnTo>
                  <a:cubicBezTo>
                    <a:pt x="2282" y="9956"/>
                    <a:pt x="4540" y="7608"/>
                    <a:pt x="6936" y="5562"/>
                  </a:cubicBezTo>
                  <a:cubicBezTo>
                    <a:pt x="9812" y="3093"/>
                    <a:pt x="12715" y="1658"/>
                    <a:pt x="16282" y="721"/>
                  </a:cubicBezTo>
                  <a:close/>
                  <a:moveTo>
                    <a:pt x="17223" y="1"/>
                  </a:moveTo>
                  <a:cubicBezTo>
                    <a:pt x="17082" y="1"/>
                    <a:pt x="16935" y="27"/>
                    <a:pt x="16894" y="41"/>
                  </a:cubicBezTo>
                  <a:cubicBezTo>
                    <a:pt x="12861" y="971"/>
                    <a:pt x="9666" y="2367"/>
                    <a:pt x="6502" y="5035"/>
                  </a:cubicBezTo>
                  <a:cubicBezTo>
                    <a:pt x="3847" y="7247"/>
                    <a:pt x="1192" y="9825"/>
                    <a:pt x="538" y="13327"/>
                  </a:cubicBezTo>
                  <a:lnTo>
                    <a:pt x="538" y="13327"/>
                  </a:lnTo>
                  <a:cubicBezTo>
                    <a:pt x="188" y="13483"/>
                    <a:pt x="0" y="13823"/>
                    <a:pt x="458" y="13823"/>
                  </a:cubicBezTo>
                  <a:cubicBezTo>
                    <a:pt x="459" y="13823"/>
                    <a:pt x="459" y="13823"/>
                    <a:pt x="460" y="13823"/>
                  </a:cubicBezTo>
                  <a:lnTo>
                    <a:pt x="460" y="13823"/>
                  </a:lnTo>
                  <a:cubicBezTo>
                    <a:pt x="458" y="13841"/>
                    <a:pt x="456" y="13858"/>
                    <a:pt x="453" y="13875"/>
                  </a:cubicBezTo>
                  <a:cubicBezTo>
                    <a:pt x="429" y="14020"/>
                    <a:pt x="582" y="14080"/>
                    <a:pt x="782" y="14080"/>
                  </a:cubicBezTo>
                  <a:cubicBezTo>
                    <a:pt x="1099" y="14080"/>
                    <a:pt x="1532" y="13929"/>
                    <a:pt x="1570" y="13720"/>
                  </a:cubicBezTo>
                  <a:cubicBezTo>
                    <a:pt x="1572" y="13706"/>
                    <a:pt x="1574" y="13692"/>
                    <a:pt x="1576" y="13677"/>
                  </a:cubicBezTo>
                  <a:lnTo>
                    <a:pt x="1576" y="13677"/>
                  </a:lnTo>
                  <a:cubicBezTo>
                    <a:pt x="5099" y="13110"/>
                    <a:pt x="8447" y="11771"/>
                    <a:pt x="11403" y="9781"/>
                  </a:cubicBezTo>
                  <a:cubicBezTo>
                    <a:pt x="14784" y="7454"/>
                    <a:pt x="16242" y="3980"/>
                    <a:pt x="17514" y="196"/>
                  </a:cubicBezTo>
                  <a:cubicBezTo>
                    <a:pt x="17566" y="41"/>
                    <a:pt x="17398" y="1"/>
                    <a:pt x="172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" name="Google Shape;477;p3">
              <a:extLst>
                <a:ext uri="{FF2B5EF4-FFF2-40B4-BE49-F238E27FC236}">
                  <a16:creationId xmlns:a16="http://schemas.microsoft.com/office/drawing/2014/main" id="{99F34FD6-DFD4-51C5-B549-876AE295F1D1}"/>
                </a:ext>
              </a:extLst>
            </p:cNvPr>
            <p:cNvSpPr/>
            <p:nvPr/>
          </p:nvSpPr>
          <p:spPr>
            <a:xfrm>
              <a:off x="3363300" y="2187475"/>
              <a:ext cx="369775" cy="331275"/>
            </a:xfrm>
            <a:custGeom>
              <a:avLst/>
              <a:gdLst/>
              <a:ahLst/>
              <a:cxnLst/>
              <a:rect l="l" t="t" r="r" b="b"/>
              <a:pathLst>
                <a:path w="14791" h="13251" extrusionOk="0">
                  <a:moveTo>
                    <a:pt x="1444" y="822"/>
                  </a:moveTo>
                  <a:lnTo>
                    <a:pt x="1444" y="822"/>
                  </a:lnTo>
                  <a:cubicBezTo>
                    <a:pt x="4081" y="1724"/>
                    <a:pt x="5898" y="5356"/>
                    <a:pt x="7446" y="7290"/>
                  </a:cubicBezTo>
                  <a:cubicBezTo>
                    <a:pt x="8283" y="8314"/>
                    <a:pt x="9524" y="8934"/>
                    <a:pt x="10485" y="9834"/>
                  </a:cubicBezTo>
                  <a:cubicBezTo>
                    <a:pt x="11296" y="10577"/>
                    <a:pt x="12058" y="11370"/>
                    <a:pt x="12771" y="12199"/>
                  </a:cubicBezTo>
                  <a:lnTo>
                    <a:pt x="12771" y="12199"/>
                  </a:lnTo>
                  <a:cubicBezTo>
                    <a:pt x="9753" y="11622"/>
                    <a:pt x="6952" y="10621"/>
                    <a:pt x="5367" y="7662"/>
                  </a:cubicBezTo>
                  <a:cubicBezTo>
                    <a:pt x="4654" y="6359"/>
                    <a:pt x="4220" y="4901"/>
                    <a:pt x="3444" y="3599"/>
                  </a:cubicBezTo>
                  <a:cubicBezTo>
                    <a:pt x="2903" y="2620"/>
                    <a:pt x="1935" y="1813"/>
                    <a:pt x="1444" y="822"/>
                  </a:cubicBezTo>
                  <a:close/>
                  <a:moveTo>
                    <a:pt x="838" y="0"/>
                  </a:moveTo>
                  <a:cubicBezTo>
                    <a:pt x="652" y="0"/>
                    <a:pt x="1" y="156"/>
                    <a:pt x="63" y="466"/>
                  </a:cubicBezTo>
                  <a:cubicBezTo>
                    <a:pt x="435" y="2017"/>
                    <a:pt x="2017" y="3195"/>
                    <a:pt x="2731" y="4622"/>
                  </a:cubicBezTo>
                  <a:cubicBezTo>
                    <a:pt x="3444" y="6080"/>
                    <a:pt x="3940" y="7662"/>
                    <a:pt x="4871" y="8996"/>
                  </a:cubicBezTo>
                  <a:cubicBezTo>
                    <a:pt x="6811" y="11845"/>
                    <a:pt x="10261" y="12562"/>
                    <a:pt x="13457" y="13027"/>
                  </a:cubicBezTo>
                  <a:lnTo>
                    <a:pt x="13457" y="13027"/>
                  </a:lnTo>
                  <a:cubicBezTo>
                    <a:pt x="13490" y="13069"/>
                    <a:pt x="13523" y="13111"/>
                    <a:pt x="13556" y="13153"/>
                  </a:cubicBezTo>
                  <a:cubicBezTo>
                    <a:pt x="13617" y="13221"/>
                    <a:pt x="13727" y="13250"/>
                    <a:pt x="13854" y="13250"/>
                  </a:cubicBezTo>
                  <a:cubicBezTo>
                    <a:pt x="14243" y="13250"/>
                    <a:pt x="14790" y="12976"/>
                    <a:pt x="14580" y="12718"/>
                  </a:cubicBezTo>
                  <a:cubicBezTo>
                    <a:pt x="14567" y="12703"/>
                    <a:pt x="14554" y="12688"/>
                    <a:pt x="14541" y="12672"/>
                  </a:cubicBezTo>
                  <a:lnTo>
                    <a:pt x="14541" y="12672"/>
                  </a:lnTo>
                  <a:cubicBezTo>
                    <a:pt x="14599" y="12581"/>
                    <a:pt x="14566" y="12502"/>
                    <a:pt x="14369" y="12471"/>
                  </a:cubicBezTo>
                  <a:lnTo>
                    <a:pt x="14369" y="12471"/>
                  </a:lnTo>
                  <a:cubicBezTo>
                    <a:pt x="12137" y="9898"/>
                    <a:pt x="9338" y="7978"/>
                    <a:pt x="7383" y="5212"/>
                  </a:cubicBezTo>
                  <a:cubicBezTo>
                    <a:pt x="5926" y="3071"/>
                    <a:pt x="3661" y="156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" name="Google Shape;478;p3">
              <a:extLst>
                <a:ext uri="{FF2B5EF4-FFF2-40B4-BE49-F238E27FC236}">
                  <a16:creationId xmlns:a16="http://schemas.microsoft.com/office/drawing/2014/main" id="{352714F1-003C-6D1A-33E1-6D2537C12D7F}"/>
                </a:ext>
              </a:extLst>
            </p:cNvPr>
            <p:cNvSpPr/>
            <p:nvPr/>
          </p:nvSpPr>
          <p:spPr>
            <a:xfrm>
              <a:off x="3636250" y="2375375"/>
              <a:ext cx="441475" cy="350150"/>
            </a:xfrm>
            <a:custGeom>
              <a:avLst/>
              <a:gdLst/>
              <a:ahLst/>
              <a:cxnLst/>
              <a:rect l="l" t="t" r="r" b="b"/>
              <a:pathLst>
                <a:path w="17659" h="14006" extrusionOk="0">
                  <a:moveTo>
                    <a:pt x="15262" y="1321"/>
                  </a:moveTo>
                  <a:cubicBezTo>
                    <a:pt x="13611" y="3164"/>
                    <a:pt x="12658" y="5579"/>
                    <a:pt x="10734" y="7250"/>
                  </a:cubicBezTo>
                  <a:cubicBezTo>
                    <a:pt x="8206" y="9405"/>
                    <a:pt x="5289" y="11059"/>
                    <a:pt x="2141" y="12132"/>
                  </a:cubicBezTo>
                  <a:lnTo>
                    <a:pt x="2141" y="12132"/>
                  </a:lnTo>
                  <a:cubicBezTo>
                    <a:pt x="3533" y="9460"/>
                    <a:pt x="5626" y="7733"/>
                    <a:pt x="8098" y="5761"/>
                  </a:cubicBezTo>
                  <a:cubicBezTo>
                    <a:pt x="9401" y="4706"/>
                    <a:pt x="10455" y="3465"/>
                    <a:pt x="11975" y="2659"/>
                  </a:cubicBezTo>
                  <a:cubicBezTo>
                    <a:pt x="13032" y="2140"/>
                    <a:pt x="14131" y="1691"/>
                    <a:pt x="15262" y="1321"/>
                  </a:cubicBezTo>
                  <a:close/>
                  <a:moveTo>
                    <a:pt x="16910" y="0"/>
                  </a:moveTo>
                  <a:cubicBezTo>
                    <a:pt x="16857" y="0"/>
                    <a:pt x="16804" y="7"/>
                    <a:pt x="16752" y="22"/>
                  </a:cubicBezTo>
                  <a:cubicBezTo>
                    <a:pt x="14922" y="487"/>
                    <a:pt x="13154" y="1139"/>
                    <a:pt x="11448" y="1976"/>
                  </a:cubicBezTo>
                  <a:cubicBezTo>
                    <a:pt x="9835" y="2814"/>
                    <a:pt x="8749" y="4117"/>
                    <a:pt x="7353" y="5233"/>
                  </a:cubicBezTo>
                  <a:cubicBezTo>
                    <a:pt x="4562" y="7460"/>
                    <a:pt x="2258" y="9354"/>
                    <a:pt x="813" y="12545"/>
                  </a:cubicBezTo>
                  <a:lnTo>
                    <a:pt x="813" y="12545"/>
                  </a:lnTo>
                  <a:cubicBezTo>
                    <a:pt x="729" y="12569"/>
                    <a:pt x="645" y="12593"/>
                    <a:pt x="560" y="12616"/>
                  </a:cubicBezTo>
                  <a:cubicBezTo>
                    <a:pt x="0" y="12769"/>
                    <a:pt x="46" y="13318"/>
                    <a:pt x="457" y="13407"/>
                  </a:cubicBezTo>
                  <a:lnTo>
                    <a:pt x="457" y="13407"/>
                  </a:lnTo>
                  <a:cubicBezTo>
                    <a:pt x="439" y="13454"/>
                    <a:pt x="422" y="13500"/>
                    <a:pt x="405" y="13546"/>
                  </a:cubicBezTo>
                  <a:cubicBezTo>
                    <a:pt x="274" y="13859"/>
                    <a:pt x="534" y="14005"/>
                    <a:pt x="830" y="14005"/>
                  </a:cubicBezTo>
                  <a:cubicBezTo>
                    <a:pt x="1094" y="14005"/>
                    <a:pt x="1387" y="13889"/>
                    <a:pt x="1460" y="13671"/>
                  </a:cubicBezTo>
                  <a:cubicBezTo>
                    <a:pt x="1528" y="13486"/>
                    <a:pt x="1599" y="13306"/>
                    <a:pt x="1673" y="13129"/>
                  </a:cubicBezTo>
                  <a:lnTo>
                    <a:pt x="1673" y="13129"/>
                  </a:lnTo>
                  <a:cubicBezTo>
                    <a:pt x="4843" y="12144"/>
                    <a:pt x="7820" y="10597"/>
                    <a:pt x="10486" y="8583"/>
                  </a:cubicBezTo>
                  <a:cubicBezTo>
                    <a:pt x="11758" y="7653"/>
                    <a:pt x="12875" y="6505"/>
                    <a:pt x="13805" y="5233"/>
                  </a:cubicBezTo>
                  <a:cubicBezTo>
                    <a:pt x="14891" y="3620"/>
                    <a:pt x="15666" y="1852"/>
                    <a:pt x="17248" y="673"/>
                  </a:cubicBezTo>
                  <a:cubicBezTo>
                    <a:pt x="17658" y="373"/>
                    <a:pt x="17298" y="0"/>
                    <a:pt x="169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" name="Google Shape;479;p3">
              <a:extLst>
                <a:ext uri="{FF2B5EF4-FFF2-40B4-BE49-F238E27FC236}">
                  <a16:creationId xmlns:a16="http://schemas.microsoft.com/office/drawing/2014/main" id="{5F8B1F10-C4B3-3A7F-185E-B64A3C270512}"/>
                </a:ext>
              </a:extLst>
            </p:cNvPr>
            <p:cNvSpPr/>
            <p:nvPr/>
          </p:nvSpPr>
          <p:spPr>
            <a:xfrm>
              <a:off x="3266925" y="2664000"/>
              <a:ext cx="420475" cy="134025"/>
            </a:xfrm>
            <a:custGeom>
              <a:avLst/>
              <a:gdLst/>
              <a:ahLst/>
              <a:cxnLst/>
              <a:rect l="l" t="t" r="r" b="b"/>
              <a:pathLst>
                <a:path w="16819" h="5361" extrusionOk="0">
                  <a:moveTo>
                    <a:pt x="5575" y="864"/>
                  </a:moveTo>
                  <a:cubicBezTo>
                    <a:pt x="6716" y="864"/>
                    <a:pt x="7829" y="1317"/>
                    <a:pt x="8912" y="1784"/>
                  </a:cubicBezTo>
                  <a:cubicBezTo>
                    <a:pt x="10546" y="2442"/>
                    <a:pt x="11816" y="2577"/>
                    <a:pt x="13260" y="2577"/>
                  </a:cubicBezTo>
                  <a:cubicBezTo>
                    <a:pt x="13681" y="2577"/>
                    <a:pt x="14116" y="2566"/>
                    <a:pt x="14579" y="2552"/>
                  </a:cubicBezTo>
                  <a:lnTo>
                    <a:pt x="14579" y="2552"/>
                  </a:lnTo>
                  <a:cubicBezTo>
                    <a:pt x="13415" y="3879"/>
                    <a:pt x="11916" y="4239"/>
                    <a:pt x="10268" y="4239"/>
                  </a:cubicBezTo>
                  <a:cubicBezTo>
                    <a:pt x="8317" y="4239"/>
                    <a:pt x="6157" y="3735"/>
                    <a:pt x="4094" y="3735"/>
                  </a:cubicBezTo>
                  <a:cubicBezTo>
                    <a:pt x="3154" y="3735"/>
                    <a:pt x="2234" y="3840"/>
                    <a:pt x="1363" y="4144"/>
                  </a:cubicBezTo>
                  <a:lnTo>
                    <a:pt x="1363" y="4144"/>
                  </a:lnTo>
                  <a:cubicBezTo>
                    <a:pt x="1778" y="2852"/>
                    <a:pt x="2725" y="1770"/>
                    <a:pt x="3980" y="1195"/>
                  </a:cubicBezTo>
                  <a:cubicBezTo>
                    <a:pt x="4518" y="960"/>
                    <a:pt x="5049" y="864"/>
                    <a:pt x="5575" y="864"/>
                  </a:cubicBezTo>
                  <a:close/>
                  <a:moveTo>
                    <a:pt x="5845" y="1"/>
                  </a:moveTo>
                  <a:cubicBezTo>
                    <a:pt x="5619" y="1"/>
                    <a:pt x="5391" y="16"/>
                    <a:pt x="5159" y="47"/>
                  </a:cubicBezTo>
                  <a:cubicBezTo>
                    <a:pt x="2584" y="419"/>
                    <a:pt x="506" y="2405"/>
                    <a:pt x="40" y="4979"/>
                  </a:cubicBezTo>
                  <a:cubicBezTo>
                    <a:pt x="0" y="5262"/>
                    <a:pt x="263" y="5361"/>
                    <a:pt x="519" y="5361"/>
                  </a:cubicBezTo>
                  <a:cubicBezTo>
                    <a:pt x="656" y="5361"/>
                    <a:pt x="792" y="5333"/>
                    <a:pt x="878" y="5289"/>
                  </a:cubicBezTo>
                  <a:cubicBezTo>
                    <a:pt x="1922" y="4681"/>
                    <a:pt x="3019" y="4484"/>
                    <a:pt x="4143" y="4484"/>
                  </a:cubicBezTo>
                  <a:cubicBezTo>
                    <a:pt x="6225" y="4484"/>
                    <a:pt x="8401" y="5162"/>
                    <a:pt x="10503" y="5162"/>
                  </a:cubicBezTo>
                  <a:cubicBezTo>
                    <a:pt x="10739" y="5162"/>
                    <a:pt x="10974" y="5153"/>
                    <a:pt x="11207" y="5134"/>
                  </a:cubicBezTo>
                  <a:cubicBezTo>
                    <a:pt x="13844" y="4917"/>
                    <a:pt x="15581" y="3459"/>
                    <a:pt x="16667" y="1133"/>
                  </a:cubicBezTo>
                  <a:cubicBezTo>
                    <a:pt x="16819" y="812"/>
                    <a:pt x="16548" y="657"/>
                    <a:pt x="16235" y="657"/>
                  </a:cubicBezTo>
                  <a:cubicBezTo>
                    <a:pt x="15972" y="657"/>
                    <a:pt x="15680" y="766"/>
                    <a:pt x="15581" y="978"/>
                  </a:cubicBezTo>
                  <a:cubicBezTo>
                    <a:pt x="15459" y="1239"/>
                    <a:pt x="15330" y="1481"/>
                    <a:pt x="15196" y="1704"/>
                  </a:cubicBezTo>
                  <a:lnTo>
                    <a:pt x="15196" y="1704"/>
                  </a:lnTo>
                  <a:cubicBezTo>
                    <a:pt x="14478" y="1741"/>
                    <a:pt x="13781" y="1828"/>
                    <a:pt x="13082" y="1828"/>
                  </a:cubicBezTo>
                  <a:cubicBezTo>
                    <a:pt x="12748" y="1828"/>
                    <a:pt x="12413" y="1808"/>
                    <a:pt x="12076" y="1753"/>
                  </a:cubicBezTo>
                  <a:cubicBezTo>
                    <a:pt x="10990" y="1567"/>
                    <a:pt x="9967" y="1226"/>
                    <a:pt x="9005" y="761"/>
                  </a:cubicBezTo>
                  <a:cubicBezTo>
                    <a:pt x="7975" y="349"/>
                    <a:pt x="6946" y="1"/>
                    <a:pt x="58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" name="Google Shape;480;p3">
              <a:extLst>
                <a:ext uri="{FF2B5EF4-FFF2-40B4-BE49-F238E27FC236}">
                  <a16:creationId xmlns:a16="http://schemas.microsoft.com/office/drawing/2014/main" id="{A3728AD3-0DB6-1651-5100-F153B05A43CD}"/>
                </a:ext>
              </a:extLst>
            </p:cNvPr>
            <p:cNvSpPr/>
            <p:nvPr/>
          </p:nvSpPr>
          <p:spPr>
            <a:xfrm>
              <a:off x="3501350" y="2560000"/>
              <a:ext cx="177875" cy="161425"/>
            </a:xfrm>
            <a:custGeom>
              <a:avLst/>
              <a:gdLst/>
              <a:ahLst/>
              <a:cxnLst/>
              <a:rect l="l" t="t" r="r" b="b"/>
              <a:pathLst>
                <a:path w="7115" h="6457" extrusionOk="0">
                  <a:moveTo>
                    <a:pt x="1384" y="727"/>
                  </a:moveTo>
                  <a:lnTo>
                    <a:pt x="1384" y="727"/>
                  </a:lnTo>
                  <a:cubicBezTo>
                    <a:pt x="2153" y="1115"/>
                    <a:pt x="3566" y="2717"/>
                    <a:pt x="3847" y="2997"/>
                  </a:cubicBezTo>
                  <a:cubicBezTo>
                    <a:pt x="4381" y="3630"/>
                    <a:pt x="4852" y="4301"/>
                    <a:pt x="5260" y="5010"/>
                  </a:cubicBezTo>
                  <a:lnTo>
                    <a:pt x="5260" y="5010"/>
                  </a:lnTo>
                  <a:cubicBezTo>
                    <a:pt x="3423" y="4440"/>
                    <a:pt x="2175" y="2477"/>
                    <a:pt x="1384" y="727"/>
                  </a:cubicBezTo>
                  <a:close/>
                  <a:moveTo>
                    <a:pt x="1252" y="1"/>
                  </a:moveTo>
                  <a:cubicBezTo>
                    <a:pt x="935" y="1"/>
                    <a:pt x="611" y="89"/>
                    <a:pt x="279" y="299"/>
                  </a:cubicBezTo>
                  <a:cubicBezTo>
                    <a:pt x="186" y="361"/>
                    <a:pt x="0" y="485"/>
                    <a:pt x="62" y="640"/>
                  </a:cubicBezTo>
                  <a:cubicBezTo>
                    <a:pt x="1153" y="3136"/>
                    <a:pt x="2880" y="5579"/>
                    <a:pt x="5685" y="5809"/>
                  </a:cubicBezTo>
                  <a:lnTo>
                    <a:pt x="5685" y="5809"/>
                  </a:lnTo>
                  <a:cubicBezTo>
                    <a:pt x="5757" y="5956"/>
                    <a:pt x="5827" y="6105"/>
                    <a:pt x="5894" y="6255"/>
                  </a:cubicBezTo>
                  <a:cubicBezTo>
                    <a:pt x="5955" y="6398"/>
                    <a:pt x="6115" y="6457"/>
                    <a:pt x="6295" y="6457"/>
                  </a:cubicBezTo>
                  <a:cubicBezTo>
                    <a:pt x="6662" y="6457"/>
                    <a:pt x="7115" y="6214"/>
                    <a:pt x="7011" y="5944"/>
                  </a:cubicBezTo>
                  <a:cubicBezTo>
                    <a:pt x="6962" y="5835"/>
                    <a:pt x="6912" y="5727"/>
                    <a:pt x="6861" y="5619"/>
                  </a:cubicBezTo>
                  <a:lnTo>
                    <a:pt x="6861" y="5619"/>
                  </a:lnTo>
                  <a:cubicBezTo>
                    <a:pt x="7050" y="5425"/>
                    <a:pt x="7032" y="5160"/>
                    <a:pt x="6620" y="5138"/>
                  </a:cubicBezTo>
                  <a:lnTo>
                    <a:pt x="6620" y="5138"/>
                  </a:lnTo>
                  <a:cubicBezTo>
                    <a:pt x="5877" y="3718"/>
                    <a:pt x="4894" y="2426"/>
                    <a:pt x="3692" y="1353"/>
                  </a:cubicBezTo>
                  <a:cubicBezTo>
                    <a:pt x="2980" y="711"/>
                    <a:pt x="2150" y="1"/>
                    <a:pt x="12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" name="Google Shape;481;p3">
              <a:extLst>
                <a:ext uri="{FF2B5EF4-FFF2-40B4-BE49-F238E27FC236}">
                  <a16:creationId xmlns:a16="http://schemas.microsoft.com/office/drawing/2014/main" id="{1458F200-B77E-0317-76C5-84AEBBDB12EE}"/>
                </a:ext>
              </a:extLst>
            </p:cNvPr>
            <p:cNvSpPr/>
            <p:nvPr/>
          </p:nvSpPr>
          <p:spPr>
            <a:xfrm>
              <a:off x="3631300" y="2657975"/>
              <a:ext cx="311325" cy="64150"/>
            </a:xfrm>
            <a:custGeom>
              <a:avLst/>
              <a:gdLst/>
              <a:ahLst/>
              <a:cxnLst/>
              <a:rect l="l" t="t" r="r" b="b"/>
              <a:pathLst>
                <a:path w="12453" h="2566" extrusionOk="0">
                  <a:moveTo>
                    <a:pt x="7387" y="764"/>
                  </a:moveTo>
                  <a:cubicBezTo>
                    <a:pt x="8503" y="764"/>
                    <a:pt x="9620" y="904"/>
                    <a:pt x="10712" y="1187"/>
                  </a:cubicBezTo>
                  <a:lnTo>
                    <a:pt x="10712" y="1187"/>
                  </a:lnTo>
                  <a:cubicBezTo>
                    <a:pt x="9648" y="1660"/>
                    <a:pt x="8524" y="1826"/>
                    <a:pt x="7379" y="1826"/>
                  </a:cubicBezTo>
                  <a:cubicBezTo>
                    <a:pt x="6052" y="1826"/>
                    <a:pt x="4696" y="1604"/>
                    <a:pt x="3366" y="1380"/>
                  </a:cubicBezTo>
                  <a:lnTo>
                    <a:pt x="3366" y="1380"/>
                  </a:lnTo>
                  <a:cubicBezTo>
                    <a:pt x="4669" y="972"/>
                    <a:pt x="6027" y="764"/>
                    <a:pt x="7387" y="764"/>
                  </a:cubicBezTo>
                  <a:close/>
                  <a:moveTo>
                    <a:pt x="7634" y="0"/>
                  </a:moveTo>
                  <a:cubicBezTo>
                    <a:pt x="5670" y="0"/>
                    <a:pt x="3718" y="385"/>
                    <a:pt x="1895" y="1141"/>
                  </a:cubicBezTo>
                  <a:lnTo>
                    <a:pt x="1895" y="1141"/>
                  </a:lnTo>
                  <a:cubicBezTo>
                    <a:pt x="1628" y="1101"/>
                    <a:pt x="1362" y="1064"/>
                    <a:pt x="1099" y="1033"/>
                  </a:cubicBezTo>
                  <a:cubicBezTo>
                    <a:pt x="1078" y="1030"/>
                    <a:pt x="1057" y="1029"/>
                    <a:pt x="1036" y="1029"/>
                  </a:cubicBezTo>
                  <a:cubicBezTo>
                    <a:pt x="544" y="1029"/>
                    <a:pt x="0" y="1661"/>
                    <a:pt x="608" y="1794"/>
                  </a:cubicBezTo>
                  <a:lnTo>
                    <a:pt x="608" y="1794"/>
                  </a:lnTo>
                  <a:cubicBezTo>
                    <a:pt x="396" y="2036"/>
                    <a:pt x="649" y="2290"/>
                    <a:pt x="990" y="2290"/>
                  </a:cubicBezTo>
                  <a:cubicBezTo>
                    <a:pt x="1094" y="2290"/>
                    <a:pt x="1206" y="2266"/>
                    <a:pt x="1316" y="2211"/>
                  </a:cubicBezTo>
                  <a:cubicBezTo>
                    <a:pt x="1490" y="2124"/>
                    <a:pt x="1664" y="2040"/>
                    <a:pt x="1841" y="1961"/>
                  </a:cubicBezTo>
                  <a:lnTo>
                    <a:pt x="1841" y="1961"/>
                  </a:lnTo>
                  <a:cubicBezTo>
                    <a:pt x="3668" y="2226"/>
                    <a:pt x="5483" y="2566"/>
                    <a:pt x="7261" y="2566"/>
                  </a:cubicBezTo>
                  <a:cubicBezTo>
                    <a:pt x="8938" y="2566"/>
                    <a:pt x="10582" y="2264"/>
                    <a:pt x="12173" y="1312"/>
                  </a:cubicBezTo>
                  <a:cubicBezTo>
                    <a:pt x="12452" y="1188"/>
                    <a:pt x="12421" y="785"/>
                    <a:pt x="12142" y="691"/>
                  </a:cubicBezTo>
                  <a:cubicBezTo>
                    <a:pt x="10669" y="229"/>
                    <a:pt x="9148" y="0"/>
                    <a:pt x="76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" name="Google Shape;482;p3">
              <a:extLst>
                <a:ext uri="{FF2B5EF4-FFF2-40B4-BE49-F238E27FC236}">
                  <a16:creationId xmlns:a16="http://schemas.microsoft.com/office/drawing/2014/main" id="{01596464-0D8D-F4F9-201A-9445ACC0A126}"/>
                </a:ext>
              </a:extLst>
            </p:cNvPr>
            <p:cNvSpPr/>
            <p:nvPr/>
          </p:nvSpPr>
          <p:spPr>
            <a:xfrm>
              <a:off x="3596925" y="2760425"/>
              <a:ext cx="204875" cy="192375"/>
            </a:xfrm>
            <a:custGeom>
              <a:avLst/>
              <a:gdLst/>
              <a:ahLst/>
              <a:cxnLst/>
              <a:rect l="l" t="t" r="r" b="b"/>
              <a:pathLst>
                <a:path w="8195" h="7695" extrusionOk="0">
                  <a:moveTo>
                    <a:pt x="6571" y="951"/>
                  </a:moveTo>
                  <a:lnTo>
                    <a:pt x="6571" y="951"/>
                  </a:lnTo>
                  <a:cubicBezTo>
                    <a:pt x="5247" y="3030"/>
                    <a:pt x="3798" y="5093"/>
                    <a:pt x="1727" y="6424"/>
                  </a:cubicBezTo>
                  <a:lnTo>
                    <a:pt x="1727" y="6424"/>
                  </a:lnTo>
                  <a:cubicBezTo>
                    <a:pt x="2612" y="4215"/>
                    <a:pt x="4386" y="1771"/>
                    <a:pt x="6571" y="951"/>
                  </a:cubicBezTo>
                  <a:close/>
                  <a:moveTo>
                    <a:pt x="7631" y="1"/>
                  </a:moveTo>
                  <a:cubicBezTo>
                    <a:pt x="7607" y="1"/>
                    <a:pt x="7583" y="3"/>
                    <a:pt x="7561" y="6"/>
                  </a:cubicBezTo>
                  <a:cubicBezTo>
                    <a:pt x="4075" y="582"/>
                    <a:pt x="1419" y="3913"/>
                    <a:pt x="373" y="7162"/>
                  </a:cubicBezTo>
                  <a:lnTo>
                    <a:pt x="373" y="7162"/>
                  </a:lnTo>
                  <a:cubicBezTo>
                    <a:pt x="1" y="7419"/>
                    <a:pt x="285" y="7695"/>
                    <a:pt x="675" y="7695"/>
                  </a:cubicBezTo>
                  <a:cubicBezTo>
                    <a:pt x="775" y="7695"/>
                    <a:pt x="881" y="7677"/>
                    <a:pt x="985" y="7636"/>
                  </a:cubicBezTo>
                  <a:cubicBezTo>
                    <a:pt x="4180" y="6178"/>
                    <a:pt x="6197" y="3294"/>
                    <a:pt x="8027" y="409"/>
                  </a:cubicBezTo>
                  <a:cubicBezTo>
                    <a:pt x="8194" y="129"/>
                    <a:pt x="7858" y="1"/>
                    <a:pt x="76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" name="Google Shape;483;p3">
              <a:extLst>
                <a:ext uri="{FF2B5EF4-FFF2-40B4-BE49-F238E27FC236}">
                  <a16:creationId xmlns:a16="http://schemas.microsoft.com/office/drawing/2014/main" id="{A6BC8E70-1B6B-1833-E560-42493DE54501}"/>
                </a:ext>
              </a:extLst>
            </p:cNvPr>
            <p:cNvSpPr/>
            <p:nvPr/>
          </p:nvSpPr>
          <p:spPr>
            <a:xfrm>
              <a:off x="3388900" y="2884800"/>
              <a:ext cx="251650" cy="86400"/>
            </a:xfrm>
            <a:custGeom>
              <a:avLst/>
              <a:gdLst/>
              <a:ahLst/>
              <a:cxnLst/>
              <a:rect l="l" t="t" r="r" b="b"/>
              <a:pathLst>
                <a:path w="10066" h="3456" extrusionOk="0">
                  <a:moveTo>
                    <a:pt x="3492" y="565"/>
                  </a:moveTo>
                  <a:cubicBezTo>
                    <a:pt x="5349" y="565"/>
                    <a:pt x="7136" y="945"/>
                    <a:pt x="8517" y="2362"/>
                  </a:cubicBezTo>
                  <a:lnTo>
                    <a:pt x="8517" y="2362"/>
                  </a:lnTo>
                  <a:cubicBezTo>
                    <a:pt x="8038" y="2772"/>
                    <a:pt x="7459" y="2939"/>
                    <a:pt x="6837" y="2939"/>
                  </a:cubicBezTo>
                  <a:cubicBezTo>
                    <a:pt x="5085" y="2939"/>
                    <a:pt x="2983" y="1617"/>
                    <a:pt x="1741" y="656"/>
                  </a:cubicBezTo>
                  <a:lnTo>
                    <a:pt x="1741" y="656"/>
                  </a:lnTo>
                  <a:cubicBezTo>
                    <a:pt x="2325" y="602"/>
                    <a:pt x="2911" y="565"/>
                    <a:pt x="3492" y="565"/>
                  </a:cubicBezTo>
                  <a:close/>
                  <a:moveTo>
                    <a:pt x="4097" y="1"/>
                  </a:moveTo>
                  <a:cubicBezTo>
                    <a:pt x="3013" y="1"/>
                    <a:pt x="1913" y="118"/>
                    <a:pt x="869" y="242"/>
                  </a:cubicBezTo>
                  <a:cubicBezTo>
                    <a:pt x="776" y="242"/>
                    <a:pt x="1" y="521"/>
                    <a:pt x="249" y="707"/>
                  </a:cubicBezTo>
                  <a:cubicBezTo>
                    <a:pt x="1821" y="2014"/>
                    <a:pt x="4349" y="3456"/>
                    <a:pt x="6627" y="3456"/>
                  </a:cubicBezTo>
                  <a:cubicBezTo>
                    <a:pt x="7464" y="3456"/>
                    <a:pt x="8267" y="3261"/>
                    <a:pt x="8977" y="2794"/>
                  </a:cubicBezTo>
                  <a:lnTo>
                    <a:pt x="8977" y="2794"/>
                  </a:lnTo>
                  <a:cubicBezTo>
                    <a:pt x="9006" y="2798"/>
                    <a:pt x="9037" y="2801"/>
                    <a:pt x="9070" y="2801"/>
                  </a:cubicBezTo>
                  <a:cubicBezTo>
                    <a:pt x="9440" y="2801"/>
                    <a:pt x="10065" y="2507"/>
                    <a:pt x="9896" y="2289"/>
                  </a:cubicBezTo>
                  <a:lnTo>
                    <a:pt x="9865" y="2289"/>
                  </a:lnTo>
                  <a:cubicBezTo>
                    <a:pt x="9824" y="2239"/>
                    <a:pt x="9782" y="2190"/>
                    <a:pt x="9740" y="2141"/>
                  </a:cubicBezTo>
                  <a:lnTo>
                    <a:pt x="9740" y="2141"/>
                  </a:lnTo>
                  <a:cubicBezTo>
                    <a:pt x="9761" y="2119"/>
                    <a:pt x="9782" y="2095"/>
                    <a:pt x="9803" y="2072"/>
                  </a:cubicBezTo>
                  <a:cubicBezTo>
                    <a:pt x="9923" y="1939"/>
                    <a:pt x="9791" y="1886"/>
                    <a:pt x="9584" y="1886"/>
                  </a:cubicBezTo>
                  <a:cubicBezTo>
                    <a:pt x="9559" y="1886"/>
                    <a:pt x="9532" y="1886"/>
                    <a:pt x="9506" y="1888"/>
                  </a:cubicBezTo>
                  <a:lnTo>
                    <a:pt x="9506" y="1888"/>
                  </a:lnTo>
                  <a:cubicBezTo>
                    <a:pt x="8047" y="399"/>
                    <a:pt x="6097" y="1"/>
                    <a:pt x="40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" name="Google Shape;484;p3">
              <a:extLst>
                <a:ext uri="{FF2B5EF4-FFF2-40B4-BE49-F238E27FC236}">
                  <a16:creationId xmlns:a16="http://schemas.microsoft.com/office/drawing/2014/main" id="{FE8F2C21-17D2-E6D0-F095-7EAA2FBCD54A}"/>
                </a:ext>
              </a:extLst>
            </p:cNvPr>
            <p:cNvSpPr/>
            <p:nvPr/>
          </p:nvSpPr>
          <p:spPr>
            <a:xfrm>
              <a:off x="3060100" y="2488550"/>
              <a:ext cx="300900" cy="466975"/>
            </a:xfrm>
            <a:custGeom>
              <a:avLst/>
              <a:gdLst/>
              <a:ahLst/>
              <a:cxnLst/>
              <a:rect l="l" t="t" r="r" b="b"/>
              <a:pathLst>
                <a:path w="12036" h="18679" extrusionOk="0">
                  <a:moveTo>
                    <a:pt x="2705" y="2356"/>
                  </a:moveTo>
                  <a:cubicBezTo>
                    <a:pt x="3562" y="4879"/>
                    <a:pt x="4619" y="7489"/>
                    <a:pt x="6049" y="9609"/>
                  </a:cubicBezTo>
                  <a:cubicBezTo>
                    <a:pt x="7811" y="12222"/>
                    <a:pt x="10657" y="14391"/>
                    <a:pt x="10561" y="17746"/>
                  </a:cubicBezTo>
                  <a:lnTo>
                    <a:pt x="10561" y="17746"/>
                  </a:lnTo>
                  <a:cubicBezTo>
                    <a:pt x="7835" y="16142"/>
                    <a:pt x="4428" y="14109"/>
                    <a:pt x="2854" y="11439"/>
                  </a:cubicBezTo>
                  <a:cubicBezTo>
                    <a:pt x="2017" y="9981"/>
                    <a:pt x="2110" y="8306"/>
                    <a:pt x="2203" y="6662"/>
                  </a:cubicBezTo>
                  <a:cubicBezTo>
                    <a:pt x="2264" y="5224"/>
                    <a:pt x="2435" y="3785"/>
                    <a:pt x="2705" y="2356"/>
                  </a:cubicBezTo>
                  <a:close/>
                  <a:moveTo>
                    <a:pt x="2930" y="1"/>
                  </a:moveTo>
                  <a:cubicBezTo>
                    <a:pt x="2611" y="1"/>
                    <a:pt x="2122" y="190"/>
                    <a:pt x="2079" y="365"/>
                  </a:cubicBezTo>
                  <a:cubicBezTo>
                    <a:pt x="1303" y="3560"/>
                    <a:pt x="0" y="8678"/>
                    <a:pt x="1768" y="11718"/>
                  </a:cubicBezTo>
                  <a:cubicBezTo>
                    <a:pt x="3506" y="14789"/>
                    <a:pt x="7445" y="16898"/>
                    <a:pt x="10330" y="18635"/>
                  </a:cubicBezTo>
                  <a:cubicBezTo>
                    <a:pt x="10375" y="18666"/>
                    <a:pt x="10439" y="18679"/>
                    <a:pt x="10513" y="18679"/>
                  </a:cubicBezTo>
                  <a:cubicBezTo>
                    <a:pt x="10778" y="18679"/>
                    <a:pt x="11173" y="18512"/>
                    <a:pt x="11335" y="18376"/>
                  </a:cubicBezTo>
                  <a:lnTo>
                    <a:pt x="11335" y="18376"/>
                  </a:lnTo>
                  <a:cubicBezTo>
                    <a:pt x="11498" y="18314"/>
                    <a:pt x="11622" y="18230"/>
                    <a:pt x="11633" y="18139"/>
                  </a:cubicBezTo>
                  <a:cubicBezTo>
                    <a:pt x="12036" y="14851"/>
                    <a:pt x="9802" y="12711"/>
                    <a:pt x="7941" y="10322"/>
                  </a:cubicBezTo>
                  <a:cubicBezTo>
                    <a:pt x="5646" y="7437"/>
                    <a:pt x="4281" y="3591"/>
                    <a:pt x="3195" y="117"/>
                  </a:cubicBezTo>
                  <a:cubicBezTo>
                    <a:pt x="3168" y="34"/>
                    <a:pt x="3064" y="1"/>
                    <a:pt x="2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" name="Google Shape;485;p3">
              <a:extLst>
                <a:ext uri="{FF2B5EF4-FFF2-40B4-BE49-F238E27FC236}">
                  <a16:creationId xmlns:a16="http://schemas.microsoft.com/office/drawing/2014/main" id="{107D1EFC-CC54-8F2F-EA01-8FAC372D925C}"/>
                </a:ext>
              </a:extLst>
            </p:cNvPr>
            <p:cNvSpPr/>
            <p:nvPr/>
          </p:nvSpPr>
          <p:spPr>
            <a:xfrm>
              <a:off x="3026750" y="2889000"/>
              <a:ext cx="333600" cy="115875"/>
            </a:xfrm>
            <a:custGeom>
              <a:avLst/>
              <a:gdLst/>
              <a:ahLst/>
              <a:cxnLst/>
              <a:rect l="l" t="t" r="r" b="b"/>
              <a:pathLst>
                <a:path w="13344" h="4635" extrusionOk="0">
                  <a:moveTo>
                    <a:pt x="6896" y="830"/>
                  </a:moveTo>
                  <a:cubicBezTo>
                    <a:pt x="8651" y="830"/>
                    <a:pt x="10331" y="1198"/>
                    <a:pt x="11446" y="2216"/>
                  </a:cubicBezTo>
                  <a:lnTo>
                    <a:pt x="11446" y="2216"/>
                  </a:lnTo>
                  <a:cubicBezTo>
                    <a:pt x="10103" y="3070"/>
                    <a:pt x="8769" y="3754"/>
                    <a:pt x="7270" y="3754"/>
                  </a:cubicBezTo>
                  <a:cubicBezTo>
                    <a:pt x="6723" y="3754"/>
                    <a:pt x="6153" y="3663"/>
                    <a:pt x="5553" y="3455"/>
                  </a:cubicBezTo>
                  <a:cubicBezTo>
                    <a:pt x="4276" y="2995"/>
                    <a:pt x="3019" y="2325"/>
                    <a:pt x="1784" y="1687"/>
                  </a:cubicBezTo>
                  <a:lnTo>
                    <a:pt x="1784" y="1687"/>
                  </a:lnTo>
                  <a:cubicBezTo>
                    <a:pt x="3214" y="1217"/>
                    <a:pt x="5095" y="830"/>
                    <a:pt x="6896" y="830"/>
                  </a:cubicBezTo>
                  <a:close/>
                  <a:moveTo>
                    <a:pt x="7205" y="0"/>
                  </a:moveTo>
                  <a:cubicBezTo>
                    <a:pt x="4739" y="0"/>
                    <a:pt x="2141" y="657"/>
                    <a:pt x="435" y="1346"/>
                  </a:cubicBezTo>
                  <a:cubicBezTo>
                    <a:pt x="94" y="1470"/>
                    <a:pt x="0" y="1873"/>
                    <a:pt x="373" y="2028"/>
                  </a:cubicBezTo>
                  <a:cubicBezTo>
                    <a:pt x="2420" y="3052"/>
                    <a:pt x="4715" y="4603"/>
                    <a:pt x="7073" y="4634"/>
                  </a:cubicBezTo>
                  <a:cubicBezTo>
                    <a:pt x="7101" y="4634"/>
                    <a:pt x="7129" y="4634"/>
                    <a:pt x="7158" y="4634"/>
                  </a:cubicBezTo>
                  <a:cubicBezTo>
                    <a:pt x="8945" y="4634"/>
                    <a:pt x="10525" y="3791"/>
                    <a:pt x="11999" y="2843"/>
                  </a:cubicBezTo>
                  <a:lnTo>
                    <a:pt x="11999" y="2843"/>
                  </a:lnTo>
                  <a:cubicBezTo>
                    <a:pt x="12033" y="2891"/>
                    <a:pt x="12066" y="2940"/>
                    <a:pt x="12098" y="2990"/>
                  </a:cubicBezTo>
                  <a:cubicBezTo>
                    <a:pt x="12169" y="3105"/>
                    <a:pt x="12309" y="3154"/>
                    <a:pt x="12465" y="3154"/>
                  </a:cubicBezTo>
                  <a:cubicBezTo>
                    <a:pt x="12853" y="3154"/>
                    <a:pt x="13343" y="2848"/>
                    <a:pt x="13122" y="2493"/>
                  </a:cubicBezTo>
                  <a:cubicBezTo>
                    <a:pt x="13035" y="2359"/>
                    <a:pt x="12943" y="2232"/>
                    <a:pt x="12846" y="2110"/>
                  </a:cubicBezTo>
                  <a:lnTo>
                    <a:pt x="12846" y="2110"/>
                  </a:lnTo>
                  <a:cubicBezTo>
                    <a:pt x="12831" y="2038"/>
                    <a:pt x="12773" y="1974"/>
                    <a:pt x="12689" y="1925"/>
                  </a:cubicBezTo>
                  <a:lnTo>
                    <a:pt x="12689" y="1925"/>
                  </a:lnTo>
                  <a:cubicBezTo>
                    <a:pt x="11418" y="502"/>
                    <a:pt x="9362" y="0"/>
                    <a:pt x="7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" name="Google Shape;486;p3">
              <a:extLst>
                <a:ext uri="{FF2B5EF4-FFF2-40B4-BE49-F238E27FC236}">
                  <a16:creationId xmlns:a16="http://schemas.microsoft.com/office/drawing/2014/main" id="{3BACFCD5-AFA1-E465-D6CE-0C17E7432497}"/>
                </a:ext>
              </a:extLst>
            </p:cNvPr>
            <p:cNvSpPr/>
            <p:nvPr/>
          </p:nvSpPr>
          <p:spPr>
            <a:xfrm>
              <a:off x="3103525" y="3018500"/>
              <a:ext cx="382200" cy="152775"/>
            </a:xfrm>
            <a:custGeom>
              <a:avLst/>
              <a:gdLst/>
              <a:ahLst/>
              <a:cxnLst/>
              <a:rect l="l" t="t" r="r" b="b"/>
              <a:pathLst>
                <a:path w="15288" h="6111" extrusionOk="0">
                  <a:moveTo>
                    <a:pt x="11629" y="670"/>
                  </a:moveTo>
                  <a:cubicBezTo>
                    <a:pt x="12392" y="670"/>
                    <a:pt x="13146" y="896"/>
                    <a:pt x="13866" y="1470"/>
                  </a:cubicBezTo>
                  <a:cubicBezTo>
                    <a:pt x="13910" y="1505"/>
                    <a:pt x="13969" y="1527"/>
                    <a:pt x="14038" y="1537"/>
                  </a:cubicBezTo>
                  <a:lnTo>
                    <a:pt x="14038" y="1537"/>
                  </a:lnTo>
                  <a:cubicBezTo>
                    <a:pt x="13228" y="4218"/>
                    <a:pt x="10107" y="4686"/>
                    <a:pt x="7631" y="5099"/>
                  </a:cubicBezTo>
                  <a:cubicBezTo>
                    <a:pt x="5965" y="5354"/>
                    <a:pt x="4299" y="5487"/>
                    <a:pt x="2620" y="5487"/>
                  </a:cubicBezTo>
                  <a:cubicBezTo>
                    <a:pt x="2365" y="5487"/>
                    <a:pt x="2111" y="5484"/>
                    <a:pt x="1855" y="5478"/>
                  </a:cubicBezTo>
                  <a:lnTo>
                    <a:pt x="1855" y="5478"/>
                  </a:lnTo>
                  <a:lnTo>
                    <a:pt x="6359" y="2897"/>
                  </a:lnTo>
                  <a:cubicBezTo>
                    <a:pt x="7915" y="1977"/>
                    <a:pt x="9795" y="670"/>
                    <a:pt x="11629" y="670"/>
                  </a:cubicBezTo>
                  <a:close/>
                  <a:moveTo>
                    <a:pt x="11930" y="1"/>
                  </a:moveTo>
                  <a:cubicBezTo>
                    <a:pt x="11077" y="1"/>
                    <a:pt x="10207" y="204"/>
                    <a:pt x="9368" y="539"/>
                  </a:cubicBezTo>
                  <a:cubicBezTo>
                    <a:pt x="6204" y="1811"/>
                    <a:pt x="3257" y="3889"/>
                    <a:pt x="342" y="5595"/>
                  </a:cubicBezTo>
                  <a:cubicBezTo>
                    <a:pt x="0" y="5782"/>
                    <a:pt x="124" y="6061"/>
                    <a:pt x="466" y="6061"/>
                  </a:cubicBezTo>
                  <a:cubicBezTo>
                    <a:pt x="1069" y="6094"/>
                    <a:pt x="1671" y="6110"/>
                    <a:pt x="2271" y="6110"/>
                  </a:cubicBezTo>
                  <a:cubicBezTo>
                    <a:pt x="5039" y="6110"/>
                    <a:pt x="7778" y="5762"/>
                    <a:pt x="10454" y="5099"/>
                  </a:cubicBezTo>
                  <a:cubicBezTo>
                    <a:pt x="12780" y="4510"/>
                    <a:pt x="14766" y="3517"/>
                    <a:pt x="15262" y="974"/>
                  </a:cubicBezTo>
                  <a:cubicBezTo>
                    <a:pt x="15287" y="796"/>
                    <a:pt x="15116" y="722"/>
                    <a:pt x="14900" y="722"/>
                  </a:cubicBezTo>
                  <a:cubicBezTo>
                    <a:pt x="14787" y="722"/>
                    <a:pt x="14660" y="743"/>
                    <a:pt x="14544" y="780"/>
                  </a:cubicBezTo>
                  <a:lnTo>
                    <a:pt x="14544" y="780"/>
                  </a:lnTo>
                  <a:cubicBezTo>
                    <a:pt x="13731" y="232"/>
                    <a:pt x="12840" y="1"/>
                    <a:pt x="11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" name="Google Shape;487;p3">
              <a:extLst>
                <a:ext uri="{FF2B5EF4-FFF2-40B4-BE49-F238E27FC236}">
                  <a16:creationId xmlns:a16="http://schemas.microsoft.com/office/drawing/2014/main" id="{87AF8978-9E63-7153-F84C-625B99AD983C}"/>
                </a:ext>
              </a:extLst>
            </p:cNvPr>
            <p:cNvSpPr/>
            <p:nvPr/>
          </p:nvSpPr>
          <p:spPr>
            <a:xfrm>
              <a:off x="3296100" y="3087275"/>
              <a:ext cx="216125" cy="333150"/>
            </a:xfrm>
            <a:custGeom>
              <a:avLst/>
              <a:gdLst/>
              <a:ahLst/>
              <a:cxnLst/>
              <a:rect l="l" t="t" r="r" b="b"/>
              <a:pathLst>
                <a:path w="8645" h="13326" extrusionOk="0">
                  <a:moveTo>
                    <a:pt x="5528" y="890"/>
                  </a:moveTo>
                  <a:cubicBezTo>
                    <a:pt x="7061" y="4499"/>
                    <a:pt x="7427" y="8493"/>
                    <a:pt x="6603" y="12314"/>
                  </a:cubicBezTo>
                  <a:lnTo>
                    <a:pt x="6603" y="12314"/>
                  </a:lnTo>
                  <a:cubicBezTo>
                    <a:pt x="3643" y="9738"/>
                    <a:pt x="1339" y="2794"/>
                    <a:pt x="5528" y="890"/>
                  </a:cubicBezTo>
                  <a:close/>
                  <a:moveTo>
                    <a:pt x="6188" y="1"/>
                  </a:moveTo>
                  <a:cubicBezTo>
                    <a:pt x="5837" y="1"/>
                    <a:pt x="5224" y="245"/>
                    <a:pt x="5295" y="363"/>
                  </a:cubicBezTo>
                  <a:cubicBezTo>
                    <a:pt x="5327" y="433"/>
                    <a:pt x="5359" y="503"/>
                    <a:pt x="5390" y="574"/>
                  </a:cubicBezTo>
                  <a:lnTo>
                    <a:pt x="5390" y="574"/>
                  </a:lnTo>
                  <a:cubicBezTo>
                    <a:pt x="1" y="2629"/>
                    <a:pt x="2231" y="11024"/>
                    <a:pt x="6411" y="13298"/>
                  </a:cubicBezTo>
                  <a:cubicBezTo>
                    <a:pt x="6449" y="13317"/>
                    <a:pt x="6512" y="13325"/>
                    <a:pt x="6590" y="13325"/>
                  </a:cubicBezTo>
                  <a:cubicBezTo>
                    <a:pt x="6894" y="13325"/>
                    <a:pt x="7416" y="13192"/>
                    <a:pt x="7466" y="13019"/>
                  </a:cubicBezTo>
                  <a:cubicBezTo>
                    <a:pt x="8645" y="8707"/>
                    <a:pt x="8272" y="4116"/>
                    <a:pt x="6411" y="84"/>
                  </a:cubicBezTo>
                  <a:cubicBezTo>
                    <a:pt x="6382" y="25"/>
                    <a:pt x="6297" y="1"/>
                    <a:pt x="6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0" name="Google Shape;488;p3">
              <a:extLst>
                <a:ext uri="{FF2B5EF4-FFF2-40B4-BE49-F238E27FC236}">
                  <a16:creationId xmlns:a16="http://schemas.microsoft.com/office/drawing/2014/main" id="{AF3A97B7-D077-5DEC-4093-6ABDDE0011FC}"/>
                </a:ext>
              </a:extLst>
            </p:cNvPr>
            <p:cNvSpPr/>
            <p:nvPr/>
          </p:nvSpPr>
          <p:spPr>
            <a:xfrm>
              <a:off x="3568025" y="2838900"/>
              <a:ext cx="380325" cy="518525"/>
            </a:xfrm>
            <a:custGeom>
              <a:avLst/>
              <a:gdLst/>
              <a:ahLst/>
              <a:cxnLst/>
              <a:rect l="l" t="t" r="r" b="b"/>
              <a:pathLst>
                <a:path w="15213" h="20741" extrusionOk="0">
                  <a:moveTo>
                    <a:pt x="14007" y="1219"/>
                  </a:moveTo>
                  <a:lnTo>
                    <a:pt x="14007" y="1219"/>
                  </a:lnTo>
                  <a:cubicBezTo>
                    <a:pt x="13109" y="8350"/>
                    <a:pt x="6594" y="13065"/>
                    <a:pt x="3758" y="19468"/>
                  </a:cubicBezTo>
                  <a:lnTo>
                    <a:pt x="3758" y="19468"/>
                  </a:lnTo>
                  <a:cubicBezTo>
                    <a:pt x="2512" y="18332"/>
                    <a:pt x="2117" y="16355"/>
                    <a:pt x="2141" y="14703"/>
                  </a:cubicBezTo>
                  <a:cubicBezTo>
                    <a:pt x="2203" y="12345"/>
                    <a:pt x="3196" y="10112"/>
                    <a:pt x="4871" y="8468"/>
                  </a:cubicBezTo>
                  <a:cubicBezTo>
                    <a:pt x="7533" y="5723"/>
                    <a:pt x="10888" y="3499"/>
                    <a:pt x="14007" y="1219"/>
                  </a:cubicBezTo>
                  <a:close/>
                  <a:moveTo>
                    <a:pt x="14911" y="0"/>
                  </a:moveTo>
                  <a:cubicBezTo>
                    <a:pt x="14653" y="0"/>
                    <a:pt x="14301" y="142"/>
                    <a:pt x="14208" y="217"/>
                  </a:cubicBezTo>
                  <a:cubicBezTo>
                    <a:pt x="11881" y="1985"/>
                    <a:pt x="9555" y="3753"/>
                    <a:pt x="7260" y="5521"/>
                  </a:cubicBezTo>
                  <a:cubicBezTo>
                    <a:pt x="5460" y="6886"/>
                    <a:pt x="3599" y="8313"/>
                    <a:pt x="2389" y="10236"/>
                  </a:cubicBezTo>
                  <a:cubicBezTo>
                    <a:pt x="528" y="13121"/>
                    <a:pt x="1" y="19387"/>
                    <a:pt x="4096" y="20720"/>
                  </a:cubicBezTo>
                  <a:cubicBezTo>
                    <a:pt x="4133" y="20734"/>
                    <a:pt x="4178" y="20740"/>
                    <a:pt x="4228" y="20740"/>
                  </a:cubicBezTo>
                  <a:cubicBezTo>
                    <a:pt x="4637" y="20740"/>
                    <a:pt x="5382" y="20331"/>
                    <a:pt x="4995" y="20193"/>
                  </a:cubicBezTo>
                  <a:cubicBezTo>
                    <a:pt x="4850" y="20145"/>
                    <a:pt x="4711" y="20088"/>
                    <a:pt x="4578" y="20024"/>
                  </a:cubicBezTo>
                  <a:lnTo>
                    <a:pt x="4578" y="20024"/>
                  </a:lnTo>
                  <a:cubicBezTo>
                    <a:pt x="7322" y="13038"/>
                    <a:pt x="14705" y="8172"/>
                    <a:pt x="15200" y="248"/>
                  </a:cubicBezTo>
                  <a:cubicBezTo>
                    <a:pt x="15213" y="62"/>
                    <a:pt x="15082" y="0"/>
                    <a:pt x="14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1" name="Google Shape;489;p3">
              <a:extLst>
                <a:ext uri="{FF2B5EF4-FFF2-40B4-BE49-F238E27FC236}">
                  <a16:creationId xmlns:a16="http://schemas.microsoft.com/office/drawing/2014/main" id="{45DC58AC-0E68-0678-B258-7EFC833A001B}"/>
                </a:ext>
              </a:extLst>
            </p:cNvPr>
            <p:cNvSpPr/>
            <p:nvPr/>
          </p:nvSpPr>
          <p:spPr>
            <a:xfrm>
              <a:off x="3653750" y="3228600"/>
              <a:ext cx="477550" cy="187900"/>
            </a:xfrm>
            <a:custGeom>
              <a:avLst/>
              <a:gdLst/>
              <a:ahLst/>
              <a:cxnLst/>
              <a:rect l="l" t="t" r="r" b="b"/>
              <a:pathLst>
                <a:path w="19102" h="7516" extrusionOk="0">
                  <a:moveTo>
                    <a:pt x="10660" y="570"/>
                  </a:moveTo>
                  <a:cubicBezTo>
                    <a:pt x="12462" y="570"/>
                    <a:pt x="14240" y="687"/>
                    <a:pt x="16030" y="687"/>
                  </a:cubicBezTo>
                  <a:cubicBezTo>
                    <a:pt x="16332" y="687"/>
                    <a:pt x="16635" y="684"/>
                    <a:pt x="16939" y="676"/>
                  </a:cubicBezTo>
                  <a:lnTo>
                    <a:pt x="16939" y="676"/>
                  </a:lnTo>
                  <a:cubicBezTo>
                    <a:pt x="14822" y="1878"/>
                    <a:pt x="13300" y="3966"/>
                    <a:pt x="11182" y="5194"/>
                  </a:cubicBezTo>
                  <a:cubicBezTo>
                    <a:pt x="10158" y="5784"/>
                    <a:pt x="9073" y="6218"/>
                    <a:pt x="7956" y="6497"/>
                  </a:cubicBezTo>
                  <a:cubicBezTo>
                    <a:pt x="7302" y="6652"/>
                    <a:pt x="6140" y="6884"/>
                    <a:pt x="5072" y="6884"/>
                  </a:cubicBezTo>
                  <a:cubicBezTo>
                    <a:pt x="4216" y="6884"/>
                    <a:pt x="3421" y="6735"/>
                    <a:pt x="2993" y="6280"/>
                  </a:cubicBezTo>
                  <a:cubicBezTo>
                    <a:pt x="2362" y="5650"/>
                    <a:pt x="2286" y="4814"/>
                    <a:pt x="1695" y="4290"/>
                  </a:cubicBezTo>
                  <a:lnTo>
                    <a:pt x="1695" y="4290"/>
                  </a:lnTo>
                  <a:cubicBezTo>
                    <a:pt x="1719" y="1121"/>
                    <a:pt x="8070" y="602"/>
                    <a:pt x="10220" y="573"/>
                  </a:cubicBezTo>
                  <a:cubicBezTo>
                    <a:pt x="10367" y="571"/>
                    <a:pt x="10514" y="570"/>
                    <a:pt x="10660" y="570"/>
                  </a:cubicBezTo>
                  <a:close/>
                  <a:moveTo>
                    <a:pt x="10987" y="0"/>
                  </a:moveTo>
                  <a:cubicBezTo>
                    <a:pt x="9356" y="0"/>
                    <a:pt x="7731" y="100"/>
                    <a:pt x="6126" y="479"/>
                  </a:cubicBezTo>
                  <a:cubicBezTo>
                    <a:pt x="4352" y="916"/>
                    <a:pt x="1113" y="2025"/>
                    <a:pt x="614" y="4061"/>
                  </a:cubicBezTo>
                  <a:lnTo>
                    <a:pt x="614" y="4061"/>
                  </a:lnTo>
                  <a:cubicBezTo>
                    <a:pt x="282" y="4185"/>
                    <a:pt x="1" y="4400"/>
                    <a:pt x="263" y="4512"/>
                  </a:cubicBezTo>
                  <a:cubicBezTo>
                    <a:pt x="367" y="4553"/>
                    <a:pt x="462" y="4601"/>
                    <a:pt x="549" y="4656"/>
                  </a:cubicBezTo>
                  <a:lnTo>
                    <a:pt x="549" y="4656"/>
                  </a:lnTo>
                  <a:cubicBezTo>
                    <a:pt x="551" y="4751"/>
                    <a:pt x="559" y="4848"/>
                    <a:pt x="573" y="4946"/>
                  </a:cubicBezTo>
                  <a:cubicBezTo>
                    <a:pt x="594" y="5060"/>
                    <a:pt x="732" y="5108"/>
                    <a:pt x="904" y="5108"/>
                  </a:cubicBezTo>
                  <a:cubicBezTo>
                    <a:pt x="947" y="5108"/>
                    <a:pt x="992" y="5105"/>
                    <a:pt x="1037" y="5100"/>
                  </a:cubicBezTo>
                  <a:lnTo>
                    <a:pt x="1037" y="5100"/>
                  </a:lnTo>
                  <a:cubicBezTo>
                    <a:pt x="1634" y="5841"/>
                    <a:pt x="1837" y="6924"/>
                    <a:pt x="2931" y="7273"/>
                  </a:cubicBezTo>
                  <a:cubicBezTo>
                    <a:pt x="3460" y="7446"/>
                    <a:pt x="4059" y="7515"/>
                    <a:pt x="4682" y="7515"/>
                  </a:cubicBezTo>
                  <a:cubicBezTo>
                    <a:pt x="5959" y="7515"/>
                    <a:pt x="7337" y="7223"/>
                    <a:pt x="8421" y="6931"/>
                  </a:cubicBezTo>
                  <a:cubicBezTo>
                    <a:pt x="10096" y="6466"/>
                    <a:pt x="11647" y="5691"/>
                    <a:pt x="13074" y="4698"/>
                  </a:cubicBezTo>
                  <a:cubicBezTo>
                    <a:pt x="14935" y="3333"/>
                    <a:pt x="16362" y="1286"/>
                    <a:pt x="18627" y="511"/>
                  </a:cubicBezTo>
                  <a:cubicBezTo>
                    <a:pt x="19102" y="362"/>
                    <a:pt x="18980" y="43"/>
                    <a:pt x="18534" y="43"/>
                  </a:cubicBezTo>
                  <a:cubicBezTo>
                    <a:pt x="18514" y="43"/>
                    <a:pt x="18493" y="44"/>
                    <a:pt x="18472" y="45"/>
                  </a:cubicBezTo>
                  <a:cubicBezTo>
                    <a:pt x="17759" y="99"/>
                    <a:pt x="17044" y="118"/>
                    <a:pt x="16327" y="118"/>
                  </a:cubicBezTo>
                  <a:cubicBezTo>
                    <a:pt x="14551" y="118"/>
                    <a:pt x="12765" y="0"/>
                    <a:pt x="109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2" name="Google Shape;490;p3">
              <a:extLst>
                <a:ext uri="{FF2B5EF4-FFF2-40B4-BE49-F238E27FC236}">
                  <a16:creationId xmlns:a16="http://schemas.microsoft.com/office/drawing/2014/main" id="{8140472C-AACC-EA58-4469-F33C53292EF6}"/>
                </a:ext>
              </a:extLst>
            </p:cNvPr>
            <p:cNvSpPr/>
            <p:nvPr/>
          </p:nvSpPr>
          <p:spPr>
            <a:xfrm>
              <a:off x="3316825" y="2947825"/>
              <a:ext cx="291075" cy="292850"/>
            </a:xfrm>
            <a:custGeom>
              <a:avLst/>
              <a:gdLst/>
              <a:ahLst/>
              <a:cxnLst/>
              <a:rect l="l" t="t" r="r" b="b"/>
              <a:pathLst>
                <a:path w="11643" h="11714" extrusionOk="0">
                  <a:moveTo>
                    <a:pt x="833" y="0"/>
                  </a:moveTo>
                  <a:cubicBezTo>
                    <a:pt x="551" y="0"/>
                    <a:pt x="1" y="279"/>
                    <a:pt x="247" y="388"/>
                  </a:cubicBezTo>
                  <a:lnTo>
                    <a:pt x="247" y="357"/>
                  </a:lnTo>
                  <a:cubicBezTo>
                    <a:pt x="5210" y="2405"/>
                    <a:pt x="9553" y="6220"/>
                    <a:pt x="10762" y="11617"/>
                  </a:cubicBezTo>
                  <a:cubicBezTo>
                    <a:pt x="10782" y="11685"/>
                    <a:pt x="10875" y="11713"/>
                    <a:pt x="10994" y="11713"/>
                  </a:cubicBezTo>
                  <a:cubicBezTo>
                    <a:pt x="11257" y="11713"/>
                    <a:pt x="11643" y="11572"/>
                    <a:pt x="11600" y="11400"/>
                  </a:cubicBezTo>
                  <a:cubicBezTo>
                    <a:pt x="10359" y="5910"/>
                    <a:pt x="5954" y="2095"/>
                    <a:pt x="929" y="16"/>
                  </a:cubicBezTo>
                  <a:cubicBezTo>
                    <a:pt x="904" y="5"/>
                    <a:pt x="871" y="0"/>
                    <a:pt x="8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3" name="Google Shape;491;p3">
              <a:extLst>
                <a:ext uri="{FF2B5EF4-FFF2-40B4-BE49-F238E27FC236}">
                  <a16:creationId xmlns:a16="http://schemas.microsoft.com/office/drawing/2014/main" id="{AB965971-D06C-54F2-4004-8532F8EF42E1}"/>
                </a:ext>
              </a:extLst>
            </p:cNvPr>
            <p:cNvSpPr/>
            <p:nvPr/>
          </p:nvSpPr>
          <p:spPr>
            <a:xfrm>
              <a:off x="3592850" y="2082700"/>
              <a:ext cx="154350" cy="1167000"/>
            </a:xfrm>
            <a:custGeom>
              <a:avLst/>
              <a:gdLst/>
              <a:ahLst/>
              <a:cxnLst/>
              <a:rect l="l" t="t" r="r" b="b"/>
              <a:pathLst>
                <a:path w="6174" h="46680" extrusionOk="0">
                  <a:moveTo>
                    <a:pt x="4057" y="1"/>
                  </a:moveTo>
                  <a:cubicBezTo>
                    <a:pt x="3776" y="1"/>
                    <a:pt x="3404" y="235"/>
                    <a:pt x="3537" y="500"/>
                  </a:cubicBezTo>
                  <a:cubicBezTo>
                    <a:pt x="4591" y="2392"/>
                    <a:pt x="5119" y="4595"/>
                    <a:pt x="5026" y="6766"/>
                  </a:cubicBezTo>
                  <a:cubicBezTo>
                    <a:pt x="4933" y="8627"/>
                    <a:pt x="4281" y="10395"/>
                    <a:pt x="4157" y="12194"/>
                  </a:cubicBezTo>
                  <a:cubicBezTo>
                    <a:pt x="4002" y="14025"/>
                    <a:pt x="4622" y="15824"/>
                    <a:pt x="4498" y="17623"/>
                  </a:cubicBezTo>
                  <a:cubicBezTo>
                    <a:pt x="4312" y="19608"/>
                    <a:pt x="2947" y="20973"/>
                    <a:pt x="2451" y="22803"/>
                  </a:cubicBezTo>
                  <a:cubicBezTo>
                    <a:pt x="1955" y="24633"/>
                    <a:pt x="2017" y="26494"/>
                    <a:pt x="1490" y="28293"/>
                  </a:cubicBezTo>
                  <a:cubicBezTo>
                    <a:pt x="931" y="30123"/>
                    <a:pt x="590" y="31985"/>
                    <a:pt x="435" y="33877"/>
                  </a:cubicBezTo>
                  <a:cubicBezTo>
                    <a:pt x="187" y="38064"/>
                    <a:pt x="125" y="42252"/>
                    <a:pt x="1" y="46440"/>
                  </a:cubicBezTo>
                  <a:cubicBezTo>
                    <a:pt x="1" y="46609"/>
                    <a:pt x="148" y="46680"/>
                    <a:pt x="320" y="46680"/>
                  </a:cubicBezTo>
                  <a:cubicBezTo>
                    <a:pt x="556" y="46680"/>
                    <a:pt x="838" y="46544"/>
                    <a:pt x="838" y="46347"/>
                  </a:cubicBezTo>
                  <a:cubicBezTo>
                    <a:pt x="993" y="42066"/>
                    <a:pt x="993" y="37723"/>
                    <a:pt x="1303" y="33443"/>
                  </a:cubicBezTo>
                  <a:cubicBezTo>
                    <a:pt x="1459" y="31364"/>
                    <a:pt x="2017" y="29534"/>
                    <a:pt x="2544" y="27549"/>
                  </a:cubicBezTo>
                  <a:cubicBezTo>
                    <a:pt x="3134" y="25315"/>
                    <a:pt x="2916" y="23082"/>
                    <a:pt x="4095" y="21004"/>
                  </a:cubicBezTo>
                  <a:cubicBezTo>
                    <a:pt x="4871" y="19577"/>
                    <a:pt x="5398" y="18460"/>
                    <a:pt x="5336" y="16816"/>
                  </a:cubicBezTo>
                  <a:cubicBezTo>
                    <a:pt x="5274" y="14614"/>
                    <a:pt x="4840" y="12660"/>
                    <a:pt x="5274" y="10426"/>
                  </a:cubicBezTo>
                  <a:cubicBezTo>
                    <a:pt x="5987" y="6704"/>
                    <a:pt x="6173" y="3602"/>
                    <a:pt x="4312" y="128"/>
                  </a:cubicBezTo>
                  <a:cubicBezTo>
                    <a:pt x="4268" y="39"/>
                    <a:pt x="4170" y="1"/>
                    <a:pt x="40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60" name="Google Shape;508;p3">
            <a:extLst>
              <a:ext uri="{FF2B5EF4-FFF2-40B4-BE49-F238E27FC236}">
                <a16:creationId xmlns:a16="http://schemas.microsoft.com/office/drawing/2014/main" id="{777C9943-1FB0-838A-2FDF-55027481C554}"/>
              </a:ext>
            </a:extLst>
          </p:cNvPr>
          <p:cNvSpPr/>
          <p:nvPr/>
        </p:nvSpPr>
        <p:spPr>
          <a:xfrm>
            <a:off x="5666313" y="5470907"/>
            <a:ext cx="504799" cy="422299"/>
          </a:xfrm>
          <a:custGeom>
            <a:avLst/>
            <a:gdLst/>
            <a:ahLst/>
            <a:cxnLst/>
            <a:rect l="l" t="t" r="r" b="b"/>
            <a:pathLst>
              <a:path w="11540" h="9654" extrusionOk="0">
                <a:moveTo>
                  <a:pt x="5412" y="1"/>
                </a:moveTo>
                <a:cubicBezTo>
                  <a:pt x="4719" y="1"/>
                  <a:pt x="4023" y="114"/>
                  <a:pt x="3350" y="345"/>
                </a:cubicBezTo>
                <a:lnTo>
                  <a:pt x="3695" y="271"/>
                </a:lnTo>
                <a:lnTo>
                  <a:pt x="3695" y="271"/>
                </a:lnTo>
                <a:cubicBezTo>
                  <a:pt x="2234" y="700"/>
                  <a:pt x="929" y="1718"/>
                  <a:pt x="404" y="3137"/>
                </a:cubicBezTo>
                <a:cubicBezTo>
                  <a:pt x="0" y="4316"/>
                  <a:pt x="93" y="5619"/>
                  <a:pt x="683" y="6704"/>
                </a:cubicBezTo>
                <a:cubicBezTo>
                  <a:pt x="1272" y="7790"/>
                  <a:pt x="2234" y="8628"/>
                  <a:pt x="3350" y="9124"/>
                </a:cubicBezTo>
                <a:cubicBezTo>
                  <a:pt x="4141" y="9475"/>
                  <a:pt x="5003" y="9654"/>
                  <a:pt x="5855" y="9654"/>
                </a:cubicBezTo>
                <a:cubicBezTo>
                  <a:pt x="7110" y="9654"/>
                  <a:pt x="8346" y="9267"/>
                  <a:pt x="9306" y="8472"/>
                </a:cubicBezTo>
                <a:cubicBezTo>
                  <a:pt x="10950" y="7139"/>
                  <a:pt x="11540" y="4595"/>
                  <a:pt x="10516" y="2765"/>
                </a:cubicBezTo>
                <a:cubicBezTo>
                  <a:pt x="10175" y="2207"/>
                  <a:pt x="9740" y="1679"/>
                  <a:pt x="9213" y="1276"/>
                </a:cubicBezTo>
                <a:cubicBezTo>
                  <a:pt x="8105" y="435"/>
                  <a:pt x="6766" y="1"/>
                  <a:pt x="54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1" name="Google Shape;509;p3">
            <a:extLst>
              <a:ext uri="{FF2B5EF4-FFF2-40B4-BE49-F238E27FC236}">
                <a16:creationId xmlns:a16="http://schemas.microsoft.com/office/drawing/2014/main" id="{F03461F4-83E5-9F8A-7ACC-C1C10A98E21E}"/>
              </a:ext>
            </a:extLst>
          </p:cNvPr>
          <p:cNvSpPr/>
          <p:nvPr/>
        </p:nvSpPr>
        <p:spPr>
          <a:xfrm rot="-7924493">
            <a:off x="7981745" y="-1531704"/>
            <a:ext cx="3173897" cy="2837704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168" name="Google Shape;616;p3">
            <a:extLst>
              <a:ext uri="{FF2B5EF4-FFF2-40B4-BE49-F238E27FC236}">
                <a16:creationId xmlns:a16="http://schemas.microsoft.com/office/drawing/2014/main" id="{72856BD1-B2FC-92DD-F872-9038E7597799}"/>
              </a:ext>
            </a:extLst>
          </p:cNvPr>
          <p:cNvGrpSpPr/>
          <p:nvPr/>
        </p:nvGrpSpPr>
        <p:grpSpPr>
          <a:xfrm rot="10800000">
            <a:off x="6208976" y="-936097"/>
            <a:ext cx="1139059" cy="2009129"/>
            <a:chOff x="2797700" y="3217325"/>
            <a:chExt cx="682725" cy="1204225"/>
          </a:xfrm>
        </p:grpSpPr>
        <p:sp>
          <p:nvSpPr>
            <p:cNvPr id="169" name="Google Shape;617;p3">
              <a:extLst>
                <a:ext uri="{FF2B5EF4-FFF2-40B4-BE49-F238E27FC236}">
                  <a16:creationId xmlns:a16="http://schemas.microsoft.com/office/drawing/2014/main" id="{830356E2-0570-C0DA-54DC-EA1993F5FAC3}"/>
                </a:ext>
              </a:extLst>
            </p:cNvPr>
            <p:cNvSpPr/>
            <p:nvPr/>
          </p:nvSpPr>
          <p:spPr>
            <a:xfrm>
              <a:off x="2797700" y="3824925"/>
              <a:ext cx="500825" cy="451000"/>
            </a:xfrm>
            <a:custGeom>
              <a:avLst/>
              <a:gdLst/>
              <a:ahLst/>
              <a:cxnLst/>
              <a:rect l="l" t="t" r="r" b="b"/>
              <a:pathLst>
                <a:path w="20033" h="18040" extrusionOk="0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70" name="Google Shape;618;p3">
              <a:extLst>
                <a:ext uri="{FF2B5EF4-FFF2-40B4-BE49-F238E27FC236}">
                  <a16:creationId xmlns:a16="http://schemas.microsoft.com/office/drawing/2014/main" id="{03944A01-E038-FE7A-F29E-F264DD7163E9}"/>
                </a:ext>
              </a:extLst>
            </p:cNvPr>
            <p:cNvSpPr/>
            <p:nvPr/>
          </p:nvSpPr>
          <p:spPr>
            <a:xfrm>
              <a:off x="2799200" y="3824650"/>
              <a:ext cx="633925" cy="527825"/>
            </a:xfrm>
            <a:custGeom>
              <a:avLst/>
              <a:gdLst/>
              <a:ahLst/>
              <a:cxnLst/>
              <a:rect l="l" t="t" r="r" b="b"/>
              <a:pathLst>
                <a:path w="25357" h="21113" extrusionOk="0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71" name="Google Shape;619;p3">
              <a:extLst>
                <a:ext uri="{FF2B5EF4-FFF2-40B4-BE49-F238E27FC236}">
                  <a16:creationId xmlns:a16="http://schemas.microsoft.com/office/drawing/2014/main" id="{A3BBAF7A-D0B4-E93D-6EB9-A7210B5DE2D2}"/>
                </a:ext>
              </a:extLst>
            </p:cNvPr>
            <p:cNvSpPr/>
            <p:nvPr/>
          </p:nvSpPr>
          <p:spPr>
            <a:xfrm>
              <a:off x="3258625" y="3484850"/>
              <a:ext cx="221800" cy="706250"/>
            </a:xfrm>
            <a:custGeom>
              <a:avLst/>
              <a:gdLst/>
              <a:ahLst/>
              <a:cxnLst/>
              <a:rect l="l" t="t" r="r" b="b"/>
              <a:pathLst>
                <a:path w="8872" h="28250" extrusionOk="0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72" name="Google Shape;620;p3">
              <a:extLst>
                <a:ext uri="{FF2B5EF4-FFF2-40B4-BE49-F238E27FC236}">
                  <a16:creationId xmlns:a16="http://schemas.microsoft.com/office/drawing/2014/main" id="{A9A0A83A-619B-A4FE-C0DB-C5097007E9D6}"/>
                </a:ext>
              </a:extLst>
            </p:cNvPr>
            <p:cNvSpPr/>
            <p:nvPr/>
          </p:nvSpPr>
          <p:spPr>
            <a:xfrm>
              <a:off x="3342800" y="3512850"/>
              <a:ext cx="102725" cy="837725"/>
            </a:xfrm>
            <a:custGeom>
              <a:avLst/>
              <a:gdLst/>
              <a:ahLst/>
              <a:cxnLst/>
              <a:rect l="l" t="t" r="r" b="b"/>
              <a:pathLst>
                <a:path w="4109" h="33509" extrusionOk="0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73" name="Google Shape;621;p3">
              <a:extLst>
                <a:ext uri="{FF2B5EF4-FFF2-40B4-BE49-F238E27FC236}">
                  <a16:creationId xmlns:a16="http://schemas.microsoft.com/office/drawing/2014/main" id="{38E36208-B234-B38E-C7F9-8C567349C6F3}"/>
                </a:ext>
              </a:extLst>
            </p:cNvPr>
            <p:cNvSpPr/>
            <p:nvPr/>
          </p:nvSpPr>
          <p:spPr>
            <a:xfrm>
              <a:off x="3139775" y="3858825"/>
              <a:ext cx="334875" cy="562725"/>
            </a:xfrm>
            <a:custGeom>
              <a:avLst/>
              <a:gdLst/>
              <a:ahLst/>
              <a:cxnLst/>
              <a:rect l="l" t="t" r="r" b="b"/>
              <a:pathLst>
                <a:path w="13395" h="22509" extrusionOk="0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74" name="Google Shape;622;p3">
              <a:extLst>
                <a:ext uri="{FF2B5EF4-FFF2-40B4-BE49-F238E27FC236}">
                  <a16:creationId xmlns:a16="http://schemas.microsoft.com/office/drawing/2014/main" id="{46B27DBA-1B5F-6054-FBA8-BBE9B97F9681}"/>
                </a:ext>
              </a:extLst>
            </p:cNvPr>
            <p:cNvSpPr/>
            <p:nvPr/>
          </p:nvSpPr>
          <p:spPr>
            <a:xfrm>
              <a:off x="2926700" y="3217325"/>
              <a:ext cx="246850" cy="708075"/>
            </a:xfrm>
            <a:custGeom>
              <a:avLst/>
              <a:gdLst/>
              <a:ahLst/>
              <a:cxnLst/>
              <a:rect l="l" t="t" r="r" b="b"/>
              <a:pathLst>
                <a:path w="9874" h="28323" extrusionOk="0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75" name="Google Shape;623;p3">
              <a:extLst>
                <a:ext uri="{FF2B5EF4-FFF2-40B4-BE49-F238E27FC236}">
                  <a16:creationId xmlns:a16="http://schemas.microsoft.com/office/drawing/2014/main" id="{D5A230A0-D4BC-929D-3CBA-3F53C98BA076}"/>
                </a:ext>
              </a:extLst>
            </p:cNvPr>
            <p:cNvSpPr/>
            <p:nvPr/>
          </p:nvSpPr>
          <p:spPr>
            <a:xfrm>
              <a:off x="2975275" y="3249325"/>
              <a:ext cx="199675" cy="674700"/>
            </a:xfrm>
            <a:custGeom>
              <a:avLst/>
              <a:gdLst/>
              <a:ahLst/>
              <a:cxnLst/>
              <a:rect l="l" t="t" r="r" b="b"/>
              <a:pathLst>
                <a:path w="7987" h="26988" extrusionOk="0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76" name="Google Shape;624;p3">
            <a:extLst>
              <a:ext uri="{FF2B5EF4-FFF2-40B4-BE49-F238E27FC236}">
                <a16:creationId xmlns:a16="http://schemas.microsoft.com/office/drawing/2014/main" id="{120FAE1B-1E61-9C63-7E0E-077940D3F195}"/>
              </a:ext>
            </a:extLst>
          </p:cNvPr>
          <p:cNvGrpSpPr/>
          <p:nvPr/>
        </p:nvGrpSpPr>
        <p:grpSpPr>
          <a:xfrm>
            <a:off x="4386561" y="5722199"/>
            <a:ext cx="1337921" cy="2111469"/>
            <a:chOff x="322650" y="2571325"/>
            <a:chExt cx="573100" cy="904450"/>
          </a:xfrm>
        </p:grpSpPr>
        <p:sp>
          <p:nvSpPr>
            <p:cNvPr id="177" name="Google Shape;625;p3">
              <a:extLst>
                <a:ext uri="{FF2B5EF4-FFF2-40B4-BE49-F238E27FC236}">
                  <a16:creationId xmlns:a16="http://schemas.microsoft.com/office/drawing/2014/main" id="{55F4EA34-C747-FD3E-5387-344DF212A00A}"/>
                </a:ext>
              </a:extLst>
            </p:cNvPr>
            <p:cNvSpPr/>
            <p:nvPr/>
          </p:nvSpPr>
          <p:spPr>
            <a:xfrm>
              <a:off x="423450" y="2666625"/>
              <a:ext cx="95400" cy="131175"/>
            </a:xfrm>
            <a:custGeom>
              <a:avLst/>
              <a:gdLst/>
              <a:ahLst/>
              <a:cxnLst/>
              <a:rect l="l" t="t" r="r" b="b"/>
              <a:pathLst>
                <a:path w="3816" h="5247" extrusionOk="0">
                  <a:moveTo>
                    <a:pt x="199" y="1"/>
                  </a:moveTo>
                  <a:cubicBezTo>
                    <a:pt x="164" y="1"/>
                    <a:pt x="129" y="2"/>
                    <a:pt x="94" y="4"/>
                  </a:cubicBezTo>
                  <a:cubicBezTo>
                    <a:pt x="1" y="1059"/>
                    <a:pt x="745" y="1958"/>
                    <a:pt x="1521" y="2672"/>
                  </a:cubicBezTo>
                  <a:cubicBezTo>
                    <a:pt x="2327" y="3385"/>
                    <a:pt x="3227" y="4006"/>
                    <a:pt x="3692" y="4936"/>
                  </a:cubicBezTo>
                  <a:lnTo>
                    <a:pt x="3816" y="5247"/>
                  </a:lnTo>
                  <a:cubicBezTo>
                    <a:pt x="3537" y="3851"/>
                    <a:pt x="2978" y="2548"/>
                    <a:pt x="2172" y="1369"/>
                  </a:cubicBezTo>
                  <a:cubicBezTo>
                    <a:pt x="1696" y="685"/>
                    <a:pt x="1020" y="1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78" name="Google Shape;626;p3">
              <a:extLst>
                <a:ext uri="{FF2B5EF4-FFF2-40B4-BE49-F238E27FC236}">
                  <a16:creationId xmlns:a16="http://schemas.microsoft.com/office/drawing/2014/main" id="{70263381-448B-B006-5729-4BC34E4BF433}"/>
                </a:ext>
              </a:extLst>
            </p:cNvPr>
            <p:cNvSpPr/>
            <p:nvPr/>
          </p:nvSpPr>
          <p:spPr>
            <a:xfrm>
              <a:off x="510300" y="2571325"/>
              <a:ext cx="155125" cy="237325"/>
            </a:xfrm>
            <a:custGeom>
              <a:avLst/>
              <a:gdLst/>
              <a:ahLst/>
              <a:cxnLst/>
              <a:rect l="l" t="t" r="r" b="b"/>
              <a:pathLst>
                <a:path w="6205" h="9493" extrusionOk="0">
                  <a:moveTo>
                    <a:pt x="6205" y="1"/>
                  </a:moveTo>
                  <a:lnTo>
                    <a:pt x="6205" y="1"/>
                  </a:lnTo>
                  <a:cubicBezTo>
                    <a:pt x="4343" y="435"/>
                    <a:pt x="3010" y="2048"/>
                    <a:pt x="2203" y="3754"/>
                  </a:cubicBezTo>
                  <a:cubicBezTo>
                    <a:pt x="1397" y="5460"/>
                    <a:pt x="931" y="7352"/>
                    <a:pt x="1" y="8996"/>
                  </a:cubicBezTo>
                  <a:lnTo>
                    <a:pt x="218" y="9493"/>
                  </a:lnTo>
                  <a:lnTo>
                    <a:pt x="2544" y="6639"/>
                  </a:lnTo>
                  <a:cubicBezTo>
                    <a:pt x="2917" y="6205"/>
                    <a:pt x="3258" y="5770"/>
                    <a:pt x="3537" y="5274"/>
                  </a:cubicBezTo>
                  <a:cubicBezTo>
                    <a:pt x="4530" y="3537"/>
                    <a:pt x="4592" y="1211"/>
                    <a:pt x="6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79" name="Google Shape;627;p3">
              <a:extLst>
                <a:ext uri="{FF2B5EF4-FFF2-40B4-BE49-F238E27FC236}">
                  <a16:creationId xmlns:a16="http://schemas.microsoft.com/office/drawing/2014/main" id="{37FE2299-F790-1C19-D377-E966D8BAF567}"/>
                </a:ext>
              </a:extLst>
            </p:cNvPr>
            <p:cNvSpPr/>
            <p:nvPr/>
          </p:nvSpPr>
          <p:spPr>
            <a:xfrm>
              <a:off x="548300" y="2691425"/>
              <a:ext cx="236550" cy="266900"/>
            </a:xfrm>
            <a:custGeom>
              <a:avLst/>
              <a:gdLst/>
              <a:ahLst/>
              <a:cxnLst/>
              <a:rect l="l" t="t" r="r" b="b"/>
              <a:pathLst>
                <a:path w="9462" h="10676" extrusionOk="0">
                  <a:moveTo>
                    <a:pt x="9224" y="1"/>
                  </a:moveTo>
                  <a:cubicBezTo>
                    <a:pt x="7570" y="1"/>
                    <a:pt x="5960" y="617"/>
                    <a:pt x="4747" y="1742"/>
                  </a:cubicBezTo>
                  <a:cubicBezTo>
                    <a:pt x="2588" y="3791"/>
                    <a:pt x="2114" y="7045"/>
                    <a:pt x="654" y="9656"/>
                  </a:cubicBezTo>
                  <a:lnTo>
                    <a:pt x="654" y="9656"/>
                  </a:lnTo>
                  <a:cubicBezTo>
                    <a:pt x="1708" y="8788"/>
                    <a:pt x="3146" y="8364"/>
                    <a:pt x="4343" y="7636"/>
                  </a:cubicBezTo>
                  <a:cubicBezTo>
                    <a:pt x="7011" y="5992"/>
                    <a:pt x="8283" y="2890"/>
                    <a:pt x="9462" y="5"/>
                  </a:cubicBezTo>
                  <a:cubicBezTo>
                    <a:pt x="9382" y="2"/>
                    <a:pt x="9303" y="1"/>
                    <a:pt x="9224" y="1"/>
                  </a:cubicBezTo>
                  <a:close/>
                  <a:moveTo>
                    <a:pt x="654" y="9656"/>
                  </a:moveTo>
                  <a:cubicBezTo>
                    <a:pt x="451" y="9823"/>
                    <a:pt x="263" y="10006"/>
                    <a:pt x="94" y="10210"/>
                  </a:cubicBezTo>
                  <a:lnTo>
                    <a:pt x="1" y="10675"/>
                  </a:lnTo>
                  <a:cubicBezTo>
                    <a:pt x="241" y="10351"/>
                    <a:pt x="456" y="10009"/>
                    <a:pt x="654" y="96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80" name="Google Shape;628;p3">
              <a:extLst>
                <a:ext uri="{FF2B5EF4-FFF2-40B4-BE49-F238E27FC236}">
                  <a16:creationId xmlns:a16="http://schemas.microsoft.com/office/drawing/2014/main" id="{2B367C97-76D8-F2EC-2FBD-802071B9E992}"/>
                </a:ext>
              </a:extLst>
            </p:cNvPr>
            <p:cNvSpPr/>
            <p:nvPr/>
          </p:nvSpPr>
          <p:spPr>
            <a:xfrm>
              <a:off x="322650" y="2792325"/>
              <a:ext cx="214050" cy="94475"/>
            </a:xfrm>
            <a:custGeom>
              <a:avLst/>
              <a:gdLst/>
              <a:ahLst/>
              <a:cxnLst/>
              <a:rect l="l" t="t" r="r" b="b"/>
              <a:pathLst>
                <a:path w="8562" h="3779" extrusionOk="0">
                  <a:moveTo>
                    <a:pt x="129" y="1"/>
                  </a:moveTo>
                  <a:cubicBezTo>
                    <a:pt x="86" y="1"/>
                    <a:pt x="43" y="1"/>
                    <a:pt x="0" y="1"/>
                  </a:cubicBezTo>
                  <a:cubicBezTo>
                    <a:pt x="652" y="374"/>
                    <a:pt x="1024" y="1056"/>
                    <a:pt x="1489" y="1645"/>
                  </a:cubicBezTo>
                  <a:cubicBezTo>
                    <a:pt x="2666" y="3032"/>
                    <a:pt x="4368" y="3778"/>
                    <a:pt x="6106" y="3778"/>
                  </a:cubicBezTo>
                  <a:cubicBezTo>
                    <a:pt x="6934" y="3778"/>
                    <a:pt x="7771" y="3609"/>
                    <a:pt x="8561" y="3258"/>
                  </a:cubicBezTo>
                  <a:lnTo>
                    <a:pt x="8158" y="2979"/>
                  </a:lnTo>
                  <a:cubicBezTo>
                    <a:pt x="5926" y="1053"/>
                    <a:pt x="3091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81" name="Google Shape;629;p3">
              <a:extLst>
                <a:ext uri="{FF2B5EF4-FFF2-40B4-BE49-F238E27FC236}">
                  <a16:creationId xmlns:a16="http://schemas.microsoft.com/office/drawing/2014/main" id="{D29FBD9D-A2CB-64CB-98DE-C1A56E25D1A0}"/>
                </a:ext>
              </a:extLst>
            </p:cNvPr>
            <p:cNvSpPr/>
            <p:nvPr/>
          </p:nvSpPr>
          <p:spPr>
            <a:xfrm>
              <a:off x="386225" y="2924175"/>
              <a:ext cx="215625" cy="317975"/>
            </a:xfrm>
            <a:custGeom>
              <a:avLst/>
              <a:gdLst/>
              <a:ahLst/>
              <a:cxnLst/>
              <a:rect l="l" t="t" r="r" b="b"/>
              <a:pathLst>
                <a:path w="8625" h="12719" extrusionOk="0">
                  <a:moveTo>
                    <a:pt x="63" y="1"/>
                  </a:moveTo>
                  <a:cubicBezTo>
                    <a:pt x="1" y="2606"/>
                    <a:pt x="94" y="5367"/>
                    <a:pt x="1459" y="7600"/>
                  </a:cubicBezTo>
                  <a:cubicBezTo>
                    <a:pt x="3010" y="10144"/>
                    <a:pt x="5894" y="11509"/>
                    <a:pt x="8593" y="12719"/>
                  </a:cubicBezTo>
                  <a:lnTo>
                    <a:pt x="8593" y="12563"/>
                  </a:lnTo>
                  <a:cubicBezTo>
                    <a:pt x="8624" y="10392"/>
                    <a:pt x="7942" y="8283"/>
                    <a:pt x="6639" y="6546"/>
                  </a:cubicBezTo>
                  <a:cubicBezTo>
                    <a:pt x="4778" y="4064"/>
                    <a:pt x="1831" y="2544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82" name="Google Shape;630;p3">
              <a:extLst>
                <a:ext uri="{FF2B5EF4-FFF2-40B4-BE49-F238E27FC236}">
                  <a16:creationId xmlns:a16="http://schemas.microsoft.com/office/drawing/2014/main" id="{B8CB3B3F-2B55-5BD1-8F4A-55FC4699255B}"/>
                </a:ext>
              </a:extLst>
            </p:cNvPr>
            <p:cNvSpPr/>
            <p:nvPr/>
          </p:nvSpPr>
          <p:spPr>
            <a:xfrm>
              <a:off x="579325" y="2835775"/>
              <a:ext cx="316425" cy="283075"/>
            </a:xfrm>
            <a:custGeom>
              <a:avLst/>
              <a:gdLst/>
              <a:ahLst/>
              <a:cxnLst/>
              <a:rect l="l" t="t" r="r" b="b"/>
              <a:pathLst>
                <a:path w="12657" h="11323" extrusionOk="0">
                  <a:moveTo>
                    <a:pt x="12656" y="0"/>
                  </a:moveTo>
                  <a:cubicBezTo>
                    <a:pt x="10175" y="94"/>
                    <a:pt x="7786" y="1055"/>
                    <a:pt x="5925" y="2730"/>
                  </a:cubicBezTo>
                  <a:cubicBezTo>
                    <a:pt x="4095" y="4374"/>
                    <a:pt x="2668" y="6421"/>
                    <a:pt x="1707" y="8717"/>
                  </a:cubicBezTo>
                  <a:cubicBezTo>
                    <a:pt x="1303" y="9616"/>
                    <a:pt x="869" y="10640"/>
                    <a:pt x="1" y="11105"/>
                  </a:cubicBezTo>
                  <a:lnTo>
                    <a:pt x="559" y="11322"/>
                  </a:lnTo>
                  <a:cubicBezTo>
                    <a:pt x="2606" y="8810"/>
                    <a:pt x="5770" y="7445"/>
                    <a:pt x="8035" y="5119"/>
                  </a:cubicBezTo>
                  <a:cubicBezTo>
                    <a:pt x="9648" y="3475"/>
                    <a:pt x="10795" y="1365"/>
                    <a:pt x="12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83" name="Google Shape;631;p3">
              <a:extLst>
                <a:ext uri="{FF2B5EF4-FFF2-40B4-BE49-F238E27FC236}">
                  <a16:creationId xmlns:a16="http://schemas.microsoft.com/office/drawing/2014/main" id="{3AC142A7-B0B2-678E-5A38-2D26A7343ABA}"/>
                </a:ext>
              </a:extLst>
            </p:cNvPr>
            <p:cNvSpPr/>
            <p:nvPr/>
          </p:nvSpPr>
          <p:spPr>
            <a:xfrm>
              <a:off x="509000" y="2776025"/>
              <a:ext cx="101375" cy="699750"/>
            </a:xfrm>
            <a:custGeom>
              <a:avLst/>
              <a:gdLst/>
              <a:ahLst/>
              <a:cxnLst/>
              <a:rect l="l" t="t" r="r" b="b"/>
              <a:pathLst>
                <a:path w="4055" h="27990" extrusionOk="0">
                  <a:moveTo>
                    <a:pt x="520" y="0"/>
                  </a:moveTo>
                  <a:cubicBezTo>
                    <a:pt x="350" y="0"/>
                    <a:pt x="126" y="122"/>
                    <a:pt x="146" y="281"/>
                  </a:cubicBezTo>
                  <a:cubicBezTo>
                    <a:pt x="983" y="4965"/>
                    <a:pt x="1852" y="9618"/>
                    <a:pt x="2689" y="14302"/>
                  </a:cubicBezTo>
                  <a:cubicBezTo>
                    <a:pt x="3124" y="16628"/>
                    <a:pt x="3589" y="19017"/>
                    <a:pt x="3062" y="21343"/>
                  </a:cubicBezTo>
                  <a:cubicBezTo>
                    <a:pt x="2534" y="23701"/>
                    <a:pt x="1294" y="25748"/>
                    <a:pt x="84" y="27795"/>
                  </a:cubicBezTo>
                  <a:cubicBezTo>
                    <a:pt x="1" y="27928"/>
                    <a:pt x="122" y="27990"/>
                    <a:pt x="272" y="27990"/>
                  </a:cubicBezTo>
                  <a:cubicBezTo>
                    <a:pt x="402" y="27990"/>
                    <a:pt x="554" y="27944"/>
                    <a:pt x="611" y="27857"/>
                  </a:cubicBezTo>
                  <a:cubicBezTo>
                    <a:pt x="1666" y="26058"/>
                    <a:pt x="2751" y="24259"/>
                    <a:pt x="3372" y="22274"/>
                  </a:cubicBezTo>
                  <a:cubicBezTo>
                    <a:pt x="4054" y="20040"/>
                    <a:pt x="3899" y="17838"/>
                    <a:pt x="3527" y="15574"/>
                  </a:cubicBezTo>
                  <a:cubicBezTo>
                    <a:pt x="2658" y="10424"/>
                    <a:pt x="1666" y="5275"/>
                    <a:pt x="704" y="126"/>
                  </a:cubicBezTo>
                  <a:cubicBezTo>
                    <a:pt x="693" y="38"/>
                    <a:pt x="615" y="0"/>
                    <a:pt x="5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84" name="Google Shape;632;p3">
            <a:extLst>
              <a:ext uri="{FF2B5EF4-FFF2-40B4-BE49-F238E27FC236}">
                <a16:creationId xmlns:a16="http://schemas.microsoft.com/office/drawing/2014/main" id="{6F7FF38C-9B96-F386-63CF-824DF0300081}"/>
              </a:ext>
            </a:extLst>
          </p:cNvPr>
          <p:cNvGrpSpPr/>
          <p:nvPr/>
        </p:nvGrpSpPr>
        <p:grpSpPr>
          <a:xfrm rot="-7425790">
            <a:off x="10312572" y="-1132423"/>
            <a:ext cx="1502472" cy="2410389"/>
            <a:chOff x="2402100" y="3854125"/>
            <a:chExt cx="435600" cy="698825"/>
          </a:xfrm>
        </p:grpSpPr>
        <p:sp>
          <p:nvSpPr>
            <p:cNvPr id="185" name="Google Shape;633;p3">
              <a:extLst>
                <a:ext uri="{FF2B5EF4-FFF2-40B4-BE49-F238E27FC236}">
                  <a16:creationId xmlns:a16="http://schemas.microsoft.com/office/drawing/2014/main" id="{821E9F27-8B53-0D08-988C-CB9408C1D073}"/>
                </a:ext>
              </a:extLst>
            </p:cNvPr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86" name="Google Shape;634;p3">
              <a:extLst>
                <a:ext uri="{FF2B5EF4-FFF2-40B4-BE49-F238E27FC236}">
                  <a16:creationId xmlns:a16="http://schemas.microsoft.com/office/drawing/2014/main" id="{A4C9F263-8265-B3C9-704D-8DBC969EDDC2}"/>
                </a:ext>
              </a:extLst>
            </p:cNvPr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87" name="Google Shape;635;p3">
              <a:extLst>
                <a:ext uri="{FF2B5EF4-FFF2-40B4-BE49-F238E27FC236}">
                  <a16:creationId xmlns:a16="http://schemas.microsoft.com/office/drawing/2014/main" id="{C99DDFB8-5D27-1ABD-237E-2325A32ED88D}"/>
                </a:ext>
              </a:extLst>
            </p:cNvPr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88" name="Google Shape;636;p3">
              <a:extLst>
                <a:ext uri="{FF2B5EF4-FFF2-40B4-BE49-F238E27FC236}">
                  <a16:creationId xmlns:a16="http://schemas.microsoft.com/office/drawing/2014/main" id="{2FBC0934-EFB8-C959-84C0-F0C185AE0486}"/>
                </a:ext>
              </a:extLst>
            </p:cNvPr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89" name="Google Shape;637;p3">
              <a:extLst>
                <a:ext uri="{FF2B5EF4-FFF2-40B4-BE49-F238E27FC236}">
                  <a16:creationId xmlns:a16="http://schemas.microsoft.com/office/drawing/2014/main" id="{D5DC6475-B647-5E40-B730-4E2D348B4A45}"/>
                </a:ext>
              </a:extLst>
            </p:cNvPr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0" name="Google Shape;638;p3">
              <a:extLst>
                <a:ext uri="{FF2B5EF4-FFF2-40B4-BE49-F238E27FC236}">
                  <a16:creationId xmlns:a16="http://schemas.microsoft.com/office/drawing/2014/main" id="{CD52410E-AB01-2E08-1F24-90C4A27AE967}"/>
                </a:ext>
              </a:extLst>
            </p:cNvPr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1" name="Google Shape;639;p3">
              <a:extLst>
                <a:ext uri="{FF2B5EF4-FFF2-40B4-BE49-F238E27FC236}">
                  <a16:creationId xmlns:a16="http://schemas.microsoft.com/office/drawing/2014/main" id="{9A5C2404-2837-4CA0-92D9-DDC72F821E49}"/>
                </a:ext>
              </a:extLst>
            </p:cNvPr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2" name="Google Shape;640;p3">
              <a:extLst>
                <a:ext uri="{FF2B5EF4-FFF2-40B4-BE49-F238E27FC236}">
                  <a16:creationId xmlns:a16="http://schemas.microsoft.com/office/drawing/2014/main" id="{FB4D9909-B81B-0FB3-DE95-F1DF8D72CC8D}"/>
                </a:ext>
              </a:extLst>
            </p:cNvPr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3" name="Google Shape;641;p3">
              <a:extLst>
                <a:ext uri="{FF2B5EF4-FFF2-40B4-BE49-F238E27FC236}">
                  <a16:creationId xmlns:a16="http://schemas.microsoft.com/office/drawing/2014/main" id="{823365F1-E9BC-66C1-EDD0-C366F13DE097}"/>
                </a:ext>
              </a:extLst>
            </p:cNvPr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4" name="Google Shape;642;p3">
              <a:extLst>
                <a:ext uri="{FF2B5EF4-FFF2-40B4-BE49-F238E27FC236}">
                  <a16:creationId xmlns:a16="http://schemas.microsoft.com/office/drawing/2014/main" id="{662C7355-4360-1072-4CC6-6E2D84E2962B}"/>
                </a:ext>
              </a:extLst>
            </p:cNvPr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5" name="Google Shape;643;p3">
              <a:extLst>
                <a:ext uri="{FF2B5EF4-FFF2-40B4-BE49-F238E27FC236}">
                  <a16:creationId xmlns:a16="http://schemas.microsoft.com/office/drawing/2014/main" id="{7385E07E-834C-C36C-7E5C-0CD9E8249D89}"/>
                </a:ext>
              </a:extLst>
            </p:cNvPr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6" name="Google Shape;644;p3">
              <a:extLst>
                <a:ext uri="{FF2B5EF4-FFF2-40B4-BE49-F238E27FC236}">
                  <a16:creationId xmlns:a16="http://schemas.microsoft.com/office/drawing/2014/main" id="{785FC602-ACEB-D613-F347-E44DE1B83848}"/>
                </a:ext>
              </a:extLst>
            </p:cNvPr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7" name="Google Shape;645;p3">
              <a:extLst>
                <a:ext uri="{FF2B5EF4-FFF2-40B4-BE49-F238E27FC236}">
                  <a16:creationId xmlns:a16="http://schemas.microsoft.com/office/drawing/2014/main" id="{352EFE5F-3877-5151-696A-024E19E00869}"/>
                </a:ext>
              </a:extLst>
            </p:cNvPr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15" name="Google Shape;663;p3">
            <a:extLst>
              <a:ext uri="{FF2B5EF4-FFF2-40B4-BE49-F238E27FC236}">
                <a16:creationId xmlns:a16="http://schemas.microsoft.com/office/drawing/2014/main" id="{CE659092-ABC0-1336-081E-C0BC3A3F1F87}"/>
              </a:ext>
            </a:extLst>
          </p:cNvPr>
          <p:cNvGrpSpPr/>
          <p:nvPr/>
        </p:nvGrpSpPr>
        <p:grpSpPr>
          <a:xfrm rot="3811239">
            <a:off x="1123998" y="5724590"/>
            <a:ext cx="1180813" cy="1894356"/>
            <a:chOff x="2402100" y="3854125"/>
            <a:chExt cx="435600" cy="698825"/>
          </a:xfrm>
        </p:grpSpPr>
        <p:sp>
          <p:nvSpPr>
            <p:cNvPr id="216" name="Google Shape;664;p3">
              <a:extLst>
                <a:ext uri="{FF2B5EF4-FFF2-40B4-BE49-F238E27FC236}">
                  <a16:creationId xmlns:a16="http://schemas.microsoft.com/office/drawing/2014/main" id="{D91172CC-A380-9F0D-D6E1-35BD450ED6F9}"/>
                </a:ext>
              </a:extLst>
            </p:cNvPr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17" name="Google Shape;665;p3">
              <a:extLst>
                <a:ext uri="{FF2B5EF4-FFF2-40B4-BE49-F238E27FC236}">
                  <a16:creationId xmlns:a16="http://schemas.microsoft.com/office/drawing/2014/main" id="{1B82765D-D90E-B09C-1E84-4E48B9C0C69F}"/>
                </a:ext>
              </a:extLst>
            </p:cNvPr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18" name="Google Shape;666;p3">
              <a:extLst>
                <a:ext uri="{FF2B5EF4-FFF2-40B4-BE49-F238E27FC236}">
                  <a16:creationId xmlns:a16="http://schemas.microsoft.com/office/drawing/2014/main" id="{D5ABC33C-E203-48D7-D35A-37A8CC0699A1}"/>
                </a:ext>
              </a:extLst>
            </p:cNvPr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19" name="Google Shape;667;p3">
              <a:extLst>
                <a:ext uri="{FF2B5EF4-FFF2-40B4-BE49-F238E27FC236}">
                  <a16:creationId xmlns:a16="http://schemas.microsoft.com/office/drawing/2014/main" id="{8E0A2646-7249-2D27-995B-D51310F2841B}"/>
                </a:ext>
              </a:extLst>
            </p:cNvPr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0" name="Google Shape;668;p3">
              <a:extLst>
                <a:ext uri="{FF2B5EF4-FFF2-40B4-BE49-F238E27FC236}">
                  <a16:creationId xmlns:a16="http://schemas.microsoft.com/office/drawing/2014/main" id="{168084F4-8D7E-C003-4D7F-DA176DD96FEC}"/>
                </a:ext>
              </a:extLst>
            </p:cNvPr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1" name="Google Shape;669;p3">
              <a:extLst>
                <a:ext uri="{FF2B5EF4-FFF2-40B4-BE49-F238E27FC236}">
                  <a16:creationId xmlns:a16="http://schemas.microsoft.com/office/drawing/2014/main" id="{37AF68C8-2986-D2D2-23FD-65822F2044C6}"/>
                </a:ext>
              </a:extLst>
            </p:cNvPr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2" name="Google Shape;670;p3">
              <a:extLst>
                <a:ext uri="{FF2B5EF4-FFF2-40B4-BE49-F238E27FC236}">
                  <a16:creationId xmlns:a16="http://schemas.microsoft.com/office/drawing/2014/main" id="{75E5DEE0-AD5A-30AA-F7EC-CB74C4F5CC88}"/>
                </a:ext>
              </a:extLst>
            </p:cNvPr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3" name="Google Shape;671;p3">
              <a:extLst>
                <a:ext uri="{FF2B5EF4-FFF2-40B4-BE49-F238E27FC236}">
                  <a16:creationId xmlns:a16="http://schemas.microsoft.com/office/drawing/2014/main" id="{FCDF2027-E7CB-3879-2EE2-1E0A01B61941}"/>
                </a:ext>
              </a:extLst>
            </p:cNvPr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4" name="Google Shape;672;p3">
              <a:extLst>
                <a:ext uri="{FF2B5EF4-FFF2-40B4-BE49-F238E27FC236}">
                  <a16:creationId xmlns:a16="http://schemas.microsoft.com/office/drawing/2014/main" id="{2200BAAD-613C-0313-9D1D-A83133E9047A}"/>
                </a:ext>
              </a:extLst>
            </p:cNvPr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5" name="Google Shape;673;p3">
              <a:extLst>
                <a:ext uri="{FF2B5EF4-FFF2-40B4-BE49-F238E27FC236}">
                  <a16:creationId xmlns:a16="http://schemas.microsoft.com/office/drawing/2014/main" id="{09D56FD2-1A3B-90FE-50D3-0F3972E94C76}"/>
                </a:ext>
              </a:extLst>
            </p:cNvPr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6" name="Google Shape;674;p3">
              <a:extLst>
                <a:ext uri="{FF2B5EF4-FFF2-40B4-BE49-F238E27FC236}">
                  <a16:creationId xmlns:a16="http://schemas.microsoft.com/office/drawing/2014/main" id="{7AA3DF7D-A10C-ACAB-7D93-C700C50D3E75}"/>
                </a:ext>
              </a:extLst>
            </p:cNvPr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7" name="Google Shape;675;p3">
              <a:extLst>
                <a:ext uri="{FF2B5EF4-FFF2-40B4-BE49-F238E27FC236}">
                  <a16:creationId xmlns:a16="http://schemas.microsoft.com/office/drawing/2014/main" id="{53E7D71A-2BEB-9820-AF40-385A758FAAF2}"/>
                </a:ext>
              </a:extLst>
            </p:cNvPr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8" name="Google Shape;676;p3">
              <a:extLst>
                <a:ext uri="{FF2B5EF4-FFF2-40B4-BE49-F238E27FC236}">
                  <a16:creationId xmlns:a16="http://schemas.microsoft.com/office/drawing/2014/main" id="{08CBB846-5AC8-51EA-A5DC-CA1724318FB8}"/>
                </a:ext>
              </a:extLst>
            </p:cNvPr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238" name="Google Shape;687;p3">
            <a:extLst>
              <a:ext uri="{FF2B5EF4-FFF2-40B4-BE49-F238E27FC236}">
                <a16:creationId xmlns:a16="http://schemas.microsoft.com/office/drawing/2014/main" id="{C468E817-8B05-8FB9-3122-49F3FD8B916A}"/>
              </a:ext>
            </a:extLst>
          </p:cNvPr>
          <p:cNvSpPr/>
          <p:nvPr/>
        </p:nvSpPr>
        <p:spPr>
          <a:xfrm rot="2123667">
            <a:off x="-1139462" y="3569382"/>
            <a:ext cx="2669903" cy="2387236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EC60EF4E-E96C-7C4F-6010-CC792C5F65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819553" y="2731545"/>
            <a:ext cx="4545008" cy="422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8547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53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Pastel Portfolio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B6702A"/>
      </a:lt2>
      <a:accent1>
        <a:srgbClr val="FAD3D4"/>
      </a:accent1>
      <a:accent2>
        <a:srgbClr val="8CBEAA"/>
      </a:accent2>
      <a:accent3>
        <a:srgbClr val="E6A157"/>
      </a:accent3>
      <a:accent4>
        <a:srgbClr val="F8BC9E"/>
      </a:accent4>
      <a:accent5>
        <a:srgbClr val="E98C8C"/>
      </a:accent5>
      <a:accent6>
        <a:srgbClr val="FCC00D"/>
      </a:accent6>
      <a:hlink>
        <a:srgbClr val="E6A15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Pastel Portfolio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B6702A"/>
      </a:lt2>
      <a:accent1>
        <a:srgbClr val="FAD3D4"/>
      </a:accent1>
      <a:accent2>
        <a:srgbClr val="8CBEAA"/>
      </a:accent2>
      <a:accent3>
        <a:srgbClr val="E6A157"/>
      </a:accent3>
      <a:accent4>
        <a:srgbClr val="F8BC9E"/>
      </a:accent4>
      <a:accent5>
        <a:srgbClr val="E98C8C"/>
      </a:accent5>
      <a:accent6>
        <a:srgbClr val="FCC00D"/>
      </a:accent6>
      <a:hlink>
        <a:srgbClr val="E6A15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25412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25412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25412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25412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3434</TotalTime>
  <Words>611</Words>
  <Application>Microsoft Office PowerPoint</Application>
  <PresentationFormat>Widescreen</PresentationFormat>
  <Paragraphs>75</Paragraphs>
  <Slides>19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35" baseType="lpstr">
      <vt:lpstr>맑은 고딕</vt:lpstr>
      <vt:lpstr>.VnHelvetInsH</vt:lpstr>
      <vt:lpstr>.VnTime</vt:lpstr>
      <vt:lpstr>.VnTimeH</vt:lpstr>
      <vt:lpstr>Arial</vt:lpstr>
      <vt:lpstr>Calibri</vt:lpstr>
      <vt:lpstr>Cambria</vt:lpstr>
      <vt:lpstr>Impact</vt:lpstr>
      <vt:lpstr>Rubik Light</vt:lpstr>
      <vt:lpstr>Times New Roman</vt:lpstr>
      <vt:lpstr>Wingdings</vt:lpstr>
      <vt:lpstr>Pastel Portfolio by Slidesgo</vt:lpstr>
      <vt:lpstr>1_Pastel Portfolio by Slidesgo</vt:lpstr>
      <vt:lpstr>2_Office Theme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Đoạn văn thể hiện tình cảm, cảm xúc về một sự việc thường có 3 phần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subject>9Slide.vn</dc:subject>
  <dc:creator>huong</dc:creator>
  <dc:description>9Slide.vn</dc:description>
  <cp:lastModifiedBy>Nguyễn Thị Hồng Loan</cp:lastModifiedBy>
  <cp:revision>298</cp:revision>
  <dcterms:created xsi:type="dcterms:W3CDTF">2019-04-06T05:20:47Z</dcterms:created>
  <dcterms:modified xsi:type="dcterms:W3CDTF">2025-03-04T13:05:12Z</dcterms:modified>
  <cp:category>9Slide.vn</cp:category>
</cp:coreProperties>
</file>